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8"/>
  </p:notesMasterIdLst>
  <p:handoutMasterIdLst>
    <p:handoutMasterId r:id="rId169"/>
  </p:handoutMasterIdLst>
  <p:sldIdLst>
    <p:sldId id="558" r:id="rId2"/>
    <p:sldId id="729" r:id="rId3"/>
    <p:sldId id="1069" r:id="rId4"/>
    <p:sldId id="628" r:id="rId5"/>
    <p:sldId id="629" r:id="rId6"/>
    <p:sldId id="632" r:id="rId7"/>
    <p:sldId id="633" r:id="rId8"/>
    <p:sldId id="630" r:id="rId9"/>
    <p:sldId id="631" r:id="rId10"/>
    <p:sldId id="710" r:id="rId11"/>
    <p:sldId id="912" r:id="rId12"/>
    <p:sldId id="651" r:id="rId13"/>
    <p:sldId id="647" r:id="rId14"/>
    <p:sldId id="1068" r:id="rId15"/>
    <p:sldId id="648" r:id="rId16"/>
    <p:sldId id="652" r:id="rId17"/>
    <p:sldId id="653" r:id="rId18"/>
    <p:sldId id="504" r:id="rId19"/>
    <p:sldId id="505" r:id="rId20"/>
    <p:sldId id="606" r:id="rId21"/>
    <p:sldId id="607" r:id="rId22"/>
    <p:sldId id="576" r:id="rId23"/>
    <p:sldId id="590" r:id="rId24"/>
    <p:sldId id="313" r:id="rId25"/>
    <p:sldId id="697" r:id="rId26"/>
    <p:sldId id="582" r:id="rId27"/>
    <p:sldId id="640" r:id="rId28"/>
    <p:sldId id="316" r:id="rId29"/>
    <p:sldId id="566" r:id="rId30"/>
    <p:sldId id="645" r:id="rId31"/>
    <p:sldId id="309" r:id="rId32"/>
    <p:sldId id="600" r:id="rId33"/>
    <p:sldId id="308" r:id="rId34"/>
    <p:sldId id="320" r:id="rId35"/>
    <p:sldId id="350" r:id="rId36"/>
    <p:sldId id="559" r:id="rId37"/>
    <p:sldId id="603" r:id="rId38"/>
    <p:sldId id="321" r:id="rId39"/>
    <p:sldId id="328" r:id="rId40"/>
    <p:sldId id="587" r:id="rId41"/>
    <p:sldId id="382" r:id="rId42"/>
    <p:sldId id="322" r:id="rId43"/>
    <p:sldId id="323" r:id="rId44"/>
    <p:sldId id="383" r:id="rId45"/>
    <p:sldId id="567" r:id="rId46"/>
    <p:sldId id="650" r:id="rId47"/>
    <p:sldId id="325" r:id="rId48"/>
    <p:sldId id="387" r:id="rId49"/>
    <p:sldId id="388" r:id="rId50"/>
    <p:sldId id="433" r:id="rId51"/>
    <p:sldId id="657" r:id="rId52"/>
    <p:sldId id="384" r:id="rId53"/>
    <p:sldId id="570" r:id="rId54"/>
    <p:sldId id="390" r:id="rId55"/>
    <p:sldId id="386" r:id="rId56"/>
    <p:sldId id="575" r:id="rId57"/>
    <p:sldId id="426" r:id="rId58"/>
    <p:sldId id="500" r:id="rId59"/>
    <p:sldId id="555" r:id="rId60"/>
    <p:sldId id="608" r:id="rId61"/>
    <p:sldId id="609" r:id="rId62"/>
    <p:sldId id="420" r:id="rId63"/>
    <p:sldId id="391" r:id="rId64"/>
    <p:sldId id="393" r:id="rId65"/>
    <p:sldId id="394" r:id="rId66"/>
    <p:sldId id="396" r:id="rId67"/>
    <p:sldId id="398" r:id="rId68"/>
    <p:sldId id="573" r:id="rId69"/>
    <p:sldId id="574" r:id="rId70"/>
    <p:sldId id="571" r:id="rId71"/>
    <p:sldId id="572" r:id="rId72"/>
    <p:sldId id="506" r:id="rId73"/>
    <p:sldId id="507" r:id="rId74"/>
    <p:sldId id="610" r:id="rId75"/>
    <p:sldId id="611" r:id="rId76"/>
    <p:sldId id="439" r:id="rId77"/>
    <p:sldId id="440" r:id="rId78"/>
    <p:sldId id="441" r:id="rId79"/>
    <p:sldId id="442" r:id="rId80"/>
    <p:sldId id="443" r:id="rId81"/>
    <p:sldId id="444" r:id="rId82"/>
    <p:sldId id="588" r:id="rId83"/>
    <p:sldId id="577" r:id="rId84"/>
    <p:sldId id="655" r:id="rId85"/>
    <p:sldId id="508" r:id="rId86"/>
    <p:sldId id="509" r:id="rId87"/>
    <p:sldId id="612" r:id="rId88"/>
    <p:sldId id="613" r:id="rId89"/>
    <p:sldId id="658" r:id="rId90"/>
    <p:sldId id="659" r:id="rId91"/>
    <p:sldId id="660" r:id="rId92"/>
    <p:sldId id="661" r:id="rId93"/>
    <p:sldId id="664" r:id="rId94"/>
    <p:sldId id="667" r:id="rId95"/>
    <p:sldId id="668" r:id="rId96"/>
    <p:sldId id="669" r:id="rId97"/>
    <p:sldId id="670" r:id="rId98"/>
    <p:sldId id="614" r:id="rId99"/>
    <p:sldId id="615" r:id="rId100"/>
    <p:sldId id="616" r:id="rId101"/>
    <p:sldId id="617" r:id="rId102"/>
    <p:sldId id="265" r:id="rId103"/>
    <p:sldId id="675" r:id="rId104"/>
    <p:sldId id="676" r:id="rId105"/>
    <p:sldId id="677" r:id="rId106"/>
    <p:sldId id="678" r:id="rId107"/>
    <p:sldId id="679" r:id="rId108"/>
    <p:sldId id="680" r:id="rId109"/>
    <p:sldId id="682" r:id="rId110"/>
    <p:sldId id="683" r:id="rId111"/>
    <p:sldId id="684" r:id="rId112"/>
    <p:sldId id="693" r:id="rId113"/>
    <p:sldId id="686" r:id="rId114"/>
    <p:sldId id="694" r:id="rId115"/>
    <p:sldId id="688" r:id="rId116"/>
    <p:sldId id="689" r:id="rId117"/>
    <p:sldId id="690" r:id="rId118"/>
    <p:sldId id="691" r:id="rId119"/>
    <p:sldId id="695" r:id="rId120"/>
    <p:sldId id="399" r:id="rId121"/>
    <p:sldId id="400" r:id="rId122"/>
    <p:sldId id="401" r:id="rId123"/>
    <p:sldId id="402" r:id="rId124"/>
    <p:sldId id="580" r:id="rId125"/>
    <p:sldId id="579" r:id="rId126"/>
    <p:sldId id="512" r:id="rId127"/>
    <p:sldId id="513" r:id="rId128"/>
    <p:sldId id="618" r:id="rId129"/>
    <p:sldId id="619" r:id="rId130"/>
    <p:sldId id="403" r:id="rId131"/>
    <p:sldId id="404" r:id="rId132"/>
    <p:sldId id="405" r:id="rId133"/>
    <p:sldId id="581" r:id="rId134"/>
    <p:sldId id="1067" r:id="rId135"/>
    <p:sldId id="592" r:id="rId136"/>
    <p:sldId id="593" r:id="rId137"/>
    <p:sldId id="594" r:id="rId138"/>
    <p:sldId id="634" r:id="rId139"/>
    <p:sldId id="635" r:id="rId140"/>
    <p:sldId id="636" r:id="rId141"/>
    <p:sldId id="620" r:id="rId142"/>
    <p:sldId id="621" r:id="rId143"/>
    <p:sldId id="622" r:id="rId144"/>
    <p:sldId id="637" r:id="rId145"/>
    <p:sldId id="638" r:id="rId146"/>
    <p:sldId id="639" r:id="rId147"/>
    <p:sldId id="331" r:id="rId148"/>
    <p:sldId id="421" r:id="rId149"/>
    <p:sldId id="584" r:id="rId150"/>
    <p:sldId id="516" r:id="rId151"/>
    <p:sldId id="517" r:id="rId152"/>
    <p:sldId id="624" r:id="rId153"/>
    <p:sldId id="649" r:id="rId154"/>
    <p:sldId id="291" r:id="rId155"/>
    <p:sldId id="457" r:id="rId156"/>
    <p:sldId id="586" r:id="rId157"/>
    <p:sldId id="589" r:id="rId158"/>
    <p:sldId id="591" r:id="rId159"/>
    <p:sldId id="518" r:id="rId160"/>
    <p:sldId id="519" r:id="rId161"/>
    <p:sldId id="626" r:id="rId162"/>
    <p:sldId id="627" r:id="rId163"/>
    <p:sldId id="643" r:id="rId164"/>
    <p:sldId id="568" r:id="rId165"/>
    <p:sldId id="585" r:id="rId166"/>
    <p:sldId id="334" r:id="rId167"/>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基本仕様" id="{3DBF629F-3DAC-47F9-B9BA-D0699BE61377}">
          <p14:sldIdLst>
            <p14:sldId id="558"/>
            <p14:sldId id="729"/>
            <p14:sldId id="1069"/>
            <p14:sldId id="628"/>
            <p14:sldId id="629"/>
            <p14:sldId id="632"/>
            <p14:sldId id="633"/>
            <p14:sldId id="630"/>
            <p14:sldId id="631"/>
            <p14:sldId id="710"/>
            <p14:sldId id="912"/>
          </p14:sldIdLst>
        </p14:section>
        <p14:section name="メイン画面関係" id="{258DE0C9-3C6F-4519-8F3F-278347059E7C}">
          <p14:sldIdLst>
            <p14:sldId id="651"/>
            <p14:sldId id="647"/>
            <p14:sldId id="1068"/>
            <p14:sldId id="648"/>
            <p14:sldId id="652"/>
            <p14:sldId id="653"/>
            <p14:sldId id="504"/>
            <p14:sldId id="505"/>
            <p14:sldId id="606"/>
            <p14:sldId id="607"/>
            <p14:sldId id="576"/>
            <p14:sldId id="590"/>
            <p14:sldId id="313"/>
            <p14:sldId id="697"/>
            <p14:sldId id="582"/>
            <p14:sldId id="640"/>
            <p14:sldId id="316"/>
            <p14:sldId id="566"/>
            <p14:sldId id="645"/>
            <p14:sldId id="309"/>
            <p14:sldId id="600"/>
            <p14:sldId id="308"/>
            <p14:sldId id="320"/>
            <p14:sldId id="350"/>
            <p14:sldId id="559"/>
            <p14:sldId id="603"/>
            <p14:sldId id="321"/>
            <p14:sldId id="328"/>
            <p14:sldId id="587"/>
            <p14:sldId id="382"/>
            <p14:sldId id="322"/>
            <p14:sldId id="323"/>
            <p14:sldId id="383"/>
            <p14:sldId id="567"/>
            <p14:sldId id="650"/>
            <p14:sldId id="325"/>
            <p14:sldId id="387"/>
            <p14:sldId id="388"/>
            <p14:sldId id="433"/>
            <p14:sldId id="657"/>
            <p14:sldId id="384"/>
            <p14:sldId id="570"/>
            <p14:sldId id="390"/>
            <p14:sldId id="386"/>
            <p14:sldId id="575"/>
            <p14:sldId id="426"/>
            <p14:sldId id="500"/>
            <p14:sldId id="555"/>
            <p14:sldId id="608"/>
            <p14:sldId id="609"/>
            <p14:sldId id="420"/>
            <p14:sldId id="391"/>
            <p14:sldId id="393"/>
            <p14:sldId id="394"/>
            <p14:sldId id="396"/>
            <p14:sldId id="398"/>
            <p14:sldId id="573"/>
            <p14:sldId id="574"/>
            <p14:sldId id="571"/>
            <p14:sldId id="572"/>
            <p14:sldId id="506"/>
            <p14:sldId id="507"/>
            <p14:sldId id="610"/>
            <p14:sldId id="611"/>
            <p14:sldId id="439"/>
            <p14:sldId id="440"/>
            <p14:sldId id="441"/>
            <p14:sldId id="442"/>
            <p14:sldId id="443"/>
            <p14:sldId id="444"/>
            <p14:sldId id="588"/>
            <p14:sldId id="577"/>
            <p14:sldId id="655"/>
            <p14:sldId id="508"/>
            <p14:sldId id="509"/>
            <p14:sldId id="612"/>
            <p14:sldId id="613"/>
            <p14:sldId id="658"/>
            <p14:sldId id="659"/>
            <p14:sldId id="660"/>
            <p14:sldId id="661"/>
            <p14:sldId id="664"/>
            <p14:sldId id="667"/>
            <p14:sldId id="668"/>
            <p14:sldId id="669"/>
            <p14:sldId id="670"/>
            <p14:sldId id="614"/>
            <p14:sldId id="615"/>
            <p14:sldId id="616"/>
            <p14:sldId id="617"/>
            <p14:sldId id="265"/>
            <p14:sldId id="675"/>
            <p14:sldId id="676"/>
            <p14:sldId id="677"/>
            <p14:sldId id="678"/>
            <p14:sldId id="679"/>
            <p14:sldId id="680"/>
            <p14:sldId id="682"/>
            <p14:sldId id="683"/>
            <p14:sldId id="684"/>
            <p14:sldId id="693"/>
            <p14:sldId id="686"/>
            <p14:sldId id="694"/>
            <p14:sldId id="688"/>
            <p14:sldId id="689"/>
            <p14:sldId id="690"/>
            <p14:sldId id="691"/>
            <p14:sldId id="695"/>
            <p14:sldId id="399"/>
            <p14:sldId id="400"/>
            <p14:sldId id="401"/>
            <p14:sldId id="402"/>
            <p14:sldId id="580"/>
            <p14:sldId id="579"/>
            <p14:sldId id="512"/>
            <p14:sldId id="513"/>
            <p14:sldId id="618"/>
            <p14:sldId id="619"/>
            <p14:sldId id="403"/>
            <p14:sldId id="404"/>
            <p14:sldId id="405"/>
            <p14:sldId id="581"/>
            <p14:sldId id="1067"/>
            <p14:sldId id="592"/>
            <p14:sldId id="593"/>
            <p14:sldId id="594"/>
            <p14:sldId id="634"/>
            <p14:sldId id="635"/>
            <p14:sldId id="636"/>
            <p14:sldId id="620"/>
            <p14:sldId id="621"/>
            <p14:sldId id="622"/>
            <p14:sldId id="637"/>
            <p14:sldId id="638"/>
            <p14:sldId id="639"/>
            <p14:sldId id="331"/>
            <p14:sldId id="421"/>
            <p14:sldId id="584"/>
            <p14:sldId id="516"/>
            <p14:sldId id="517"/>
            <p14:sldId id="624"/>
            <p14:sldId id="649"/>
            <p14:sldId id="291"/>
            <p14:sldId id="457"/>
            <p14:sldId id="586"/>
            <p14:sldId id="589"/>
            <p14:sldId id="591"/>
            <p14:sldId id="518"/>
            <p14:sldId id="519"/>
            <p14:sldId id="626"/>
            <p14:sldId id="627"/>
            <p14:sldId id="643"/>
            <p14:sldId id="568"/>
            <p14:sldId id="585"/>
            <p14:sldId id="334"/>
          </p14:sldIdLst>
        </p14:section>
      </p14:sectionLst>
    </p:ext>
    <p:ext uri="{EFAFB233-063F-42B5-8137-9DF3F51BA10A}">
      <p15:sldGuideLst xmlns:p15="http://schemas.microsoft.com/office/powerpoint/2012/main">
        <p15:guide id="1" orient="horz" pos="2137" userDrawn="1">
          <p15:clr>
            <a:srgbClr val="A4A3A4"/>
          </p15:clr>
        </p15:guide>
        <p15:guide id="2" pos="26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原 寛貴" initials="原" lastIdx="1" clrIdx="0">
    <p:extLst>
      <p:ext uri="{19B8F6BF-5375-455C-9EA6-DF929625EA0E}">
        <p15:presenceInfo xmlns:p15="http://schemas.microsoft.com/office/powerpoint/2012/main" userId="S-1-5-21-3665081410-4133889719-2666619445-47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1A1A1A"/>
    <a:srgbClr val="FF66FF"/>
    <a:srgbClr val="00DC50"/>
    <a:srgbClr val="373737"/>
    <a:srgbClr val="262626"/>
    <a:srgbClr val="141414"/>
    <a:srgbClr val="212121"/>
    <a:srgbClr val="383838"/>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8" autoAdjust="0"/>
    <p:restoredTop sz="96353" autoAdjust="0"/>
  </p:normalViewPr>
  <p:slideViewPr>
    <p:cSldViewPr snapToGrid="0">
      <p:cViewPr varScale="1">
        <p:scale>
          <a:sx n="106" d="100"/>
          <a:sy n="106" d="100"/>
        </p:scale>
        <p:origin x="1074" y="114"/>
      </p:cViewPr>
      <p:guideLst>
        <p:guide orient="horz" pos="2137"/>
        <p:guide pos="2615"/>
      </p:guideLst>
    </p:cSldViewPr>
  </p:slideViewPr>
  <p:outlineViewPr>
    <p:cViewPr>
      <p:scale>
        <a:sx n="33" d="100"/>
        <a:sy n="33" d="100"/>
      </p:scale>
      <p:origin x="0" y="-342"/>
    </p:cViewPr>
  </p:outlineViewPr>
  <p:notesTextViewPr>
    <p:cViewPr>
      <p:scale>
        <a:sx n="75" d="100"/>
        <a:sy n="75" d="100"/>
      </p:scale>
      <p:origin x="0" y="0"/>
    </p:cViewPr>
  </p:notesTextViewPr>
  <p:sorterViewPr>
    <p:cViewPr>
      <p:scale>
        <a:sx n="100" d="100"/>
        <a:sy n="100" d="100"/>
      </p:scale>
      <p:origin x="0" y="0"/>
    </p:cViewPr>
  </p:sorterViewPr>
  <p:notesViewPr>
    <p:cSldViewPr snapToGrid="0" showGuides="1">
      <p:cViewPr varScale="1">
        <p:scale>
          <a:sx n="79" d="100"/>
          <a:sy n="79" d="100"/>
        </p:scale>
        <p:origin x="3972"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0" y="7"/>
            <a:ext cx="2919413" cy="495300"/>
          </a:xfrm>
          <a:prstGeom prst="rect">
            <a:avLst/>
          </a:prstGeom>
        </p:spPr>
        <p:txBody>
          <a:bodyPr vert="horz" lIns="91387" tIns="45692" rIns="91387" bIns="45692" rtlCol="0"/>
          <a:lstStyle>
            <a:lvl1pPr algn="l">
              <a:defRPr sz="1100"/>
            </a:lvl1pPr>
          </a:lstStyle>
          <a:p>
            <a:endParaRPr kumimoji="1" lang="ja-JP" altLang="en-US" dirty="0"/>
          </a:p>
        </p:txBody>
      </p:sp>
      <p:sp>
        <p:nvSpPr>
          <p:cNvPr id="4" name="フッター プレースホルダー 3"/>
          <p:cNvSpPr>
            <a:spLocks noGrp="1"/>
          </p:cNvSpPr>
          <p:nvPr>
            <p:ph type="ftr" sz="quarter" idx="2"/>
          </p:nvPr>
        </p:nvSpPr>
        <p:spPr>
          <a:xfrm>
            <a:off x="10" y="9371016"/>
            <a:ext cx="2919413" cy="495300"/>
          </a:xfrm>
          <a:prstGeom prst="rect">
            <a:avLst/>
          </a:prstGeom>
        </p:spPr>
        <p:txBody>
          <a:bodyPr vert="horz" lIns="91387" tIns="45692" rIns="91387" bIns="45692" rtlCol="0" anchor="b"/>
          <a:lstStyle>
            <a:lvl1pPr algn="l">
              <a:defRPr sz="1100"/>
            </a:lvl1pPr>
          </a:lstStyle>
          <a:p>
            <a:endParaRPr kumimoji="1" lang="ja-JP" altLang="en-US" dirty="0"/>
          </a:p>
        </p:txBody>
      </p:sp>
      <p:sp>
        <p:nvSpPr>
          <p:cNvPr id="8" name="日付プレースホルダー 7"/>
          <p:cNvSpPr>
            <a:spLocks noGrp="1"/>
          </p:cNvSpPr>
          <p:nvPr>
            <p:ph type="dt" sz="quarter" idx="1"/>
          </p:nvPr>
        </p:nvSpPr>
        <p:spPr>
          <a:xfrm>
            <a:off x="3815373" y="2"/>
            <a:ext cx="2918831" cy="494497"/>
          </a:xfrm>
          <a:prstGeom prst="rect">
            <a:avLst/>
          </a:prstGeom>
        </p:spPr>
        <p:txBody>
          <a:bodyPr vert="horz" lIns="90335" tIns="45167" rIns="90335" bIns="45167" rtlCol="0"/>
          <a:lstStyle>
            <a:lvl1pPr algn="r">
              <a:defRPr sz="1200"/>
            </a:lvl1pPr>
          </a:lstStyle>
          <a:p>
            <a:fld id="{5AC4C5CA-DBDA-4019-949C-B697DC1A3980}" type="datetimeFigureOut">
              <a:rPr kumimoji="1" lang="ja-JP" altLang="en-US" smtClean="0"/>
              <a:t>2025/10/8</a:t>
            </a:fld>
            <a:endParaRPr kumimoji="1" lang="ja-JP" altLang="en-US" dirty="0"/>
          </a:p>
        </p:txBody>
      </p:sp>
    </p:spTree>
    <p:extLst>
      <p:ext uri="{BB962C8B-B14F-4D97-AF65-F5344CB8AC3E}">
        <p14:creationId xmlns:p14="http://schemas.microsoft.com/office/powerpoint/2010/main" val="27377214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8" y="7"/>
            <a:ext cx="2919413" cy="495300"/>
          </a:xfrm>
          <a:prstGeom prst="rect">
            <a:avLst/>
          </a:prstGeom>
        </p:spPr>
        <p:txBody>
          <a:bodyPr vert="horz" lIns="91401" tIns="45702" rIns="91401" bIns="45702" rtlCol="0"/>
          <a:lstStyle>
            <a:lvl1pPr algn="l">
              <a:defRPr sz="1100"/>
            </a:lvl1pPr>
          </a:lstStyle>
          <a:p>
            <a:endParaRPr kumimoji="1" lang="ja-JP" altLang="en-US" dirty="0"/>
          </a:p>
        </p:txBody>
      </p:sp>
      <p:sp>
        <p:nvSpPr>
          <p:cNvPr id="3" name="日付プレースホルダー 2"/>
          <p:cNvSpPr>
            <a:spLocks noGrp="1"/>
          </p:cNvSpPr>
          <p:nvPr>
            <p:ph type="dt" idx="1"/>
          </p:nvPr>
        </p:nvSpPr>
        <p:spPr>
          <a:xfrm>
            <a:off x="3814763" y="7"/>
            <a:ext cx="2919412" cy="495300"/>
          </a:xfrm>
          <a:prstGeom prst="rect">
            <a:avLst/>
          </a:prstGeom>
        </p:spPr>
        <p:txBody>
          <a:bodyPr vert="horz" lIns="91401" tIns="45702" rIns="91401" bIns="45702" rtlCol="0"/>
          <a:lstStyle>
            <a:lvl1pPr algn="r">
              <a:defRPr sz="1100"/>
            </a:lvl1pPr>
          </a:lstStyle>
          <a:p>
            <a:fld id="{D7CA755B-3863-4782-9D9E-4F8BC7D9A0B3}" type="datetimeFigureOut">
              <a:rPr kumimoji="1" lang="ja-JP" altLang="en-US" smtClean="0"/>
              <a:t>2025/10/8</a:t>
            </a:fld>
            <a:endParaRPr kumimoji="1" lang="ja-JP" altLang="en-US" dirty="0"/>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01" tIns="45702" rIns="91401" bIns="45702" rtlCol="0" anchor="ctr"/>
          <a:lstStyle/>
          <a:p>
            <a:endParaRPr lang="ja-JP" altLang="en-US" dirty="0"/>
          </a:p>
        </p:txBody>
      </p:sp>
      <p:sp>
        <p:nvSpPr>
          <p:cNvPr id="5" name="ノート プレースホルダー 4"/>
          <p:cNvSpPr>
            <a:spLocks noGrp="1"/>
          </p:cNvSpPr>
          <p:nvPr>
            <p:ph type="body" sz="quarter" idx="3"/>
          </p:nvPr>
        </p:nvSpPr>
        <p:spPr>
          <a:xfrm>
            <a:off x="673103" y="4748216"/>
            <a:ext cx="5389564" cy="3884612"/>
          </a:xfrm>
          <a:prstGeom prst="rect">
            <a:avLst/>
          </a:prstGeom>
        </p:spPr>
        <p:txBody>
          <a:bodyPr vert="horz" lIns="91401" tIns="45702" rIns="91401" bIns="457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8" y="9371015"/>
            <a:ext cx="2919413" cy="495300"/>
          </a:xfrm>
          <a:prstGeom prst="rect">
            <a:avLst/>
          </a:prstGeom>
        </p:spPr>
        <p:txBody>
          <a:bodyPr vert="horz" lIns="91401" tIns="45702" rIns="91401" bIns="45702" rtlCol="0" anchor="b"/>
          <a:lstStyle>
            <a:lvl1pPr algn="l">
              <a:defRPr sz="1100"/>
            </a:lvl1pPr>
          </a:lstStyle>
          <a:p>
            <a:endParaRPr kumimoji="1" lang="ja-JP" altLang="en-US" dirty="0"/>
          </a:p>
        </p:txBody>
      </p:sp>
      <p:sp>
        <p:nvSpPr>
          <p:cNvPr id="7" name="スライド番号プレースホルダー 6"/>
          <p:cNvSpPr>
            <a:spLocks noGrp="1"/>
          </p:cNvSpPr>
          <p:nvPr>
            <p:ph type="sldNum" sz="quarter" idx="5"/>
          </p:nvPr>
        </p:nvSpPr>
        <p:spPr>
          <a:xfrm>
            <a:off x="3814763" y="9371015"/>
            <a:ext cx="2919412" cy="495300"/>
          </a:xfrm>
          <a:prstGeom prst="rect">
            <a:avLst/>
          </a:prstGeom>
        </p:spPr>
        <p:txBody>
          <a:bodyPr vert="horz" lIns="91401" tIns="45702" rIns="91401" bIns="45702" rtlCol="0" anchor="b"/>
          <a:lstStyle>
            <a:lvl1pPr algn="r">
              <a:defRPr sz="1100"/>
            </a:lvl1pPr>
          </a:lstStyle>
          <a:p>
            <a:fld id="{41AFE85D-5492-45D1-BB63-F96B9B7E08A3}" type="slidenum">
              <a:rPr kumimoji="1" lang="ja-JP" altLang="en-US" smtClean="0"/>
              <a:t>‹#›</a:t>
            </a:fld>
            <a:endParaRPr kumimoji="1" lang="ja-JP" altLang="en-US" dirty="0"/>
          </a:p>
        </p:txBody>
      </p:sp>
    </p:spTree>
    <p:extLst>
      <p:ext uri="{BB962C8B-B14F-4D97-AF65-F5344CB8AC3E}">
        <p14:creationId xmlns:p14="http://schemas.microsoft.com/office/powerpoint/2010/main" val="29499674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84095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686390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32188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941137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400221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78722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469834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51124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37791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030615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422605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5610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13063" y="841375"/>
            <a:ext cx="4040187" cy="22733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093600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758361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185560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862489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88059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415985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880554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985040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23680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806525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7677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440920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35476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675086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20864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664736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08069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986344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468669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589592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67668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3680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5475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346895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020222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300020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536929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271230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35486345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0977884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33991251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202183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209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711876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67155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44543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2006393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20308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112489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172979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242898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0567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7778737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8102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788066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891312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05012761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805117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385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01156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0893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1200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444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en-US" altLang="ja-JP" dirty="0"/>
              <a:t>Δ1</a:t>
            </a:r>
          </a:p>
          <a:p>
            <a:r>
              <a:rPr kumimoji="1" lang="ja-JP" altLang="en-US" dirty="0"/>
              <a:t>デザインを変更</a:t>
            </a:r>
            <a:endParaRPr kumimoji="1" lang="en-US" altLang="ja-JP" dirty="0"/>
          </a:p>
          <a:p>
            <a:r>
              <a:rPr kumimoji="1" lang="ja-JP" altLang="en-US" dirty="0"/>
              <a:t>・</a:t>
            </a:r>
            <a:r>
              <a:rPr kumimoji="1" lang="en-US" altLang="ja-JP" dirty="0"/>
              <a:t>(1)4WS</a:t>
            </a:r>
            <a:r>
              <a:rPr kumimoji="1" lang="ja-JP" altLang="en-US" dirty="0"/>
              <a:t>アイコンのサイズを変更</a:t>
            </a:r>
            <a:endParaRPr kumimoji="1" lang="en-US" altLang="ja-JP" dirty="0"/>
          </a:p>
          <a:p>
            <a:r>
              <a:rPr kumimoji="1" lang="ja-JP" altLang="en-US" dirty="0"/>
              <a:t>・</a:t>
            </a:r>
            <a:r>
              <a:rPr kumimoji="1" lang="en-US" altLang="ja-JP" dirty="0"/>
              <a:t>(1)2WS</a:t>
            </a:r>
            <a:r>
              <a:rPr kumimoji="1" lang="ja-JP" altLang="en-US" dirty="0"/>
              <a:t>リア中立警告のアイコンを削除</a:t>
            </a:r>
            <a:endParaRPr kumimoji="1" lang="en-US" altLang="ja-JP" dirty="0"/>
          </a:p>
          <a:p>
            <a:r>
              <a:rPr kumimoji="1" lang="ja-JP" altLang="en-US" dirty="0"/>
              <a:t>・</a:t>
            </a:r>
            <a:r>
              <a:rPr kumimoji="1" lang="en-US" altLang="ja-JP" dirty="0"/>
              <a:t>(30)</a:t>
            </a:r>
            <a:r>
              <a:rPr kumimoji="1" lang="ja-JP" altLang="en-US" dirty="0"/>
              <a:t>ハイフローアイコン削除→</a:t>
            </a:r>
            <a:r>
              <a:rPr kumimoji="1" lang="en-US" altLang="ja-JP" dirty="0"/>
              <a:t>AUX2/4</a:t>
            </a:r>
            <a:r>
              <a:rPr kumimoji="1" lang="ja-JP" altLang="en-US" dirty="0"/>
              <a:t>モードアイコン移動</a:t>
            </a:r>
            <a:endParaRPr kumimoji="1" lang="en-US" altLang="ja-JP" dirty="0"/>
          </a:p>
          <a:p>
            <a:r>
              <a:rPr kumimoji="1" lang="ja-JP" altLang="en-US" dirty="0"/>
              <a:t>・</a:t>
            </a:r>
            <a:r>
              <a:rPr kumimoji="1" lang="en-US" altLang="ja-JP" dirty="0"/>
              <a:t>(31)</a:t>
            </a:r>
            <a:r>
              <a:rPr kumimoji="1" lang="ja-JP" altLang="en-US" dirty="0"/>
              <a:t>オートグリスアイコン移動</a:t>
            </a:r>
            <a:endParaRPr kumimoji="1" lang="en-US" altLang="ja-JP" dirty="0"/>
          </a:p>
          <a:p>
            <a:r>
              <a:rPr kumimoji="1" lang="en-US" altLang="ja-JP" dirty="0"/>
              <a:t>Δ2</a:t>
            </a:r>
          </a:p>
          <a:p>
            <a:r>
              <a:rPr kumimoji="1" lang="ja-JP" altLang="en-US" dirty="0"/>
              <a:t>ファン逆回転アイコンを追加</a:t>
            </a:r>
            <a:endParaRPr kumimoji="1" lang="en-US" altLang="ja-JP" dirty="0"/>
          </a:p>
        </p:txBody>
      </p:sp>
    </p:spTree>
    <p:extLst>
      <p:ext uri="{BB962C8B-B14F-4D97-AF65-F5344CB8AC3E}">
        <p14:creationId xmlns:p14="http://schemas.microsoft.com/office/powerpoint/2010/main" val="68268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en-US" altLang="ja-JP" dirty="0"/>
              <a:t>Δ1</a:t>
            </a:r>
          </a:p>
          <a:p>
            <a:r>
              <a:rPr kumimoji="1" lang="ja-JP" altLang="en-US" dirty="0"/>
              <a:t>デザインを変更</a:t>
            </a:r>
            <a:endParaRPr kumimoji="1" lang="en-US" altLang="ja-JP" dirty="0"/>
          </a:p>
          <a:p>
            <a:r>
              <a:rPr kumimoji="1" lang="ja-JP" altLang="en-US" dirty="0"/>
              <a:t>・</a:t>
            </a:r>
            <a:r>
              <a:rPr kumimoji="1" lang="en-US" altLang="ja-JP" dirty="0"/>
              <a:t>(1)4WS</a:t>
            </a:r>
            <a:r>
              <a:rPr kumimoji="1" lang="ja-JP" altLang="en-US" dirty="0"/>
              <a:t>アイコンのサイズを変更</a:t>
            </a:r>
            <a:endParaRPr kumimoji="1" lang="en-US" altLang="ja-JP" dirty="0"/>
          </a:p>
          <a:p>
            <a:r>
              <a:rPr kumimoji="1" lang="ja-JP" altLang="en-US" dirty="0"/>
              <a:t>・</a:t>
            </a:r>
            <a:r>
              <a:rPr kumimoji="1" lang="en-US" altLang="ja-JP" dirty="0"/>
              <a:t>(1)2WS</a:t>
            </a:r>
            <a:r>
              <a:rPr kumimoji="1" lang="ja-JP" altLang="en-US" dirty="0"/>
              <a:t>リア中立警告のアイコンを削除</a:t>
            </a:r>
            <a:endParaRPr kumimoji="1" lang="en-US" altLang="ja-JP" dirty="0"/>
          </a:p>
          <a:p>
            <a:r>
              <a:rPr kumimoji="1" lang="ja-JP" altLang="en-US" dirty="0"/>
              <a:t>・</a:t>
            </a:r>
            <a:r>
              <a:rPr kumimoji="1" lang="en-US" altLang="ja-JP" dirty="0"/>
              <a:t>(30)</a:t>
            </a:r>
            <a:r>
              <a:rPr kumimoji="1" lang="ja-JP" altLang="en-US" dirty="0"/>
              <a:t>ハイフローアイコン削除→</a:t>
            </a:r>
            <a:r>
              <a:rPr kumimoji="1" lang="en-US" altLang="ja-JP" dirty="0"/>
              <a:t>AUX2/4</a:t>
            </a:r>
            <a:r>
              <a:rPr kumimoji="1" lang="ja-JP" altLang="en-US" dirty="0"/>
              <a:t>モードアイコン移動</a:t>
            </a:r>
            <a:endParaRPr kumimoji="1" lang="en-US" altLang="ja-JP" dirty="0"/>
          </a:p>
          <a:p>
            <a:r>
              <a:rPr kumimoji="1" lang="ja-JP" altLang="en-US" dirty="0"/>
              <a:t>・</a:t>
            </a:r>
            <a:r>
              <a:rPr kumimoji="1" lang="en-US" altLang="ja-JP" dirty="0"/>
              <a:t>(31)</a:t>
            </a:r>
            <a:r>
              <a:rPr kumimoji="1" lang="ja-JP" altLang="en-US" dirty="0"/>
              <a:t>オートグリスアイコン移動</a:t>
            </a:r>
            <a:endParaRPr kumimoji="1" lang="en-US" altLang="ja-JP" dirty="0"/>
          </a:p>
          <a:p>
            <a:endParaRPr kumimoji="1" lang="en-US" altLang="ja-JP" dirty="0"/>
          </a:p>
          <a:p>
            <a:r>
              <a:rPr kumimoji="1" lang="en-US" altLang="ja-JP" dirty="0"/>
              <a:t>Δ2</a:t>
            </a:r>
          </a:p>
          <a:p>
            <a:r>
              <a:rPr kumimoji="1" lang="ja-JP" altLang="en-US" dirty="0"/>
              <a:t>・</a:t>
            </a:r>
            <a:r>
              <a:rPr kumimoji="1" lang="en-US" altLang="ja-JP" dirty="0"/>
              <a:t>4WS</a:t>
            </a:r>
            <a:r>
              <a:rPr kumimoji="1" lang="ja-JP" altLang="en-US" dirty="0"/>
              <a:t>同位相アイコンを変更</a:t>
            </a:r>
          </a:p>
          <a:p>
            <a:endParaRPr kumimoji="1" lang="ja-JP" altLang="en-US" dirty="0"/>
          </a:p>
        </p:txBody>
      </p:sp>
    </p:spTree>
    <p:extLst>
      <p:ext uri="{BB962C8B-B14F-4D97-AF65-F5344CB8AC3E}">
        <p14:creationId xmlns:p14="http://schemas.microsoft.com/office/powerpoint/2010/main" val="289461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1867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33642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67530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0708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64967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en-US" altLang="ja-JP" dirty="0"/>
              <a:t>Δ2</a:t>
            </a:r>
          </a:p>
          <a:p>
            <a:r>
              <a:rPr kumimoji="1" lang="ja-JP" altLang="en-US" dirty="0"/>
              <a:t>・</a:t>
            </a:r>
            <a:r>
              <a:rPr kumimoji="1" lang="en-US" altLang="ja-JP" dirty="0"/>
              <a:t>2WS</a:t>
            </a:r>
            <a:r>
              <a:rPr kumimoji="1" lang="ja-JP" altLang="en-US" dirty="0"/>
              <a:t>リア中立範囲外警告の</a:t>
            </a:r>
            <a:r>
              <a:rPr kumimoji="1" lang="en-US" altLang="ja-JP" dirty="0"/>
              <a:t>CAN</a:t>
            </a:r>
            <a:r>
              <a:rPr kumimoji="1" lang="ja-JP" altLang="en-US" dirty="0"/>
              <a:t> </a:t>
            </a:r>
            <a:r>
              <a:rPr kumimoji="1" lang="en-US" altLang="ja-JP" dirty="0"/>
              <a:t>ID</a:t>
            </a:r>
            <a:r>
              <a:rPr kumimoji="1" lang="ja-JP" altLang="en-US" dirty="0"/>
              <a:t>を修正</a:t>
            </a:r>
          </a:p>
        </p:txBody>
      </p:sp>
    </p:spTree>
    <p:extLst>
      <p:ext uri="{BB962C8B-B14F-4D97-AF65-F5344CB8AC3E}">
        <p14:creationId xmlns:p14="http://schemas.microsoft.com/office/powerpoint/2010/main" val="177351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61519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05114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7929-2563-CD48-F535-0D134B801F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055A4A-0EDF-809D-B0A4-B07D05F7D60C}"/>
              </a:ext>
            </a:extLst>
          </p:cNvPr>
          <p:cNvSpPr>
            <a:spLocks noGrp="1" noRot="1" noChangeAspect="1"/>
          </p:cNvSpPr>
          <p:nvPr>
            <p:ph type="sldImg"/>
          </p:nvPr>
        </p:nvSpPr>
        <p:spPr>
          <a:xfrm>
            <a:off x="409575" y="1233488"/>
            <a:ext cx="5916613" cy="3328987"/>
          </a:xfrm>
        </p:spPr>
      </p:sp>
      <p:sp>
        <p:nvSpPr>
          <p:cNvPr id="3" name="ノート プレースホルダー 2">
            <a:extLst>
              <a:ext uri="{FF2B5EF4-FFF2-40B4-BE49-F238E27FC236}">
                <a16:creationId xmlns:a16="http://schemas.microsoft.com/office/drawing/2014/main" id="{6CBA0539-BD25-6266-AE23-6685DAA364F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76126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638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67230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36546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96047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4271299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692609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846355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ja-JP" altLang="en-US" dirty="0"/>
              <a:t>仕様が決まり次第追記します</a:t>
            </a:r>
            <a:endParaRPr kumimoji="1" lang="en-US" altLang="ja-JP" dirty="0"/>
          </a:p>
        </p:txBody>
      </p:sp>
    </p:spTree>
    <p:extLst>
      <p:ext uri="{BB962C8B-B14F-4D97-AF65-F5344CB8AC3E}">
        <p14:creationId xmlns:p14="http://schemas.microsoft.com/office/powerpoint/2010/main" val="3990124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557475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126020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4272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4120961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4104045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086324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96083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63935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1946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2538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57660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08966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674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05709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11034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11550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47156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80095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49819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00700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25978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457866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75664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016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79898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58497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84435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00184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377460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901782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46516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844668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4971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11009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9104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85042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80270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5014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84946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9736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2405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90541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71411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17624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054735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3206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79528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004490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70823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557309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07435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954013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436599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792340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456238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304826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9851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338198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201836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787225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393115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367426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27736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63161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54396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492138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872578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11729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E137717-5534-42F0-B4AD-E6B2266EAFA7}" type="datetime1">
              <a:rPr kumimoji="1" lang="ja-JP" altLang="en-US" smtClean="0"/>
              <a:t>2025/10/8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pic>
        <p:nvPicPr>
          <p:cNvPr id="7" name="Picture 3" descr="竹内ロゴ"/>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10872472" y="-23668"/>
            <a:ext cx="1319528" cy="369332"/>
          </a:xfrm>
          <a:prstGeom prst="rect">
            <a:avLst/>
          </a:prstGeom>
          <a:noFill/>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38864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A2AD4C0-B406-457B-A6BD-70562DC1C2F9}" type="datetime1">
              <a:rPr kumimoji="1" lang="ja-JP" altLang="en-US" smtClean="0"/>
              <a:t>2025/10/8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245323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E3F854C-23EA-43AE-A467-9AE21E8D6D0B}" type="datetime1">
              <a:rPr kumimoji="1" lang="ja-JP" altLang="en-US" smtClean="0"/>
              <a:t>2025/10/8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93599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270D08-8BEA-4F68-BA68-31BAC24CA11B}" type="datetime1">
              <a:rPr kumimoji="1" lang="ja-JP" altLang="en-US" smtClean="0"/>
              <a:t>2025/10/8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pic>
        <p:nvPicPr>
          <p:cNvPr id="7" name="Picture 3" descr="竹内ロゴ"/>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10872472" y="-23668"/>
            <a:ext cx="1319528" cy="369332"/>
          </a:xfrm>
          <a:prstGeom prst="rect">
            <a:avLst/>
          </a:prstGeom>
          <a:noFill/>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73762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7096CBF0-8146-442C-B302-296EB1889777}" type="datetime1">
              <a:rPr kumimoji="1" lang="ja-JP" altLang="en-US" smtClean="0"/>
              <a:t>2025/10/8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26802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329E5BC-0660-4B62-BF96-74BC04F9B134}" type="datetime1">
              <a:rPr kumimoji="1" lang="ja-JP" altLang="en-US" smtClean="0"/>
              <a:t>2025/10/8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75582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7DD4A010-FE54-445A-BEFE-A710EC611996}" type="datetime1">
              <a:rPr kumimoji="1" lang="ja-JP" altLang="en-US" smtClean="0"/>
              <a:t>2025/10/8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4081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DB741514-0591-41A1-8845-F1E1C06775E4}" type="datetime1">
              <a:rPr kumimoji="1" lang="ja-JP" altLang="en-US" smtClean="0"/>
              <a:t>2025/10/8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7245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A37F265-2FE8-4E6C-B35A-008EDD2CA3ED}" type="datetime1">
              <a:rPr kumimoji="1" lang="ja-JP" altLang="en-US" smtClean="0"/>
              <a:t>2025/10/8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93812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943BB38-8CED-45E7-8D52-9BE2E5BAD66E}" type="datetime1">
              <a:rPr kumimoji="1" lang="ja-JP" altLang="en-US" smtClean="0"/>
              <a:t>2025/10/8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279262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808C8C6-7E97-46CE-9402-31CAA1319055}" type="datetime1">
              <a:rPr kumimoji="1" lang="ja-JP" altLang="en-US" smtClean="0"/>
              <a:t>2025/10/8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155377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9AEE2-9867-4C58-930D-B22F2C5352CD}" type="datetime1">
              <a:rPr kumimoji="1" lang="ja-JP" altLang="en-US" smtClean="0"/>
              <a:t>2025/10/8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B9B47-9E33-4BFC-96EC-6E8CB3D2A975}" type="slidenum">
              <a:rPr kumimoji="1" lang="ja-JP" altLang="en-US" smtClean="0"/>
              <a:t>‹#›</a:t>
            </a:fld>
            <a:endParaRPr kumimoji="1" lang="ja-JP" altLang="en-US" dirty="0"/>
          </a:p>
        </p:txBody>
      </p:sp>
    </p:spTree>
    <p:extLst>
      <p:ext uri="{BB962C8B-B14F-4D97-AF65-F5344CB8AC3E}">
        <p14:creationId xmlns:p14="http://schemas.microsoft.com/office/powerpoint/2010/main" val="39670356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7.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37.png"/><Relationship Id="rId4" Type="http://schemas.openxmlformats.org/officeDocument/2006/relationships/image" Target="../media/image2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1.jpeg"/></Relationships>
</file>

<file path=ppt/slides/_rels/slide10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46.png"/><Relationship Id="rId7"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27.png"/><Relationship Id="rId4" Type="http://schemas.openxmlformats.org/officeDocument/2006/relationships/image" Target="../media/image236.pn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47.png"/><Relationship Id="rId7"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1.jpeg"/><Relationship Id="rId4" Type="http://schemas.openxmlformats.org/officeDocument/2006/relationships/image" Target="../media/image227.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46.png"/><Relationship Id="rId7"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36.png"/><Relationship Id="rId4" Type="http://schemas.openxmlformats.org/officeDocument/2006/relationships/image" Target="../media/image1.jpeg"/></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47.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37.png"/><Relationship Id="rId4" Type="http://schemas.openxmlformats.org/officeDocument/2006/relationships/image" Target="../media/image228.png"/></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126.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56.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35.png"/><Relationship Id="rId4" Type="http://schemas.openxmlformats.org/officeDocument/2006/relationships/image" Target="../media/image1.jpeg"/></Relationships>
</file>

<file path=ppt/slides/_rels/slide127.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56.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35.png"/><Relationship Id="rId4" Type="http://schemas.openxmlformats.org/officeDocument/2006/relationships/image" Target="../media/image227.png"/></Relationships>
</file>

<file path=ppt/slides/_rels/slide1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8.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37.png"/><Relationship Id="rId4" Type="http://schemas.openxmlformats.org/officeDocument/2006/relationships/image" Target="../media/image2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emf"/></Relationships>
</file>

<file path=ppt/slides/_rels/slide13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3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3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38.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61.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61.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0.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61.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141.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43.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60.png"/><Relationship Id="rId7" Type="http://schemas.openxmlformats.org/officeDocument/2006/relationships/image" Target="../media/image22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144.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7.png"/><Relationship Id="rId4" Type="http://schemas.openxmlformats.org/officeDocument/2006/relationships/image" Target="../media/image1.jpeg"/></Relationships>
</file>

<file path=ppt/slides/_rels/slide145.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8.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7.png"/><Relationship Id="rId4" Type="http://schemas.openxmlformats.org/officeDocument/2006/relationships/image" Target="../media/image1.jpeg"/></Relationships>
</file>

<file path=ppt/slides/_rels/slide146.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8.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7.png"/><Relationship Id="rId4" Type="http://schemas.openxmlformats.org/officeDocument/2006/relationships/image" Target="../media/image1.jpeg"/></Relationships>
</file>

<file path=ppt/slides/_rels/slide14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4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4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35.png"/></Relationships>
</file>

<file path=ppt/slides/_rels/slide151.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37.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35.png"/><Relationship Id="rId4" Type="http://schemas.openxmlformats.org/officeDocument/2006/relationships/image" Target="../media/image1.jpeg"/></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35.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63.png"/><Relationship Id="rId4" Type="http://schemas.openxmlformats.org/officeDocument/2006/relationships/image" Target="../media/image35.png"/></Relationships>
</file>

<file path=ppt/slides/_rels/slide1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5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6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63.png"/><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63.png"/><Relationship Id="rId4" Type="http://schemas.openxmlformats.org/officeDocument/2006/relationships/image" Target="../media/image35.png"/></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71.png"/><Relationship Id="rId4" Type="http://schemas.openxmlformats.org/officeDocument/2006/relationships/image" Target="../media/image263.png"/></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75.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16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79.png"/><Relationship Id="rId10" Type="http://schemas.openxmlformats.org/officeDocument/2006/relationships/image" Target="../media/image1.jpeg"/><Relationship Id="rId4" Type="http://schemas.openxmlformats.org/officeDocument/2006/relationships/image" Target="../media/image278.png"/><Relationship Id="rId9" Type="http://schemas.openxmlformats.org/officeDocument/2006/relationships/image" Target="../media/image283.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8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26" Type="http://schemas.openxmlformats.org/officeDocument/2006/relationships/image" Target="../media/image58.png"/><Relationship Id="rId21" Type="http://schemas.openxmlformats.org/officeDocument/2006/relationships/image" Target="../media/image53.png"/><Relationship Id="rId42" Type="http://schemas.openxmlformats.org/officeDocument/2006/relationships/image" Target="../media/image74.png"/><Relationship Id="rId47" Type="http://schemas.openxmlformats.org/officeDocument/2006/relationships/image" Target="../media/image79.png"/><Relationship Id="rId63" Type="http://schemas.openxmlformats.org/officeDocument/2006/relationships/image" Target="../media/image95.png"/><Relationship Id="rId68" Type="http://schemas.openxmlformats.org/officeDocument/2006/relationships/image" Target="../media/image100.png"/><Relationship Id="rId16" Type="http://schemas.openxmlformats.org/officeDocument/2006/relationships/image" Target="../media/image4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3" Type="http://schemas.openxmlformats.org/officeDocument/2006/relationships/image" Target="../media/image85.png"/><Relationship Id="rId58" Type="http://schemas.openxmlformats.org/officeDocument/2006/relationships/image" Target="../media/image90.png"/><Relationship Id="rId66" Type="http://schemas.openxmlformats.org/officeDocument/2006/relationships/image" Target="../media/image98.png"/><Relationship Id="rId74" Type="http://schemas.openxmlformats.org/officeDocument/2006/relationships/image" Target="../media/image106.png"/><Relationship Id="rId79" Type="http://schemas.openxmlformats.org/officeDocument/2006/relationships/image" Target="../media/image111.png"/><Relationship Id="rId5" Type="http://schemas.openxmlformats.org/officeDocument/2006/relationships/image" Target="../media/image5.png"/><Relationship Id="rId61" Type="http://schemas.openxmlformats.org/officeDocument/2006/relationships/image" Target="../media/image93.png"/><Relationship Id="rId19" Type="http://schemas.openxmlformats.org/officeDocument/2006/relationships/image" Target="../media/image5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56" Type="http://schemas.openxmlformats.org/officeDocument/2006/relationships/image" Target="../media/image88.png"/><Relationship Id="rId64" Type="http://schemas.openxmlformats.org/officeDocument/2006/relationships/image" Target="../media/image96.png"/><Relationship Id="rId69" Type="http://schemas.openxmlformats.org/officeDocument/2006/relationships/image" Target="../media/image101.png"/><Relationship Id="rId77" Type="http://schemas.openxmlformats.org/officeDocument/2006/relationships/image" Target="../media/image109.png"/><Relationship Id="rId8" Type="http://schemas.openxmlformats.org/officeDocument/2006/relationships/image" Target="../media/image40.png"/><Relationship Id="rId51" Type="http://schemas.openxmlformats.org/officeDocument/2006/relationships/image" Target="../media/image83.png"/><Relationship Id="rId72" Type="http://schemas.openxmlformats.org/officeDocument/2006/relationships/image" Target="../media/image104.png"/><Relationship Id="rId3" Type="http://schemas.openxmlformats.org/officeDocument/2006/relationships/image" Target="../media/image26.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59" Type="http://schemas.openxmlformats.org/officeDocument/2006/relationships/image" Target="../media/image91.png"/><Relationship Id="rId67" Type="http://schemas.openxmlformats.org/officeDocument/2006/relationships/image" Target="../media/image99.png"/><Relationship Id="rId20" Type="http://schemas.openxmlformats.org/officeDocument/2006/relationships/image" Target="../media/image52.png"/><Relationship Id="rId41" Type="http://schemas.openxmlformats.org/officeDocument/2006/relationships/image" Target="../media/image73.png"/><Relationship Id="rId54" Type="http://schemas.openxmlformats.org/officeDocument/2006/relationships/image" Target="../media/image86.png"/><Relationship Id="rId62" Type="http://schemas.openxmlformats.org/officeDocument/2006/relationships/image" Target="../media/image94.png"/><Relationship Id="rId70" Type="http://schemas.openxmlformats.org/officeDocument/2006/relationships/image" Target="../media/image102.png"/><Relationship Id="rId75"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png"/><Relationship Id="rId57" Type="http://schemas.openxmlformats.org/officeDocument/2006/relationships/image" Target="../media/image89.png"/><Relationship Id="rId10" Type="http://schemas.openxmlformats.org/officeDocument/2006/relationships/image" Target="../media/image42.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4.png"/><Relationship Id="rId60" Type="http://schemas.openxmlformats.org/officeDocument/2006/relationships/image" Target="../media/image92.png"/><Relationship Id="rId65" Type="http://schemas.openxmlformats.org/officeDocument/2006/relationships/image" Target="../media/image97.png"/><Relationship Id="rId73" Type="http://schemas.openxmlformats.org/officeDocument/2006/relationships/image" Target="../media/image105.png"/><Relationship Id="rId78" Type="http://schemas.openxmlformats.org/officeDocument/2006/relationships/image" Target="../media/image110.png"/><Relationship Id="rId4" Type="http://schemas.openxmlformats.org/officeDocument/2006/relationships/image" Target="../media/image38.png"/><Relationship Id="rId9" Type="http://schemas.openxmlformats.org/officeDocument/2006/relationships/image" Target="../media/image41.png"/><Relationship Id="rId13" Type="http://schemas.openxmlformats.org/officeDocument/2006/relationships/image" Target="../media/image45.png"/><Relationship Id="rId18" Type="http://schemas.openxmlformats.org/officeDocument/2006/relationships/image" Target="../media/image50.png"/><Relationship Id="rId39" Type="http://schemas.openxmlformats.org/officeDocument/2006/relationships/image" Target="../media/image71.png"/><Relationship Id="rId34" Type="http://schemas.openxmlformats.org/officeDocument/2006/relationships/image" Target="../media/image66.png"/><Relationship Id="rId50" Type="http://schemas.openxmlformats.org/officeDocument/2006/relationships/image" Target="../media/image82.png"/><Relationship Id="rId55" Type="http://schemas.openxmlformats.org/officeDocument/2006/relationships/image" Target="../media/image87.png"/><Relationship Id="rId76" Type="http://schemas.openxmlformats.org/officeDocument/2006/relationships/image" Target="../media/image108.png"/><Relationship Id="rId7" Type="http://schemas.openxmlformats.org/officeDocument/2006/relationships/image" Target="../media/image39.png"/><Relationship Id="rId71" Type="http://schemas.openxmlformats.org/officeDocument/2006/relationships/image" Target="../media/image103.png"/><Relationship Id="rId2" Type="http://schemas.openxmlformats.org/officeDocument/2006/relationships/notesSlide" Target="../notesSlides/notesSlide20.xml"/><Relationship Id="rId29" Type="http://schemas.openxmlformats.org/officeDocument/2006/relationships/image" Target="../media/image61.png"/></Relationships>
</file>

<file path=ppt/slides/_rels/slide23.xml.rels><?xml version="1.0" encoding="UTF-8" standalone="yes"?>
<Relationships xmlns="http://schemas.openxmlformats.org/package/2006/relationships"><Relationship Id="rId26" Type="http://schemas.openxmlformats.org/officeDocument/2006/relationships/image" Target="../media/image77.png"/><Relationship Id="rId21" Type="http://schemas.openxmlformats.org/officeDocument/2006/relationships/image" Target="../media/image72.png"/><Relationship Id="rId42" Type="http://schemas.openxmlformats.org/officeDocument/2006/relationships/image" Target="../media/image51.png"/><Relationship Id="rId47" Type="http://schemas.openxmlformats.org/officeDocument/2006/relationships/image" Target="../media/image99.png"/><Relationship Id="rId63" Type="http://schemas.openxmlformats.org/officeDocument/2006/relationships/image" Target="../media/image67.png"/><Relationship Id="rId68" Type="http://schemas.openxmlformats.org/officeDocument/2006/relationships/image" Target="../media/image101.png"/><Relationship Id="rId16" Type="http://schemas.openxmlformats.org/officeDocument/2006/relationships/image" Target="../media/image4.png"/><Relationship Id="rId11" Type="http://schemas.openxmlformats.org/officeDocument/2006/relationships/image" Target="../media/image59.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95.png"/><Relationship Id="rId40" Type="http://schemas.openxmlformats.org/officeDocument/2006/relationships/image" Target="../media/image49.png"/><Relationship Id="rId45" Type="http://schemas.openxmlformats.org/officeDocument/2006/relationships/image" Target="../media/image97.png"/><Relationship Id="rId53" Type="http://schemas.openxmlformats.org/officeDocument/2006/relationships/image" Target="../media/image55.png"/><Relationship Id="rId58" Type="http://schemas.openxmlformats.org/officeDocument/2006/relationships/image" Target="../media/image61.png"/><Relationship Id="rId66" Type="http://schemas.openxmlformats.org/officeDocument/2006/relationships/image" Target="../media/image93.png"/><Relationship Id="rId74" Type="http://schemas.openxmlformats.org/officeDocument/2006/relationships/image" Target="../media/image106.png"/><Relationship Id="rId79" Type="http://schemas.openxmlformats.org/officeDocument/2006/relationships/image" Target="../media/image115.png"/><Relationship Id="rId5" Type="http://schemas.openxmlformats.org/officeDocument/2006/relationships/image" Target="../media/image42.png"/><Relationship Id="rId61" Type="http://schemas.openxmlformats.org/officeDocument/2006/relationships/image" Target="../media/image65.png"/><Relationship Id="rId19" Type="http://schemas.openxmlformats.org/officeDocument/2006/relationships/image" Target="../media/image70.png"/><Relationship Id="rId14" Type="http://schemas.openxmlformats.org/officeDocument/2006/relationships/image" Target="../media/image91.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43" Type="http://schemas.openxmlformats.org/officeDocument/2006/relationships/image" Target="../media/image89.png"/><Relationship Id="rId48" Type="http://schemas.openxmlformats.org/officeDocument/2006/relationships/image" Target="../media/image40.png"/><Relationship Id="rId56" Type="http://schemas.openxmlformats.org/officeDocument/2006/relationships/image" Target="../media/image58.png"/><Relationship Id="rId64" Type="http://schemas.openxmlformats.org/officeDocument/2006/relationships/image" Target="../media/image87.png"/><Relationship Id="rId69" Type="http://schemas.openxmlformats.org/officeDocument/2006/relationships/image" Target="../media/image102.png"/><Relationship Id="rId77" Type="http://schemas.openxmlformats.org/officeDocument/2006/relationships/image" Target="../media/image108.png"/><Relationship Id="rId8" Type="http://schemas.openxmlformats.org/officeDocument/2006/relationships/image" Target="../media/image68.png"/><Relationship Id="rId51" Type="http://schemas.openxmlformats.org/officeDocument/2006/relationships/image" Target="../media/image53.png"/><Relationship Id="rId72" Type="http://schemas.openxmlformats.org/officeDocument/2006/relationships/image" Target="../media/image113.png"/><Relationship Id="rId3" Type="http://schemas.openxmlformats.org/officeDocument/2006/relationships/image" Target="../media/image112.png"/><Relationship Id="rId12" Type="http://schemas.openxmlformats.org/officeDocument/2006/relationships/image" Target="../media/image62.png"/><Relationship Id="rId17" Type="http://schemas.openxmlformats.org/officeDocument/2006/relationships/image" Target="../media/image44.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45.png"/><Relationship Id="rId46" Type="http://schemas.openxmlformats.org/officeDocument/2006/relationships/image" Target="../media/image98.png"/><Relationship Id="rId59" Type="http://schemas.openxmlformats.org/officeDocument/2006/relationships/image" Target="../media/image63.png"/><Relationship Id="rId67" Type="http://schemas.openxmlformats.org/officeDocument/2006/relationships/image" Target="../media/image100.png"/><Relationship Id="rId20" Type="http://schemas.openxmlformats.org/officeDocument/2006/relationships/image" Target="../media/image71.png"/><Relationship Id="rId41" Type="http://schemas.openxmlformats.org/officeDocument/2006/relationships/image" Target="../media/image50.png"/><Relationship Id="rId54" Type="http://schemas.openxmlformats.org/officeDocument/2006/relationships/image" Target="../media/image56.png"/><Relationship Id="rId62" Type="http://schemas.openxmlformats.org/officeDocument/2006/relationships/image" Target="../media/image66.png"/><Relationship Id="rId70" Type="http://schemas.openxmlformats.org/officeDocument/2006/relationships/image" Target="../media/image103.png"/><Relationship Id="rId75"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48.png"/><Relationship Id="rId15" Type="http://schemas.openxmlformats.org/officeDocument/2006/relationships/image" Target="../media/image92.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94.png"/><Relationship Id="rId49" Type="http://schemas.openxmlformats.org/officeDocument/2006/relationships/image" Target="../media/image43.png"/><Relationship Id="rId57" Type="http://schemas.openxmlformats.org/officeDocument/2006/relationships/image" Target="../media/image60.png"/><Relationship Id="rId10" Type="http://schemas.openxmlformats.org/officeDocument/2006/relationships/image" Target="../media/image41.png"/><Relationship Id="rId31" Type="http://schemas.openxmlformats.org/officeDocument/2006/relationships/image" Target="../media/image82.png"/><Relationship Id="rId44" Type="http://schemas.openxmlformats.org/officeDocument/2006/relationships/image" Target="../media/image96.png"/><Relationship Id="rId52" Type="http://schemas.openxmlformats.org/officeDocument/2006/relationships/image" Target="../media/image54.png"/><Relationship Id="rId60" Type="http://schemas.openxmlformats.org/officeDocument/2006/relationships/image" Target="../media/image64.png"/><Relationship Id="rId65" Type="http://schemas.openxmlformats.org/officeDocument/2006/relationships/image" Target="../media/image88.png"/><Relationship Id="rId73" Type="http://schemas.openxmlformats.org/officeDocument/2006/relationships/image" Target="../media/image5.png"/><Relationship Id="rId78" Type="http://schemas.openxmlformats.org/officeDocument/2006/relationships/image" Target="../media/image114.png"/><Relationship Id="rId4" Type="http://schemas.openxmlformats.org/officeDocument/2006/relationships/image" Target="../media/image39.png"/><Relationship Id="rId9" Type="http://schemas.openxmlformats.org/officeDocument/2006/relationships/image" Target="../media/image38.png"/><Relationship Id="rId13" Type="http://schemas.openxmlformats.org/officeDocument/2006/relationships/image" Target="../media/image90.png"/><Relationship Id="rId18" Type="http://schemas.openxmlformats.org/officeDocument/2006/relationships/image" Target="../media/image69.png"/><Relationship Id="rId39" Type="http://schemas.openxmlformats.org/officeDocument/2006/relationships/image" Target="../media/image46.png"/><Relationship Id="rId34" Type="http://schemas.openxmlformats.org/officeDocument/2006/relationships/image" Target="../media/image85.png"/><Relationship Id="rId50" Type="http://schemas.openxmlformats.org/officeDocument/2006/relationships/image" Target="../media/image47.png"/><Relationship Id="rId55" Type="http://schemas.openxmlformats.org/officeDocument/2006/relationships/image" Target="../media/image57.png"/><Relationship Id="rId76" Type="http://schemas.openxmlformats.org/officeDocument/2006/relationships/image" Target="../media/image109.png"/><Relationship Id="rId7" Type="http://schemas.openxmlformats.org/officeDocument/2006/relationships/image" Target="../media/image52.png"/><Relationship Id="rId71" Type="http://schemas.openxmlformats.org/officeDocument/2006/relationships/image" Target="../media/image105.png"/><Relationship Id="rId2" Type="http://schemas.openxmlformats.org/officeDocument/2006/relationships/notesSlide" Target="../notesSlides/notesSlide21.xml"/><Relationship Id="rId29" Type="http://schemas.openxmlformats.org/officeDocument/2006/relationships/image" Target="../media/image80.png"/></Relationships>
</file>

<file path=ppt/slides/_rels/slide24.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65.png"/><Relationship Id="rId26" Type="http://schemas.openxmlformats.org/officeDocument/2006/relationships/image" Target="../media/image136.png"/><Relationship Id="rId39" Type="http://schemas.openxmlformats.org/officeDocument/2006/relationships/image" Target="../media/image62.png"/><Relationship Id="rId21" Type="http://schemas.openxmlformats.org/officeDocument/2006/relationships/image" Target="../media/image61.png"/><Relationship Id="rId34" Type="http://schemas.openxmlformats.org/officeDocument/2006/relationships/image" Target="../media/image140.png"/><Relationship Id="rId42" Type="http://schemas.openxmlformats.org/officeDocument/2006/relationships/image" Target="../media/image146.png"/><Relationship Id="rId47" Type="http://schemas.openxmlformats.org/officeDocument/2006/relationships/image" Target="../media/image149.png"/><Relationship Id="rId50" Type="http://schemas.openxmlformats.org/officeDocument/2006/relationships/image" Target="../media/image91.png"/><Relationship Id="rId7" Type="http://schemas.openxmlformats.org/officeDocument/2006/relationships/image" Target="../media/image121.png"/><Relationship Id="rId2" Type="http://schemas.openxmlformats.org/officeDocument/2006/relationships/image" Target="../media/image116.png"/><Relationship Id="rId16" Type="http://schemas.openxmlformats.org/officeDocument/2006/relationships/image" Target="../media/image63.png"/><Relationship Id="rId29" Type="http://schemas.openxmlformats.org/officeDocument/2006/relationships/image" Target="../media/image138.png"/><Relationship Id="rId11" Type="http://schemas.openxmlformats.org/officeDocument/2006/relationships/image" Target="../media/image125.png"/><Relationship Id="rId24" Type="http://schemas.openxmlformats.org/officeDocument/2006/relationships/image" Target="../media/image134.png"/><Relationship Id="rId32" Type="http://schemas.openxmlformats.org/officeDocument/2006/relationships/image" Target="../media/image89.png"/><Relationship Id="rId37" Type="http://schemas.openxmlformats.org/officeDocument/2006/relationships/image" Target="../media/image142.png"/><Relationship Id="rId40" Type="http://schemas.openxmlformats.org/officeDocument/2006/relationships/image" Target="../media/image144.png"/><Relationship Id="rId45" Type="http://schemas.openxmlformats.org/officeDocument/2006/relationships/image" Target="../media/image96.png"/><Relationship Id="rId53" Type="http://schemas.openxmlformats.org/officeDocument/2006/relationships/image" Target="../media/image43.png"/><Relationship Id="rId5" Type="http://schemas.openxmlformats.org/officeDocument/2006/relationships/image" Target="../media/image119.png"/><Relationship Id="rId10" Type="http://schemas.openxmlformats.org/officeDocument/2006/relationships/image" Target="../media/image124.png"/><Relationship Id="rId19" Type="http://schemas.openxmlformats.org/officeDocument/2006/relationships/image" Target="../media/image130.png"/><Relationship Id="rId31" Type="http://schemas.openxmlformats.org/officeDocument/2006/relationships/image" Target="../media/image88.png"/><Relationship Id="rId44" Type="http://schemas.openxmlformats.org/officeDocument/2006/relationships/image" Target="../media/image148.png"/><Relationship Id="rId52" Type="http://schemas.openxmlformats.org/officeDocument/2006/relationships/image" Target="../media/image48.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2.png"/><Relationship Id="rId27" Type="http://schemas.openxmlformats.org/officeDocument/2006/relationships/image" Target="../media/image67.png"/><Relationship Id="rId30" Type="http://schemas.openxmlformats.org/officeDocument/2006/relationships/image" Target="../media/image68.png"/><Relationship Id="rId35" Type="http://schemas.openxmlformats.org/officeDocument/2006/relationships/image" Target="../media/image141.png"/><Relationship Id="rId43" Type="http://schemas.openxmlformats.org/officeDocument/2006/relationships/image" Target="../media/image147.png"/><Relationship Id="rId48" Type="http://schemas.openxmlformats.org/officeDocument/2006/relationships/image" Target="../media/image150.png"/><Relationship Id="rId8" Type="http://schemas.openxmlformats.org/officeDocument/2006/relationships/image" Target="../media/image122.png"/><Relationship Id="rId51" Type="http://schemas.openxmlformats.org/officeDocument/2006/relationships/image" Target="../media/image92.png"/><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64.png"/><Relationship Id="rId25" Type="http://schemas.openxmlformats.org/officeDocument/2006/relationships/image" Target="../media/image135.png"/><Relationship Id="rId33" Type="http://schemas.openxmlformats.org/officeDocument/2006/relationships/image" Target="../media/image139.png"/><Relationship Id="rId38" Type="http://schemas.openxmlformats.org/officeDocument/2006/relationships/image" Target="../media/image143.png"/><Relationship Id="rId46" Type="http://schemas.openxmlformats.org/officeDocument/2006/relationships/image" Target="../media/image5.png"/><Relationship Id="rId20" Type="http://schemas.openxmlformats.org/officeDocument/2006/relationships/image" Target="../media/image131.png"/><Relationship Id="rId41" Type="http://schemas.openxmlformats.org/officeDocument/2006/relationships/image" Target="../media/image145.png"/><Relationship Id="rId54"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3.png"/><Relationship Id="rId28" Type="http://schemas.openxmlformats.org/officeDocument/2006/relationships/image" Target="../media/image137.png"/><Relationship Id="rId36" Type="http://schemas.openxmlformats.org/officeDocument/2006/relationships/image" Target="../media/image87.png"/><Relationship Id="rId49" Type="http://schemas.openxmlformats.org/officeDocument/2006/relationships/image" Target="../media/image151.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05.png"/><Relationship Id="rId18" Type="http://schemas.openxmlformats.org/officeDocument/2006/relationships/image" Target="../media/image107.png"/><Relationship Id="rId3" Type="http://schemas.openxmlformats.org/officeDocument/2006/relationships/image" Target="../media/image154.png"/><Relationship Id="rId21" Type="http://schemas.openxmlformats.org/officeDocument/2006/relationships/image" Target="../media/image114.png"/><Relationship Id="rId7" Type="http://schemas.openxmlformats.org/officeDocument/2006/relationships/image" Target="../media/image157.png"/><Relationship Id="rId12" Type="http://schemas.openxmlformats.org/officeDocument/2006/relationships/image" Target="../media/image103.png"/><Relationship Id="rId17" Type="http://schemas.openxmlformats.org/officeDocument/2006/relationships/image" Target="../media/image162.png"/><Relationship Id="rId2" Type="http://schemas.openxmlformats.org/officeDocument/2006/relationships/image" Target="../media/image153.png"/><Relationship Id="rId16" Type="http://schemas.openxmlformats.org/officeDocument/2006/relationships/image" Target="../media/image161.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58.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01.png"/><Relationship Id="rId19" Type="http://schemas.openxmlformats.org/officeDocument/2006/relationships/image" Target="../media/image149.png"/><Relationship Id="rId4" Type="http://schemas.openxmlformats.org/officeDocument/2006/relationships/image" Target="../media/image93.png"/><Relationship Id="rId9" Type="http://schemas.openxmlformats.org/officeDocument/2006/relationships/image" Target="../media/image100.png"/><Relationship Id="rId14" Type="http://schemas.openxmlformats.org/officeDocument/2006/relationships/image" Target="../media/image159.png"/><Relationship Id="rId22"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3.emf"/><Relationship Id="rId5" Type="http://schemas.openxmlformats.org/officeDocument/2006/relationships/image" Target="../media/image45.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3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26" Type="http://schemas.openxmlformats.org/officeDocument/2006/relationships/image" Target="../media/image189.png"/><Relationship Id="rId3" Type="http://schemas.openxmlformats.org/officeDocument/2006/relationships/image" Target="../media/image26.png"/><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png"/><Relationship Id="rId25" Type="http://schemas.openxmlformats.org/officeDocument/2006/relationships/image" Target="../media/image2.png"/><Relationship Id="rId2" Type="http://schemas.openxmlformats.org/officeDocument/2006/relationships/notesSlide" Target="../notesSlides/notesSlide27.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24"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9.png"/><Relationship Id="rId23" Type="http://schemas.openxmlformats.org/officeDocument/2006/relationships/image" Target="../media/image187.png"/><Relationship Id="rId10" Type="http://schemas.openxmlformats.org/officeDocument/2006/relationships/image" Target="../media/image174.png"/><Relationship Id="rId19" Type="http://schemas.openxmlformats.org/officeDocument/2006/relationships/image" Target="../media/image183.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0.png"/></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91.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3.png"/><Relationship Id="rId26" Type="http://schemas.openxmlformats.org/officeDocument/2006/relationships/image" Target="../media/image163.emf"/><Relationship Id="rId3" Type="http://schemas.openxmlformats.org/officeDocument/2006/relationships/image" Target="../media/image169.png"/><Relationship Id="rId21" Type="http://schemas.openxmlformats.org/officeDocument/2006/relationships/image" Target="../media/image186.png"/><Relationship Id="rId7" Type="http://schemas.openxmlformats.org/officeDocument/2006/relationships/image" Target="../media/image173.png"/><Relationship Id="rId12" Type="http://schemas.openxmlformats.org/officeDocument/2006/relationships/image" Target="../media/image192.png"/><Relationship Id="rId17" Type="http://schemas.openxmlformats.org/officeDocument/2006/relationships/image" Target="../media/image183.png"/><Relationship Id="rId25" Type="http://schemas.openxmlformats.org/officeDocument/2006/relationships/image" Target="../media/image193.png"/><Relationship Id="rId2" Type="http://schemas.openxmlformats.org/officeDocument/2006/relationships/notesSlide" Target="../notesSlides/notesSlide30.xml"/><Relationship Id="rId16" Type="http://schemas.openxmlformats.org/officeDocument/2006/relationships/image" Target="../media/image182.png"/><Relationship Id="rId20" Type="http://schemas.openxmlformats.org/officeDocument/2006/relationships/image" Target="../media/image185.png"/><Relationship Id="rId29"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24" Type="http://schemas.openxmlformats.org/officeDocument/2006/relationships/image" Target="../media/image2.png"/><Relationship Id="rId5" Type="http://schemas.openxmlformats.org/officeDocument/2006/relationships/image" Target="../media/image171.png"/><Relationship Id="rId15" Type="http://schemas.openxmlformats.org/officeDocument/2006/relationships/image" Target="../media/image181.png"/><Relationship Id="rId23" Type="http://schemas.openxmlformats.org/officeDocument/2006/relationships/image" Target="../media/image188.png"/><Relationship Id="rId28" Type="http://schemas.openxmlformats.org/officeDocument/2006/relationships/image" Target="../media/image189.png"/><Relationship Id="rId10" Type="http://schemas.openxmlformats.org/officeDocument/2006/relationships/image" Target="../media/image176.png"/><Relationship Id="rId19" Type="http://schemas.openxmlformats.org/officeDocument/2006/relationships/image" Target="../media/image184.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187.png"/><Relationship Id="rId27" Type="http://schemas.openxmlformats.org/officeDocument/2006/relationships/image" Target="../media/image19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jpeg"/><Relationship Id="rId4" Type="http://schemas.openxmlformats.org/officeDocument/2006/relationships/image" Target="../media/image198.png"/><Relationship Id="rId9" Type="http://schemas.openxmlformats.org/officeDocument/2006/relationships/image" Target="../media/image201.png"/></Relationships>
</file>

<file path=ppt/slides/_rels/slide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3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96.png"/><Relationship Id="rId7" Type="http://schemas.openxmlformats.org/officeDocument/2006/relationships/image" Target="../media/image20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3.png"/><Relationship Id="rId4" Type="http://schemas.openxmlformats.org/officeDocument/2006/relationships/image" Target="../media/image1.jpeg"/><Relationship Id="rId9" Type="http://schemas.openxmlformats.org/officeDocument/2006/relationships/image" Target="../media/image209.png"/></Relationships>
</file>

<file path=ppt/slides/_rels/slide43.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1.jpeg"/><Relationship Id="rId4" Type="http://schemas.openxmlformats.org/officeDocument/2006/relationships/image" Target="../media/image206.png"/></Relationships>
</file>

<file path=ppt/slides/_rels/slide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0.jpeg"/><Relationship Id="rId7" Type="http://schemas.openxmlformats.org/officeDocument/2006/relationships/image" Target="../media/image207.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8.png"/><Relationship Id="rId4" Type="http://schemas.openxmlformats.org/officeDocument/2006/relationships/image" Target="../media/image206.png"/></Relationships>
</file>

<file path=ppt/slides/_rels/slide47.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6.png"/><Relationship Id="rId7" Type="http://schemas.openxmlformats.org/officeDocument/2006/relationships/image" Target="../media/image2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2.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6.png"/><Relationship Id="rId7" Type="http://schemas.openxmlformats.org/officeDocument/2006/relationships/image" Target="../media/image21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1.jpeg"/><Relationship Id="rId10"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17.png"/></Relationships>
</file>

<file path=ppt/slides/_rels/slide4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6.png"/><Relationship Id="rId7" Type="http://schemas.openxmlformats.org/officeDocument/2006/relationships/image" Target="../media/image22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1.jpeg"/><Relationship Id="rId4" Type="http://schemas.openxmlformats.org/officeDocument/2006/relationships/image" Target="../media/image220.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35.png"/><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35.png"/><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0.emf"/></Relationships>
</file>

<file path=ppt/slides/_rels/slide85.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2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2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227.png"/></Relationships>
</file>

<file path=ppt/slides/_rels/slide88.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8.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37.png"/><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1.jpeg"/></Relationships>
</file>

<file path=ppt/slides/_rels/slide9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4.emf"/><Relationship Id="rId5" Type="http://schemas.openxmlformats.org/officeDocument/2006/relationships/package" Target="../embeddings/Microsoft_Excel_Worksheet2.xlsx"/><Relationship Id="rId4" Type="http://schemas.openxmlformats.org/officeDocument/2006/relationships/image" Target="../media/image1.jpeg"/></Relationships>
</file>

<file path=ppt/slides/_rels/slide9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35.png"/><Relationship Id="rId7"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27.png"/><Relationship Id="rId4" Type="http://schemas.openxmlformats.org/officeDocument/2006/relationships/image" Target="../media/image236.png"/></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8.png"/><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36.png"/><Relationship Id="rId4" Type="http://schemas.openxmlformats.org/officeDocument/2006/relationships/image" Target="../media/image235.png"/></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57"/>
          <p:cNvSpPr txBox="1">
            <a:spLocks noChangeArrowheads="1"/>
          </p:cNvSpPr>
          <p:nvPr/>
        </p:nvSpPr>
        <p:spPr bwMode="auto">
          <a:xfrm>
            <a:off x="1691851" y="369710"/>
            <a:ext cx="1981200" cy="6118577"/>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vert270" wrap="square" lIns="91440" tIns="45721" rIns="91440" bIns="45721"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2900"/>
              </a:lnSpc>
              <a:defRPr sz="1000"/>
            </a:pPr>
            <a:r>
              <a:rPr lang="en-US" altLang="ja-JP" sz="4000" b="1" dirty="0">
                <a:solidFill>
                  <a:srgbClr val="000000"/>
                </a:solidFill>
                <a:latin typeface="ＭＳ Ｐゴシック"/>
                <a:ea typeface="ＭＳ Ｐゴシック"/>
              </a:rPr>
              <a:t>8inch display </a:t>
            </a:r>
            <a:r>
              <a:rPr lang="ja-JP" altLang="en-US" sz="4000" b="1" dirty="0">
                <a:solidFill>
                  <a:srgbClr val="000000"/>
                </a:solidFill>
                <a:latin typeface="ＭＳ Ｐゴシック"/>
                <a:ea typeface="ＭＳ Ｐゴシック"/>
              </a:rPr>
              <a:t>動作仕様書</a:t>
            </a:r>
            <a:endParaRPr lang="en-US" altLang="ja-JP" sz="4000" b="1" dirty="0">
              <a:solidFill>
                <a:srgbClr val="000000"/>
              </a:solidFill>
              <a:latin typeface="ＭＳ Ｐゴシック"/>
              <a:ea typeface="ＭＳ Ｐゴシック"/>
            </a:endParaRPr>
          </a:p>
          <a:p>
            <a:pPr algn="ctr">
              <a:lnSpc>
                <a:spcPts val="2900"/>
              </a:lnSpc>
              <a:defRPr sz="1000"/>
            </a:pPr>
            <a:endParaRPr lang="en-US" altLang="ja-JP" sz="4000" b="1" dirty="0">
              <a:solidFill>
                <a:srgbClr val="000000"/>
              </a:solidFill>
              <a:latin typeface="ＭＳ Ｐゴシック"/>
              <a:ea typeface="ＭＳ Ｐゴシック"/>
              <a:cs typeface="Arial Unicode MS" panose="020B0604020202020204" pitchFamily="50" charset="-128"/>
            </a:endParaRPr>
          </a:p>
          <a:p>
            <a:pPr algn="ctr">
              <a:lnSpc>
                <a:spcPts val="2900"/>
              </a:lnSpc>
              <a:defRPr sz="1000"/>
            </a:pPr>
            <a:r>
              <a:rPr lang="ja-JP" altLang="en-US" sz="4000" b="1" dirty="0">
                <a:solidFill>
                  <a:srgbClr val="000000"/>
                </a:solidFill>
                <a:latin typeface="ＭＳ Ｐゴシック"/>
                <a:ea typeface="ＭＳ Ｐゴシック"/>
                <a:cs typeface="Arial Unicode MS" panose="020B0604020202020204" pitchFamily="50" charset="-128"/>
              </a:rPr>
              <a:t>メイン画面　</a:t>
            </a:r>
            <a:r>
              <a:rPr lang="en-US" altLang="ja-JP" sz="4000" b="1" dirty="0">
                <a:solidFill>
                  <a:srgbClr val="000000"/>
                </a:solidFill>
                <a:latin typeface="ＭＳ Ｐゴシック"/>
                <a:ea typeface="ＭＳ Ｐゴシック"/>
                <a:cs typeface="Arial Unicode MS" panose="020B0604020202020204" pitchFamily="50" charset="-128"/>
              </a:rPr>
              <a:t>V0.07</a:t>
            </a:r>
          </a:p>
        </p:txBody>
      </p:sp>
      <p:graphicFrame>
        <p:nvGraphicFramePr>
          <p:cNvPr id="6" name="表 5"/>
          <p:cNvGraphicFramePr>
            <a:graphicFrameLocks noGrp="1"/>
          </p:cNvGraphicFramePr>
          <p:nvPr>
            <p:extLst>
              <p:ext uri="{D42A27DB-BD31-4B8C-83A1-F6EECF244321}">
                <p14:modId xmlns:p14="http://schemas.microsoft.com/office/powerpoint/2010/main" val="4003811065"/>
              </p:ext>
            </p:extLst>
          </p:nvPr>
        </p:nvGraphicFramePr>
        <p:xfrm>
          <a:off x="4257675" y="1"/>
          <a:ext cx="7867652" cy="6857997"/>
        </p:xfrm>
        <a:graphic>
          <a:graphicData uri="http://schemas.openxmlformats.org/drawingml/2006/table">
            <a:tbl>
              <a:tblPr firstCol="1" bandRow="1">
                <a:tableStyleId>{91EBBBCC-DAD2-459C-BE2E-F6DE35CF9A28}</a:tableStyleId>
              </a:tblPr>
              <a:tblGrid>
                <a:gridCol w="495300">
                  <a:extLst>
                    <a:ext uri="{9D8B030D-6E8A-4147-A177-3AD203B41FA5}">
                      <a16:colId xmlns:a16="http://schemas.microsoft.com/office/drawing/2014/main" val="20000"/>
                    </a:ext>
                  </a:extLst>
                </a:gridCol>
                <a:gridCol w="500150">
                  <a:extLst>
                    <a:ext uri="{9D8B030D-6E8A-4147-A177-3AD203B41FA5}">
                      <a16:colId xmlns:a16="http://schemas.microsoft.com/office/drawing/2014/main" val="20001"/>
                    </a:ext>
                  </a:extLst>
                </a:gridCol>
                <a:gridCol w="381789">
                  <a:extLst>
                    <a:ext uri="{9D8B030D-6E8A-4147-A177-3AD203B41FA5}">
                      <a16:colId xmlns:a16="http://schemas.microsoft.com/office/drawing/2014/main" val="20002"/>
                    </a:ext>
                  </a:extLst>
                </a:gridCol>
                <a:gridCol w="381789">
                  <a:extLst>
                    <a:ext uri="{9D8B030D-6E8A-4147-A177-3AD203B41FA5}">
                      <a16:colId xmlns:a16="http://schemas.microsoft.com/office/drawing/2014/main" val="20003"/>
                    </a:ext>
                  </a:extLst>
                </a:gridCol>
                <a:gridCol w="381789">
                  <a:extLst>
                    <a:ext uri="{9D8B030D-6E8A-4147-A177-3AD203B41FA5}">
                      <a16:colId xmlns:a16="http://schemas.microsoft.com/office/drawing/2014/main" val="20004"/>
                    </a:ext>
                  </a:extLst>
                </a:gridCol>
                <a:gridCol w="381789">
                  <a:extLst>
                    <a:ext uri="{9D8B030D-6E8A-4147-A177-3AD203B41FA5}">
                      <a16:colId xmlns:a16="http://schemas.microsoft.com/office/drawing/2014/main" val="20005"/>
                    </a:ext>
                  </a:extLst>
                </a:gridCol>
                <a:gridCol w="381789">
                  <a:extLst>
                    <a:ext uri="{9D8B030D-6E8A-4147-A177-3AD203B41FA5}">
                      <a16:colId xmlns:a16="http://schemas.microsoft.com/office/drawing/2014/main" val="20006"/>
                    </a:ext>
                  </a:extLst>
                </a:gridCol>
                <a:gridCol w="381789">
                  <a:extLst>
                    <a:ext uri="{9D8B030D-6E8A-4147-A177-3AD203B41FA5}">
                      <a16:colId xmlns:a16="http://schemas.microsoft.com/office/drawing/2014/main" val="20007"/>
                    </a:ext>
                  </a:extLst>
                </a:gridCol>
                <a:gridCol w="381789">
                  <a:extLst>
                    <a:ext uri="{9D8B030D-6E8A-4147-A177-3AD203B41FA5}">
                      <a16:colId xmlns:a16="http://schemas.microsoft.com/office/drawing/2014/main" val="20008"/>
                    </a:ext>
                  </a:extLst>
                </a:gridCol>
                <a:gridCol w="381789">
                  <a:extLst>
                    <a:ext uri="{9D8B030D-6E8A-4147-A177-3AD203B41FA5}">
                      <a16:colId xmlns:a16="http://schemas.microsoft.com/office/drawing/2014/main" val="20009"/>
                    </a:ext>
                  </a:extLst>
                </a:gridCol>
                <a:gridCol w="381789">
                  <a:extLst>
                    <a:ext uri="{9D8B030D-6E8A-4147-A177-3AD203B41FA5}">
                      <a16:colId xmlns:a16="http://schemas.microsoft.com/office/drawing/2014/main" val="20010"/>
                    </a:ext>
                  </a:extLst>
                </a:gridCol>
                <a:gridCol w="381789">
                  <a:extLst>
                    <a:ext uri="{9D8B030D-6E8A-4147-A177-3AD203B41FA5}">
                      <a16:colId xmlns:a16="http://schemas.microsoft.com/office/drawing/2014/main" val="20011"/>
                    </a:ext>
                  </a:extLst>
                </a:gridCol>
                <a:gridCol w="381789">
                  <a:extLst>
                    <a:ext uri="{9D8B030D-6E8A-4147-A177-3AD203B41FA5}">
                      <a16:colId xmlns:a16="http://schemas.microsoft.com/office/drawing/2014/main" val="20012"/>
                    </a:ext>
                  </a:extLst>
                </a:gridCol>
                <a:gridCol w="381789">
                  <a:extLst>
                    <a:ext uri="{9D8B030D-6E8A-4147-A177-3AD203B41FA5}">
                      <a16:colId xmlns:a16="http://schemas.microsoft.com/office/drawing/2014/main" val="20013"/>
                    </a:ext>
                  </a:extLst>
                </a:gridCol>
                <a:gridCol w="381789">
                  <a:extLst>
                    <a:ext uri="{9D8B030D-6E8A-4147-A177-3AD203B41FA5}">
                      <a16:colId xmlns:a16="http://schemas.microsoft.com/office/drawing/2014/main" val="20014"/>
                    </a:ext>
                  </a:extLst>
                </a:gridCol>
                <a:gridCol w="385166">
                  <a:extLst>
                    <a:ext uri="{9D8B030D-6E8A-4147-A177-3AD203B41FA5}">
                      <a16:colId xmlns:a16="http://schemas.microsoft.com/office/drawing/2014/main" val="20015"/>
                    </a:ext>
                  </a:extLst>
                </a:gridCol>
                <a:gridCol w="378412">
                  <a:extLst>
                    <a:ext uri="{9D8B030D-6E8A-4147-A177-3AD203B41FA5}">
                      <a16:colId xmlns:a16="http://schemas.microsoft.com/office/drawing/2014/main" val="20016"/>
                    </a:ext>
                  </a:extLst>
                </a:gridCol>
                <a:gridCol w="381789">
                  <a:extLst>
                    <a:ext uri="{9D8B030D-6E8A-4147-A177-3AD203B41FA5}">
                      <a16:colId xmlns:a16="http://schemas.microsoft.com/office/drawing/2014/main" val="20017"/>
                    </a:ext>
                  </a:extLst>
                </a:gridCol>
                <a:gridCol w="381789">
                  <a:extLst>
                    <a:ext uri="{9D8B030D-6E8A-4147-A177-3AD203B41FA5}">
                      <a16:colId xmlns:a16="http://schemas.microsoft.com/office/drawing/2014/main" val="20018"/>
                    </a:ext>
                  </a:extLst>
                </a:gridCol>
                <a:gridCol w="381789">
                  <a:extLst>
                    <a:ext uri="{9D8B030D-6E8A-4147-A177-3AD203B41FA5}">
                      <a16:colId xmlns:a16="http://schemas.microsoft.com/office/drawing/2014/main" val="1547730490"/>
                    </a:ext>
                  </a:extLst>
                </a:gridCol>
              </a:tblGrid>
              <a:tr h="490196">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担当</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氏家</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多田</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031056">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日付</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2024.06.07</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2024.07.19</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2024.08.06</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2025.01.08</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2025.04.23</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2025.08.21</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2025.10.08</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14931">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内容</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8inch display(2022)</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メイン画面</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動作仕様書</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V035</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のコピー</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EN474</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対応により仕様変更</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電話番号の表示について追加</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EN474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対応　実機評価時の指摘を反映</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機種判別について仕様変更</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ステアリング警告アイコン追加</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起動時のメータ表示について追記</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シートベルト警告アイコン追加</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79605">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プログラム</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Ver.</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P133</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P206</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P206</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P206</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P212</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79034">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改訂</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Δ0</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Δ1</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Δ2</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Δ3</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Δ5</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Δ6</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Δ7</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863175">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来歴</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60642</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61591</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61591</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61591</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62495</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highlight>
                          <a:srgbClr val="FFFF00"/>
                        </a:highlight>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highlight>
                          <a:srgbClr val="FFFF00"/>
                        </a:highlight>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2150451456"/>
              </p:ext>
            </p:extLst>
          </p:nvPr>
        </p:nvGraphicFramePr>
        <p:xfrm>
          <a:off x="3657603" y="1096790"/>
          <a:ext cx="355599" cy="5034676"/>
        </p:xfrm>
        <a:graphic>
          <a:graphicData uri="http://schemas.openxmlformats.org/drawingml/2006/table">
            <a:tbl>
              <a:tblPr firstRow="1" bandRow="1">
                <a:tableStyleId>{5C22544A-7EE6-4342-B048-85BDC9FD1C3A}</a:tableStyleId>
              </a:tblPr>
              <a:tblGrid>
                <a:gridCol w="355599">
                  <a:extLst>
                    <a:ext uri="{9D8B030D-6E8A-4147-A177-3AD203B41FA5}">
                      <a16:colId xmlns:a16="http://schemas.microsoft.com/office/drawing/2014/main" val="20000"/>
                    </a:ext>
                  </a:extLst>
                </a:gridCol>
              </a:tblGrid>
              <a:tr h="3259310">
                <a:tc>
                  <a:txBody>
                    <a:bodyPr/>
                    <a:lstStyle/>
                    <a:p>
                      <a:r>
                        <a:rPr kumimoji="1" lang="en-US" altLang="ja-JP" sz="1400" b="1" strike="sngStrik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17301-43840</a:t>
                      </a:r>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17301-43842</a:t>
                      </a:r>
                      <a:endPar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775366">
                <a:tc>
                  <a:txBody>
                    <a:bodyPr/>
                    <a:lstStyle/>
                    <a:p>
                      <a:pPr algn="ctr"/>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品番</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 name="表 1">
            <a:extLst>
              <a:ext uri="{FF2B5EF4-FFF2-40B4-BE49-F238E27FC236}">
                <a16:creationId xmlns:a16="http://schemas.microsoft.com/office/drawing/2014/main" id="{47209890-EE74-075D-9EED-116377DCCDA8}"/>
              </a:ext>
            </a:extLst>
          </p:cNvPr>
          <p:cNvGraphicFramePr>
            <a:graphicFrameLocks noGrp="1"/>
          </p:cNvGraphicFramePr>
          <p:nvPr/>
        </p:nvGraphicFramePr>
        <p:xfrm>
          <a:off x="265620" y="213078"/>
          <a:ext cx="1214387" cy="3749324"/>
        </p:xfrm>
        <a:graphic>
          <a:graphicData uri="http://schemas.openxmlformats.org/drawingml/2006/table">
            <a:tbl>
              <a:tblPr>
                <a:tableStyleId>{21E4AEA4-8DFA-4A89-87EB-49C32662AFE0}</a:tableStyleId>
              </a:tblPr>
              <a:tblGrid>
                <a:gridCol w="384828">
                  <a:extLst>
                    <a:ext uri="{9D8B030D-6E8A-4147-A177-3AD203B41FA5}">
                      <a16:colId xmlns:a16="http://schemas.microsoft.com/office/drawing/2014/main" val="20000"/>
                    </a:ext>
                  </a:extLst>
                </a:gridCol>
                <a:gridCol w="829559">
                  <a:extLst>
                    <a:ext uri="{9D8B030D-6E8A-4147-A177-3AD203B41FA5}">
                      <a16:colId xmlns:a16="http://schemas.microsoft.com/office/drawing/2014/main" val="20001"/>
                    </a:ext>
                  </a:extLst>
                </a:gridCol>
              </a:tblGrid>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作成</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確認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確認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17483">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承認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4" name="表 3">
            <a:extLst>
              <a:ext uri="{FF2B5EF4-FFF2-40B4-BE49-F238E27FC236}">
                <a16:creationId xmlns:a16="http://schemas.microsoft.com/office/drawing/2014/main" id="{4C85ACAE-C8B0-B506-2290-2028BD19E316}"/>
              </a:ext>
            </a:extLst>
          </p:cNvPr>
          <p:cNvGraphicFramePr>
            <a:graphicFrameLocks noGrp="1"/>
          </p:cNvGraphicFramePr>
          <p:nvPr/>
        </p:nvGraphicFramePr>
        <p:xfrm>
          <a:off x="277545" y="5248504"/>
          <a:ext cx="1216057" cy="921636"/>
        </p:xfrm>
        <a:graphic>
          <a:graphicData uri="http://schemas.openxmlformats.org/drawingml/2006/table">
            <a:tbl>
              <a:tblPr>
                <a:tableStyleId>{21E4AEA4-8DFA-4A89-87EB-49C32662AFE0}</a:tableStyleId>
              </a:tblPr>
              <a:tblGrid>
                <a:gridCol w="390697">
                  <a:extLst>
                    <a:ext uri="{9D8B030D-6E8A-4147-A177-3AD203B41FA5}">
                      <a16:colId xmlns:a16="http://schemas.microsoft.com/office/drawing/2014/main" val="20000"/>
                    </a:ext>
                  </a:extLst>
                </a:gridCol>
                <a:gridCol w="825360">
                  <a:extLst>
                    <a:ext uri="{9D8B030D-6E8A-4147-A177-3AD203B41FA5}">
                      <a16:colId xmlns:a16="http://schemas.microsoft.com/office/drawing/2014/main" val="20001"/>
                    </a:ext>
                  </a:extLst>
                </a:gridCol>
              </a:tblGrid>
              <a:tr h="921636">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管理課</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7" name="テキスト ボックス 6">
            <a:extLst>
              <a:ext uri="{FF2B5EF4-FFF2-40B4-BE49-F238E27FC236}">
                <a16:creationId xmlns:a16="http://schemas.microsoft.com/office/drawing/2014/main" id="{A3A5CB1A-E2F4-6336-5E76-A294515C5F21}"/>
              </a:ext>
            </a:extLst>
          </p:cNvPr>
          <p:cNvSpPr txBox="1"/>
          <p:nvPr/>
        </p:nvSpPr>
        <p:spPr>
          <a:xfrm rot="16200000">
            <a:off x="3647506" y="4420488"/>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Tree>
    <p:extLst>
      <p:ext uri="{BB962C8B-B14F-4D97-AF65-F5344CB8AC3E}">
        <p14:creationId xmlns:p14="http://schemas.microsoft.com/office/powerpoint/2010/main" val="162400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19"/>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テキスト ボックス 15"/>
          <p:cNvSpPr txBox="1"/>
          <p:nvPr/>
        </p:nvSpPr>
        <p:spPr>
          <a:xfrm>
            <a:off x="361338" y="901429"/>
            <a:ext cx="7204733" cy="276999"/>
          </a:xfrm>
          <a:prstGeom prst="rect">
            <a:avLst/>
          </a:prstGeom>
          <a:noFill/>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カメラオプションの設定に応じてカメラ画面の種類を下記の通りに切り替える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5" name="表 1"/>
          <p:cNvGraphicFramePr>
            <a:graphicFrameLocks noGrp="1"/>
          </p:cNvGraphicFramePr>
          <p:nvPr>
            <p:extLst>
              <p:ext uri="{D42A27DB-BD31-4B8C-83A1-F6EECF244321}">
                <p14:modId xmlns:p14="http://schemas.microsoft.com/office/powerpoint/2010/main" val="3303045794"/>
              </p:ext>
            </p:extLst>
          </p:nvPr>
        </p:nvGraphicFramePr>
        <p:xfrm>
          <a:off x="396014" y="1274652"/>
          <a:ext cx="4902200" cy="1013460"/>
        </p:xfrm>
        <a:graphic>
          <a:graphicData uri="http://schemas.openxmlformats.org/drawingml/2006/table">
            <a:tbl>
              <a:tblPr/>
              <a:tblGrid>
                <a:gridCol w="1968500">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253365">
                <a:tc>
                  <a:txBody>
                    <a:bodyPr/>
                    <a:lstStyle/>
                    <a:p>
                      <a:pPr algn="ctr" fontAlgn="ctr"/>
                      <a:r>
                        <a:rPr lang="en-US" altLang="ja-JP" sz="1200" b="0" i="0" u="none" strike="noStrike" dirty="0">
                          <a:solidFill>
                            <a:srgbClr val="000000"/>
                          </a:solidFill>
                          <a:effectLst/>
                          <a:latin typeface="ＭＳ Ｐゴシック"/>
                          <a:ea typeface="ＭＳ Ｐゴシック"/>
                        </a:rPr>
                        <a:t>270</a:t>
                      </a:r>
                      <a:r>
                        <a:rPr lang="ja-JP" altLang="en-US" sz="1200" b="0" i="0" u="none" strike="noStrike" dirty="0">
                          <a:solidFill>
                            <a:srgbClr val="000000"/>
                          </a:solidFill>
                          <a:effectLst/>
                          <a:latin typeface="ＭＳ Ｐゴシック"/>
                          <a:ea typeface="ＭＳ Ｐゴシック"/>
                        </a:rPr>
                        <a:t>度カメラオプション</a:t>
                      </a:r>
                    </a:p>
                  </a:txBody>
                  <a:tcPr marL="7620" marR="7620" marT="762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6E0B4"/>
                    </a:solidFill>
                  </a:tcPr>
                </a:tc>
                <a:tc rowSpan="2">
                  <a:txBody>
                    <a:bodyPr/>
                    <a:lstStyle/>
                    <a:p>
                      <a:pPr algn="ctr" fontAlgn="ctr"/>
                      <a:r>
                        <a:rPr lang="ja-JP" altLang="en-US" sz="1200" b="0" i="0" u="none" strike="noStrike" dirty="0">
                          <a:solidFill>
                            <a:srgbClr val="000000"/>
                          </a:solidFill>
                          <a:effectLst/>
                          <a:latin typeface="ＭＳ Ｐゴシック"/>
                          <a:ea typeface="ＭＳ Ｐゴシック"/>
                        </a:rPr>
                        <a:t>カメラ画面種類</a:t>
                      </a:r>
                      <a:endParaRPr lang="en-US" altLang="ja-JP" sz="1200" b="0" i="0" u="none" strike="noStrike" dirty="0">
                        <a:solidFill>
                          <a:srgbClr val="000000"/>
                        </a:solidFill>
                        <a:effectLst/>
                        <a:latin typeface="ＭＳ Ｐゴシック"/>
                        <a:ea typeface="ＭＳ Ｐゴシック"/>
                      </a:endParaRPr>
                    </a:p>
                  </a:txBody>
                  <a:tcPr marL="7620" marR="7620" marT="762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000"/>
                  </a:ext>
                </a:extLst>
              </a:tr>
              <a:tr h="253365">
                <a:tc>
                  <a:txBody>
                    <a:bodyPr/>
                    <a:lstStyle/>
                    <a:p>
                      <a:pPr algn="ctr" fontAlgn="ctr"/>
                      <a:r>
                        <a:rPr lang="en-US" sz="1200" b="0" i="0" u="none" strike="noStrike">
                          <a:solidFill>
                            <a:srgbClr val="000000"/>
                          </a:solidFill>
                          <a:effectLst/>
                          <a:latin typeface="ＭＳ Ｐゴシック"/>
                          <a:ea typeface="ＭＳ Ｐゴシック"/>
                        </a:rPr>
                        <a:t>CAN_[OPI2] 0Byte 0-1bit</a:t>
                      </a:r>
                    </a:p>
                  </a:txBody>
                  <a:tcPr marL="7620" marR="7620" marT="762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vMerge="1">
                  <a:txBody>
                    <a:bodyPr/>
                    <a:lstStyle/>
                    <a:p>
                      <a:pPr algn="ctr" fontAlgn="ctr"/>
                      <a:endParaRPr lang="en-US" altLang="ja-JP" sz="12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620" marR="7620" marT="762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001"/>
                  </a:ext>
                </a:extLst>
              </a:tr>
              <a:tr h="253365">
                <a:tc>
                  <a:txBody>
                    <a:bodyPr/>
                    <a:lstStyle/>
                    <a:p>
                      <a:pPr algn="ctr" fontAlgn="ctr"/>
                      <a:r>
                        <a:rPr lang="en-US" sz="1200" b="0" i="0" u="none" strike="noStrike" dirty="0">
                          <a:solidFill>
                            <a:srgbClr val="000000"/>
                          </a:solidFill>
                          <a:effectLst/>
                          <a:latin typeface="ＭＳ Ｐゴシック"/>
                          <a:ea typeface="ＭＳ Ｐゴシック"/>
                        </a:rPr>
                        <a:t>OFF( 0 or 3 )</a:t>
                      </a:r>
                    </a:p>
                  </a:txBody>
                  <a:tcPr marL="7620" marR="7620" marT="762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rPr>
                        <a:t>バックカメラ画面</a:t>
                      </a:r>
                    </a:p>
                  </a:txBody>
                  <a:tcPr marL="7620" marR="7620" marT="762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3365">
                <a:tc>
                  <a:txBody>
                    <a:bodyPr/>
                    <a:lstStyle/>
                    <a:p>
                      <a:pPr algn="ctr" fontAlgn="ctr"/>
                      <a:r>
                        <a:rPr lang="en-US" sz="1200" b="0" i="0" u="none" strike="noStrike">
                          <a:solidFill>
                            <a:srgbClr val="000000"/>
                          </a:solidFill>
                          <a:effectLst/>
                          <a:latin typeface="ＭＳ Ｐゴシック"/>
                          <a:ea typeface="ＭＳ Ｐゴシック"/>
                        </a:rPr>
                        <a:t>ON( 1or 2 )</a:t>
                      </a:r>
                    </a:p>
                  </a:txBody>
                  <a:tcPr marL="7620" marR="7620" marT="762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1200" b="0" i="0" u="none" strike="noStrike" dirty="0">
                          <a:solidFill>
                            <a:srgbClr val="000000"/>
                          </a:solidFill>
                          <a:effectLst/>
                          <a:latin typeface="ＭＳ Ｐゴシック"/>
                          <a:ea typeface="ＭＳ Ｐゴシック"/>
                        </a:rPr>
                        <a:t>デジタルカメラ画面</a:t>
                      </a:r>
                    </a:p>
                  </a:txBody>
                  <a:tcPr marL="7620" marR="7620" marT="762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タイトル 1">
            <a:extLst>
              <a:ext uri="{FF2B5EF4-FFF2-40B4-BE49-F238E27FC236}">
                <a16:creationId xmlns:a16="http://schemas.microsoft.com/office/drawing/2014/main" id="{1B8728C0-F406-018B-C2D7-9325B45B28F9}"/>
              </a:ext>
            </a:extLst>
          </p:cNvPr>
          <p:cNvSpPr txBox="1">
            <a:spLocks/>
          </p:cNvSpPr>
          <p:nvPr/>
        </p:nvSpPr>
        <p:spPr>
          <a:xfrm>
            <a:off x="228599" y="320231"/>
            <a:ext cx="3667126" cy="348557"/>
          </a:xfrm>
          <a:prstGeom prst="rect">
            <a:avLst/>
          </a:prstGeom>
        </p:spPr>
        <p:txBody>
          <a:bodyPr vert="horz" wrap="square" lIns="91440" tIns="45720" rIns="91440" bIns="45720" rtlCol="0" anchor="ctr">
            <a:spAutoFit/>
          </a:bodyPr>
          <a:lstStyle>
            <a:lvl1pPr algn="l" defTabSz="914411"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カメラ画面について　</a:t>
            </a:r>
            <a:r>
              <a:rPr lang="en-US" altLang="ja-JP"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Δ1</a:t>
            </a:r>
            <a:endPar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41152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8" y="295929"/>
            <a:ext cx="612601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grpSp>
        <p:nvGrpSpPr>
          <p:cNvPr id="6" name="グループ化 5">
            <a:extLst>
              <a:ext uri="{FF2B5EF4-FFF2-40B4-BE49-F238E27FC236}">
                <a16:creationId xmlns:a16="http://schemas.microsoft.com/office/drawing/2014/main" id="{029A6805-822E-F8DA-B35F-861143EB02E0}"/>
              </a:ext>
            </a:extLst>
          </p:cNvPr>
          <p:cNvGrpSpPr/>
          <p:nvPr/>
        </p:nvGrpSpPr>
        <p:grpSpPr>
          <a:xfrm>
            <a:off x="9734804" y="319106"/>
            <a:ext cx="2102193" cy="375542"/>
            <a:chOff x="10011594" y="66356"/>
            <a:chExt cx="2102193" cy="375542"/>
          </a:xfrm>
        </p:grpSpPr>
        <p:cxnSp>
          <p:nvCxnSpPr>
            <p:cNvPr id="7" name="直線矢印コネクタ 6">
              <a:extLst>
                <a:ext uri="{FF2B5EF4-FFF2-40B4-BE49-F238E27FC236}">
                  <a16:creationId xmlns:a16="http://schemas.microsoft.com/office/drawing/2014/main" id="{0DA6228B-2900-50BD-3803-1B1BBA9333CF}"/>
                </a:ext>
              </a:extLst>
            </p:cNvPr>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79F09285-58E0-D754-04CA-053F6A04E63C}"/>
                </a:ext>
              </a:extLst>
            </p:cNvPr>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 name="Text Box 106">
              <a:extLst>
                <a:ext uri="{FF2B5EF4-FFF2-40B4-BE49-F238E27FC236}">
                  <a16:creationId xmlns:a16="http://schemas.microsoft.com/office/drawing/2014/main" id="{A5EC5E9F-5107-C73F-5E39-A84DA3CD0151}"/>
                </a:ext>
              </a:extLst>
            </p:cNvPr>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11" name="図 10">
            <a:extLst>
              <a:ext uri="{FF2B5EF4-FFF2-40B4-BE49-F238E27FC236}">
                <a16:creationId xmlns:a16="http://schemas.microsoft.com/office/drawing/2014/main" id="{BA16B618-998B-4E01-4E9F-CA27195A4992}"/>
              </a:ext>
            </a:extLst>
          </p:cNvPr>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665623" y="2633721"/>
            <a:ext cx="286020" cy="510224"/>
          </a:xfrm>
          <a:prstGeom prst="rect">
            <a:avLst/>
          </a:prstGeom>
        </p:spPr>
      </p:pic>
      <p:pic>
        <p:nvPicPr>
          <p:cNvPr id="12" name="図 11">
            <a:extLst>
              <a:ext uri="{FF2B5EF4-FFF2-40B4-BE49-F238E27FC236}">
                <a16:creationId xmlns:a16="http://schemas.microsoft.com/office/drawing/2014/main" id="{AB293F5D-DD97-804E-DBE3-EBD25764B3B8}"/>
              </a:ext>
            </a:extLst>
          </p:cNvPr>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6448135" y="4347391"/>
            <a:ext cx="365821" cy="576000"/>
          </a:xfrm>
          <a:prstGeom prst="rect">
            <a:avLst/>
          </a:prstGeom>
        </p:spPr>
      </p:pic>
      <p:sp>
        <p:nvSpPr>
          <p:cNvPr id="13" name="角丸四角形 112">
            <a:extLst>
              <a:ext uri="{FF2B5EF4-FFF2-40B4-BE49-F238E27FC236}">
                <a16:creationId xmlns:a16="http://schemas.microsoft.com/office/drawing/2014/main" id="{95C0C1F8-72D5-87DA-4795-AAFC1BFF5C2E}"/>
              </a:ext>
            </a:extLst>
          </p:cNvPr>
          <p:cNvSpPr/>
          <p:nvPr/>
        </p:nvSpPr>
        <p:spPr>
          <a:xfrm>
            <a:off x="1567860" y="2745824"/>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4" name="角丸四角形 124">
            <a:extLst>
              <a:ext uri="{FF2B5EF4-FFF2-40B4-BE49-F238E27FC236}">
                <a16:creationId xmlns:a16="http://schemas.microsoft.com/office/drawing/2014/main" id="{522D5D0A-6D41-077A-FBDD-74C89CE59876}"/>
              </a:ext>
            </a:extLst>
          </p:cNvPr>
          <p:cNvSpPr/>
          <p:nvPr/>
        </p:nvSpPr>
        <p:spPr>
          <a:xfrm>
            <a:off x="6360513" y="4473391"/>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15" name="図 14">
            <a:extLst>
              <a:ext uri="{FF2B5EF4-FFF2-40B4-BE49-F238E27FC236}">
                <a16:creationId xmlns:a16="http://schemas.microsoft.com/office/drawing/2014/main" id="{320D1F03-C834-229F-1E5A-55BFB6ADB467}"/>
              </a:ext>
            </a:extLst>
          </p:cNvPr>
          <p:cNvPicPr>
            <a:picLocks noChangeAspect="1"/>
          </p:cNvPicPr>
          <p:nvPr/>
        </p:nvPicPr>
        <p:blipFill rotWithShape="1">
          <a:blip r:embed="rId4">
            <a:extLst>
              <a:ext uri="{28A0092B-C50C-407E-A947-70E740481C1C}">
                <a14:useLocalDpi xmlns:a14="http://schemas.microsoft.com/office/drawing/2010/main" val="0"/>
              </a:ext>
            </a:extLst>
          </a:blip>
          <a:srcRect l="39076" t="79483" r="55594" b="10532"/>
          <a:stretch/>
        </p:blipFill>
        <p:spPr>
          <a:xfrm rot="5400000">
            <a:off x="6559980" y="2140908"/>
            <a:ext cx="324932" cy="365200"/>
          </a:xfrm>
          <a:prstGeom prst="rect">
            <a:avLst/>
          </a:prstGeom>
        </p:spPr>
      </p:pic>
      <p:sp>
        <p:nvSpPr>
          <p:cNvPr id="16" name="角丸四角形 50">
            <a:extLst>
              <a:ext uri="{FF2B5EF4-FFF2-40B4-BE49-F238E27FC236}">
                <a16:creationId xmlns:a16="http://schemas.microsoft.com/office/drawing/2014/main" id="{557A42F0-FEDE-0FB9-02C5-7F27C9DB51A4}"/>
              </a:ext>
            </a:extLst>
          </p:cNvPr>
          <p:cNvSpPr/>
          <p:nvPr/>
        </p:nvSpPr>
        <p:spPr>
          <a:xfrm>
            <a:off x="6520183" y="213101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17" name="図 16">
            <a:extLst>
              <a:ext uri="{FF2B5EF4-FFF2-40B4-BE49-F238E27FC236}">
                <a16:creationId xmlns:a16="http://schemas.microsoft.com/office/drawing/2014/main" id="{49C466BC-B101-A711-D899-F6AD8C18381E}"/>
              </a:ext>
            </a:extLst>
          </p:cNvPr>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8119908" y="4854246"/>
            <a:ext cx="1363980" cy="358116"/>
          </a:xfrm>
          <a:prstGeom prst="rect">
            <a:avLst/>
          </a:prstGeom>
        </p:spPr>
      </p:pic>
      <p:pic>
        <p:nvPicPr>
          <p:cNvPr id="18" name="図 17">
            <a:extLst>
              <a:ext uri="{FF2B5EF4-FFF2-40B4-BE49-F238E27FC236}">
                <a16:creationId xmlns:a16="http://schemas.microsoft.com/office/drawing/2014/main" id="{A24DFA7F-BC47-8AE2-80D1-D5184962B55B}"/>
              </a:ext>
            </a:extLst>
          </p:cNvPr>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8127435" y="3550100"/>
            <a:ext cx="1363980" cy="647689"/>
          </a:xfrm>
          <a:prstGeom prst="rect">
            <a:avLst/>
          </a:prstGeom>
        </p:spPr>
      </p:pic>
      <p:sp>
        <p:nvSpPr>
          <p:cNvPr id="19" name="角丸四角形 158">
            <a:extLst>
              <a:ext uri="{FF2B5EF4-FFF2-40B4-BE49-F238E27FC236}">
                <a16:creationId xmlns:a16="http://schemas.microsoft.com/office/drawing/2014/main" id="{93CD589A-6397-A108-6827-12BAA02DDB97}"/>
              </a:ext>
            </a:extLst>
          </p:cNvPr>
          <p:cNvSpPr/>
          <p:nvPr/>
        </p:nvSpPr>
        <p:spPr>
          <a:xfrm>
            <a:off x="8156066" y="4865792"/>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20" name="角丸四角形 159">
            <a:extLst>
              <a:ext uri="{FF2B5EF4-FFF2-40B4-BE49-F238E27FC236}">
                <a16:creationId xmlns:a16="http://schemas.microsoft.com/office/drawing/2014/main" id="{3EB54B00-A2E4-7081-0403-577D2F1F0F1E}"/>
              </a:ext>
            </a:extLst>
          </p:cNvPr>
          <p:cNvSpPr/>
          <p:nvPr/>
        </p:nvSpPr>
        <p:spPr>
          <a:xfrm>
            <a:off x="8146541" y="3560869"/>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21" name="図 20">
            <a:extLst>
              <a:ext uri="{FF2B5EF4-FFF2-40B4-BE49-F238E27FC236}">
                <a16:creationId xmlns:a16="http://schemas.microsoft.com/office/drawing/2014/main" id="{AAA8E577-6A06-AF4D-5C1A-DA4E76548967}"/>
              </a:ext>
            </a:extLst>
          </p:cNvPr>
          <p:cNvPicPr>
            <a:picLocks noChangeAspect="1"/>
          </p:cNvPicPr>
          <p:nvPr/>
        </p:nvPicPr>
        <p:blipFill rotWithShape="1">
          <a:blip r:embed="rId6">
            <a:extLst>
              <a:ext uri="{28A0092B-C50C-407E-A947-70E740481C1C}">
                <a14:useLocalDpi xmlns:a14="http://schemas.microsoft.com/office/drawing/2010/main" val="0"/>
              </a:ext>
            </a:extLst>
          </a:blip>
          <a:srcRect l="17180" t="41230" r="76882" b="44290"/>
          <a:stretch/>
        </p:blipFill>
        <p:spPr>
          <a:xfrm rot="16200000">
            <a:off x="6434211" y="3522598"/>
            <a:ext cx="393667" cy="576000"/>
          </a:xfrm>
          <a:prstGeom prst="rect">
            <a:avLst/>
          </a:prstGeom>
        </p:spPr>
      </p:pic>
      <p:sp>
        <p:nvSpPr>
          <p:cNvPr id="22" name="角丸四角形 149">
            <a:extLst>
              <a:ext uri="{FF2B5EF4-FFF2-40B4-BE49-F238E27FC236}">
                <a16:creationId xmlns:a16="http://schemas.microsoft.com/office/drawing/2014/main" id="{04EAC3E7-982A-DE32-A35F-ABBE9A18FD04}"/>
              </a:ext>
            </a:extLst>
          </p:cNvPr>
          <p:cNvSpPr/>
          <p:nvPr/>
        </p:nvSpPr>
        <p:spPr>
          <a:xfrm>
            <a:off x="6360513" y="3648598"/>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pic>
        <p:nvPicPr>
          <p:cNvPr id="23" name="図 22">
            <a:extLst>
              <a:ext uri="{FF2B5EF4-FFF2-40B4-BE49-F238E27FC236}">
                <a16:creationId xmlns:a16="http://schemas.microsoft.com/office/drawing/2014/main" id="{E0676FBC-1D06-5C6A-5101-D19DEA0C533F}"/>
              </a:ext>
            </a:extLst>
          </p:cNvPr>
          <p:cNvPicPr>
            <a:picLocks noChangeAspect="1"/>
          </p:cNvPicPr>
          <p:nvPr/>
        </p:nvPicPr>
        <p:blipFill>
          <a:blip r:embed="rId7"/>
          <a:stretch>
            <a:fillRect/>
          </a:stretch>
        </p:blipFill>
        <p:spPr>
          <a:xfrm>
            <a:off x="1420172" y="3629134"/>
            <a:ext cx="3690902" cy="1080000"/>
          </a:xfrm>
          <a:prstGeom prst="rect">
            <a:avLst/>
          </a:prstGeom>
        </p:spPr>
      </p:pic>
      <p:cxnSp>
        <p:nvCxnSpPr>
          <p:cNvPr id="25" name="直線コネクタ 24">
            <a:extLst>
              <a:ext uri="{FF2B5EF4-FFF2-40B4-BE49-F238E27FC236}">
                <a16:creationId xmlns:a16="http://schemas.microsoft.com/office/drawing/2014/main" id="{0BA05CE4-3110-B68B-A573-2551314E186D}"/>
              </a:ext>
            </a:extLst>
          </p:cNvPr>
          <p:cNvCxnSpPr>
            <a:cxnSpLocks/>
          </p:cNvCxnSpPr>
          <p:nvPr/>
        </p:nvCxnSpPr>
        <p:spPr>
          <a:xfrm>
            <a:off x="1449942"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59BCB98-DBD6-7954-7DB7-31C19D9617C9}"/>
              </a:ext>
            </a:extLst>
          </p:cNvPr>
          <p:cNvCxnSpPr>
            <a:cxnSpLocks/>
          </p:cNvCxnSpPr>
          <p:nvPr/>
        </p:nvCxnSpPr>
        <p:spPr>
          <a:xfrm>
            <a:off x="5083327"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B80AA2F-A6C6-CB9F-437B-6C786966E3C9}"/>
              </a:ext>
            </a:extLst>
          </p:cNvPr>
          <p:cNvCxnSpPr>
            <a:cxnSpLocks/>
          </p:cNvCxnSpPr>
          <p:nvPr/>
        </p:nvCxnSpPr>
        <p:spPr>
          <a:xfrm rot="5400000">
            <a:off x="3454955" y="3232187"/>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B397FE4-9A67-9603-41A0-B30CBD49DD4D}"/>
              </a:ext>
            </a:extLst>
          </p:cNvPr>
          <p:cNvCxnSpPr>
            <a:cxnSpLocks/>
          </p:cNvCxnSpPr>
          <p:nvPr/>
        </p:nvCxnSpPr>
        <p:spPr>
          <a:xfrm rot="5400000">
            <a:off x="3407330" y="4225816"/>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A7731585-92F0-4F34-ECC8-CF8584CD7301}"/>
              </a:ext>
            </a:extLst>
          </p:cNvPr>
          <p:cNvCxnSpPr>
            <a:cxnSpLocks/>
          </p:cNvCxnSpPr>
          <p:nvPr/>
        </p:nvCxnSpPr>
        <p:spPr>
          <a:xfrm flipV="1">
            <a:off x="1902769" y="3087394"/>
            <a:ext cx="0" cy="52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2FF109EA-AAF7-E4E2-E3F6-1AE13F9ECFD7}"/>
              </a:ext>
            </a:extLst>
          </p:cNvPr>
          <p:cNvCxnSpPr>
            <a:cxnSpLocks/>
          </p:cNvCxnSpPr>
          <p:nvPr/>
        </p:nvCxnSpPr>
        <p:spPr>
          <a:xfrm>
            <a:off x="1720204" y="3074694"/>
            <a:ext cx="0" cy="521314"/>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9ADFD3DE-E861-05F1-5590-6C1EEF32AD07}"/>
              </a:ext>
            </a:extLst>
          </p:cNvPr>
          <p:cNvCxnSpPr>
            <a:cxnSpLocks/>
          </p:cNvCxnSpPr>
          <p:nvPr/>
        </p:nvCxnSpPr>
        <p:spPr>
          <a:xfrm flipV="1">
            <a:off x="2139890" y="2252687"/>
            <a:ext cx="4330782" cy="55506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12BDA2-7B23-68D2-BF0D-E997050F10A1}"/>
              </a:ext>
            </a:extLst>
          </p:cNvPr>
          <p:cNvCxnSpPr>
            <a:cxnSpLocks/>
          </p:cNvCxnSpPr>
          <p:nvPr/>
        </p:nvCxnSpPr>
        <p:spPr>
          <a:xfrm flipH="1">
            <a:off x="2112884" y="2405520"/>
            <a:ext cx="4357788" cy="56315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A5DB458F-0C49-7CEC-51FB-C1DF74A6121D}"/>
              </a:ext>
            </a:extLst>
          </p:cNvPr>
          <p:cNvCxnSpPr>
            <a:cxnSpLocks/>
          </p:cNvCxnSpPr>
          <p:nvPr/>
        </p:nvCxnSpPr>
        <p:spPr>
          <a:xfrm flipH="1">
            <a:off x="5146586" y="3884714"/>
            <a:ext cx="1129927"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a:extLst>
              <a:ext uri="{FF2B5EF4-FFF2-40B4-BE49-F238E27FC236}">
                <a16:creationId xmlns:a16="http://schemas.microsoft.com/office/drawing/2014/main" id="{03DC7291-071A-B7FB-0FD2-D40F6B646FB6}"/>
              </a:ext>
            </a:extLst>
          </p:cNvPr>
          <p:cNvCxnSpPr>
            <a:cxnSpLocks/>
          </p:cNvCxnSpPr>
          <p:nvPr/>
        </p:nvCxnSpPr>
        <p:spPr>
          <a:xfrm>
            <a:off x="5146586" y="3740620"/>
            <a:ext cx="112992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195AAF22-FAD5-1901-0F52-1FCCEE4B2E85}"/>
              </a:ext>
            </a:extLst>
          </p:cNvPr>
          <p:cNvCxnSpPr>
            <a:cxnSpLocks/>
          </p:cNvCxnSpPr>
          <p:nvPr/>
        </p:nvCxnSpPr>
        <p:spPr>
          <a:xfrm flipV="1">
            <a:off x="6719614" y="4031448"/>
            <a:ext cx="0" cy="396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8F78C04E-A917-FDF5-34DB-4ECE6C9C0A18}"/>
              </a:ext>
            </a:extLst>
          </p:cNvPr>
          <p:cNvCxnSpPr>
            <a:cxnSpLocks/>
          </p:cNvCxnSpPr>
          <p:nvPr/>
        </p:nvCxnSpPr>
        <p:spPr>
          <a:xfrm>
            <a:off x="6537049" y="4018747"/>
            <a:ext cx="0" cy="396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D34639C1-F1EB-D0A2-93CF-002E86DCFF63}"/>
              </a:ext>
            </a:extLst>
          </p:cNvPr>
          <p:cNvCxnSpPr>
            <a:cxnSpLocks/>
          </p:cNvCxnSpPr>
          <p:nvPr/>
        </p:nvCxnSpPr>
        <p:spPr>
          <a:xfrm flipH="1">
            <a:off x="6945679" y="3999228"/>
            <a:ext cx="1136254" cy="75429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9716EED3-CA98-BDD7-F040-2E42595F27AB}"/>
              </a:ext>
            </a:extLst>
          </p:cNvPr>
          <p:cNvCxnSpPr>
            <a:cxnSpLocks/>
          </p:cNvCxnSpPr>
          <p:nvPr/>
        </p:nvCxnSpPr>
        <p:spPr>
          <a:xfrm flipV="1">
            <a:off x="6967820" y="3776132"/>
            <a:ext cx="1114113" cy="76136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A70D195-C8EB-ADB7-3FE7-932E868A0A8E}"/>
              </a:ext>
            </a:extLst>
          </p:cNvPr>
          <p:cNvCxnSpPr>
            <a:cxnSpLocks/>
          </p:cNvCxnSpPr>
          <p:nvPr/>
        </p:nvCxnSpPr>
        <p:spPr>
          <a:xfrm flipV="1">
            <a:off x="8905000" y="4275391"/>
            <a:ext cx="0" cy="540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69251D0E-8283-2FEB-B4E3-0E95B71060A1}"/>
              </a:ext>
            </a:extLst>
          </p:cNvPr>
          <p:cNvCxnSpPr>
            <a:cxnSpLocks/>
          </p:cNvCxnSpPr>
          <p:nvPr/>
        </p:nvCxnSpPr>
        <p:spPr>
          <a:xfrm>
            <a:off x="8722435" y="4262690"/>
            <a:ext cx="0" cy="540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13DD4C98-F74F-B5EB-D908-8BCF3EA4468C}"/>
              </a:ext>
            </a:extLst>
          </p:cNvPr>
          <p:cNvCxnSpPr>
            <a:cxnSpLocks/>
          </p:cNvCxnSpPr>
          <p:nvPr/>
        </p:nvCxnSpPr>
        <p:spPr>
          <a:xfrm flipV="1">
            <a:off x="8905000" y="5259027"/>
            <a:ext cx="0" cy="396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0F9A1498-543E-7E56-B365-79BC3ED3A36E}"/>
              </a:ext>
            </a:extLst>
          </p:cNvPr>
          <p:cNvCxnSpPr>
            <a:cxnSpLocks/>
          </p:cNvCxnSpPr>
          <p:nvPr/>
        </p:nvCxnSpPr>
        <p:spPr>
          <a:xfrm>
            <a:off x="6666346" y="1699328"/>
            <a:ext cx="0" cy="396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77" name="角丸四角形 50">
            <a:extLst>
              <a:ext uri="{FF2B5EF4-FFF2-40B4-BE49-F238E27FC236}">
                <a16:creationId xmlns:a16="http://schemas.microsoft.com/office/drawing/2014/main" id="{0440A253-48B6-4F00-E21D-5F0EF2508671}"/>
              </a:ext>
            </a:extLst>
          </p:cNvPr>
          <p:cNvSpPr/>
          <p:nvPr/>
        </p:nvSpPr>
        <p:spPr>
          <a:xfrm>
            <a:off x="8624309" y="568787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82" name="角丸四角形 158">
            <a:extLst>
              <a:ext uri="{FF2B5EF4-FFF2-40B4-BE49-F238E27FC236}">
                <a16:creationId xmlns:a16="http://schemas.microsoft.com/office/drawing/2014/main" id="{33C9A9D7-3757-2716-C96C-05108D230C3C}"/>
              </a:ext>
            </a:extLst>
          </p:cNvPr>
          <p:cNvSpPr/>
          <p:nvPr/>
        </p:nvSpPr>
        <p:spPr>
          <a:xfrm>
            <a:off x="6051939" y="1271300"/>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Tree>
    <p:extLst>
      <p:ext uri="{BB962C8B-B14F-4D97-AF65-F5344CB8AC3E}">
        <p14:creationId xmlns:p14="http://schemas.microsoft.com/office/powerpoint/2010/main" val="2992001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749294"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a:t>
            </a:r>
          </a:p>
        </p:txBody>
      </p:sp>
      <p:grpSp>
        <p:nvGrpSpPr>
          <p:cNvPr id="78" name="グループ化 77"/>
          <p:cNvGrpSpPr/>
          <p:nvPr/>
        </p:nvGrpSpPr>
        <p:grpSpPr>
          <a:xfrm>
            <a:off x="9734804" y="319106"/>
            <a:ext cx="2102193" cy="375542"/>
            <a:chOff x="10011594" y="66356"/>
            <a:chExt cx="2102193" cy="375542"/>
          </a:xfrm>
        </p:grpSpPr>
        <p:cxnSp>
          <p:nvCxnSpPr>
            <p:cNvPr id="80" name="直線矢印コネクタ 7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7" name="角丸四角形 38">
            <a:extLst>
              <a:ext uri="{FF2B5EF4-FFF2-40B4-BE49-F238E27FC236}">
                <a16:creationId xmlns:a16="http://schemas.microsoft.com/office/drawing/2014/main" id="{177BC3B5-1D23-02DE-B6B5-2E85CA349CFE}"/>
              </a:ext>
            </a:extLst>
          </p:cNvPr>
          <p:cNvSpPr>
            <a:spLocks noChangeAspect="1"/>
          </p:cNvSpPr>
          <p:nvPr/>
        </p:nvSpPr>
        <p:spPr>
          <a:xfrm>
            <a:off x="2291346" y="1944133"/>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8" name="角丸四角形 39">
            <a:extLst>
              <a:ext uri="{FF2B5EF4-FFF2-40B4-BE49-F238E27FC236}">
                <a16:creationId xmlns:a16="http://schemas.microsoft.com/office/drawing/2014/main" id="{F50591EE-B3DA-A218-54A6-F4F577F29921}"/>
              </a:ext>
            </a:extLst>
          </p:cNvPr>
          <p:cNvSpPr>
            <a:spLocks noChangeAspect="1"/>
          </p:cNvSpPr>
          <p:nvPr/>
        </p:nvSpPr>
        <p:spPr>
          <a:xfrm>
            <a:off x="5126838" y="193799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9" name="角丸四角形 40">
            <a:extLst>
              <a:ext uri="{FF2B5EF4-FFF2-40B4-BE49-F238E27FC236}">
                <a16:creationId xmlns:a16="http://schemas.microsoft.com/office/drawing/2014/main" id="{8D2DAE80-38F9-0630-4193-B908BE7E4ED9}"/>
              </a:ext>
            </a:extLst>
          </p:cNvPr>
          <p:cNvSpPr>
            <a:spLocks noChangeAspect="1"/>
          </p:cNvSpPr>
          <p:nvPr/>
        </p:nvSpPr>
        <p:spPr>
          <a:xfrm>
            <a:off x="2291346" y="3072851"/>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10" name="角丸四角形 41">
            <a:extLst>
              <a:ext uri="{FF2B5EF4-FFF2-40B4-BE49-F238E27FC236}">
                <a16:creationId xmlns:a16="http://schemas.microsoft.com/office/drawing/2014/main" id="{EAA51693-3950-C3C5-9BBC-7A4FFA4FB5EC}"/>
              </a:ext>
            </a:extLst>
          </p:cNvPr>
          <p:cNvSpPr>
            <a:spLocks noChangeAspect="1"/>
          </p:cNvSpPr>
          <p:nvPr/>
        </p:nvSpPr>
        <p:spPr>
          <a:xfrm>
            <a:off x="5126838" y="307285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11" name="角丸四角形 43">
            <a:extLst>
              <a:ext uri="{FF2B5EF4-FFF2-40B4-BE49-F238E27FC236}">
                <a16:creationId xmlns:a16="http://schemas.microsoft.com/office/drawing/2014/main" id="{A99CCCCC-8765-9C0C-2127-0CC64AA14F6F}"/>
              </a:ext>
            </a:extLst>
          </p:cNvPr>
          <p:cNvSpPr>
            <a:spLocks noChangeAspect="1"/>
          </p:cNvSpPr>
          <p:nvPr/>
        </p:nvSpPr>
        <p:spPr>
          <a:xfrm>
            <a:off x="2291346" y="4214263"/>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12" name="角丸四角形 44">
            <a:extLst>
              <a:ext uri="{FF2B5EF4-FFF2-40B4-BE49-F238E27FC236}">
                <a16:creationId xmlns:a16="http://schemas.microsoft.com/office/drawing/2014/main" id="{D8E7BEA8-8BF9-3554-8F0B-1A2960D580B8}"/>
              </a:ext>
            </a:extLst>
          </p:cNvPr>
          <p:cNvSpPr>
            <a:spLocks noChangeAspect="1"/>
          </p:cNvSpPr>
          <p:nvPr/>
        </p:nvSpPr>
        <p:spPr>
          <a:xfrm>
            <a:off x="5126838" y="4211217"/>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13" name="角丸四角形 44">
            <a:extLst>
              <a:ext uri="{FF2B5EF4-FFF2-40B4-BE49-F238E27FC236}">
                <a16:creationId xmlns:a16="http://schemas.microsoft.com/office/drawing/2014/main" id="{C7AA59BF-3B2F-E2D8-29B6-1F5ADE376762}"/>
              </a:ext>
            </a:extLst>
          </p:cNvPr>
          <p:cNvSpPr>
            <a:spLocks noChangeAspect="1"/>
          </p:cNvSpPr>
          <p:nvPr/>
        </p:nvSpPr>
        <p:spPr>
          <a:xfrm>
            <a:off x="2291346" y="5346111"/>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4" name="角丸四角形 44">
            <a:extLst>
              <a:ext uri="{FF2B5EF4-FFF2-40B4-BE49-F238E27FC236}">
                <a16:creationId xmlns:a16="http://schemas.microsoft.com/office/drawing/2014/main" id="{1A25E256-6E51-2F4A-CDCB-4C88C8A24263}"/>
              </a:ext>
            </a:extLst>
          </p:cNvPr>
          <p:cNvSpPr>
            <a:spLocks noChangeAspect="1"/>
          </p:cNvSpPr>
          <p:nvPr/>
        </p:nvSpPr>
        <p:spPr>
          <a:xfrm>
            <a:off x="5126838" y="534611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cxnSp>
        <p:nvCxnSpPr>
          <p:cNvPr id="38" name="直線矢印コネクタ 37">
            <a:extLst>
              <a:ext uri="{FF2B5EF4-FFF2-40B4-BE49-F238E27FC236}">
                <a16:creationId xmlns:a16="http://schemas.microsoft.com/office/drawing/2014/main" id="{3013E2B3-6831-51A2-B752-7E3B50D5632D}"/>
              </a:ext>
            </a:extLst>
          </p:cNvPr>
          <p:cNvCxnSpPr>
            <a:cxnSpLocks/>
          </p:cNvCxnSpPr>
          <p:nvPr/>
        </p:nvCxnSpPr>
        <p:spPr>
          <a:xfrm flipH="1">
            <a:off x="4208594" y="2191620"/>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DA0F05A-5A93-F1DB-1402-7C5B00599D27}"/>
              </a:ext>
            </a:extLst>
          </p:cNvPr>
          <p:cNvCxnSpPr>
            <a:cxnSpLocks/>
          </p:cNvCxnSpPr>
          <p:nvPr/>
        </p:nvCxnSpPr>
        <p:spPr>
          <a:xfrm>
            <a:off x="4208594" y="2047526"/>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9FDD395-6C1D-AC62-87EE-61836908C323}"/>
              </a:ext>
            </a:extLst>
          </p:cNvPr>
          <p:cNvCxnSpPr>
            <a:cxnSpLocks/>
          </p:cNvCxnSpPr>
          <p:nvPr/>
        </p:nvCxnSpPr>
        <p:spPr>
          <a:xfrm flipH="1">
            <a:off x="4208594" y="3316480"/>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0B2BA8BC-3BF6-5C17-61EA-AFFEE5B28BAB}"/>
              </a:ext>
            </a:extLst>
          </p:cNvPr>
          <p:cNvCxnSpPr>
            <a:cxnSpLocks/>
          </p:cNvCxnSpPr>
          <p:nvPr/>
        </p:nvCxnSpPr>
        <p:spPr>
          <a:xfrm>
            <a:off x="4208594" y="3172386"/>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F0B087F-2516-C171-90C5-1D5841B61146}"/>
              </a:ext>
            </a:extLst>
          </p:cNvPr>
          <p:cNvCxnSpPr>
            <a:cxnSpLocks/>
          </p:cNvCxnSpPr>
          <p:nvPr/>
        </p:nvCxnSpPr>
        <p:spPr>
          <a:xfrm flipH="1">
            <a:off x="4208594" y="4458112"/>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3787A1A-CE92-B341-74F9-E1E4BBB541B3}"/>
              </a:ext>
            </a:extLst>
          </p:cNvPr>
          <p:cNvCxnSpPr>
            <a:cxnSpLocks/>
          </p:cNvCxnSpPr>
          <p:nvPr/>
        </p:nvCxnSpPr>
        <p:spPr>
          <a:xfrm>
            <a:off x="4208594" y="4314018"/>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FAEAE8C-4890-24EA-7287-F76BF819E6E2}"/>
              </a:ext>
            </a:extLst>
          </p:cNvPr>
          <p:cNvCxnSpPr>
            <a:cxnSpLocks/>
          </p:cNvCxnSpPr>
          <p:nvPr/>
        </p:nvCxnSpPr>
        <p:spPr>
          <a:xfrm flipH="1">
            <a:off x="4208594" y="5588426"/>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39307E-74BE-09D0-B35A-8821F64C55D1}"/>
              </a:ext>
            </a:extLst>
          </p:cNvPr>
          <p:cNvCxnSpPr>
            <a:cxnSpLocks/>
          </p:cNvCxnSpPr>
          <p:nvPr/>
        </p:nvCxnSpPr>
        <p:spPr>
          <a:xfrm>
            <a:off x="4208594" y="5444332"/>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0741665-DC19-B5E5-1D95-C1535EEA31D0}"/>
              </a:ext>
            </a:extLst>
          </p:cNvPr>
          <p:cNvCxnSpPr>
            <a:cxnSpLocks/>
          </p:cNvCxnSpPr>
          <p:nvPr/>
        </p:nvCxnSpPr>
        <p:spPr>
          <a:xfrm flipV="1">
            <a:off x="4152647" y="2353872"/>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4382F885-8D1F-281F-2F95-443B5AFA23F9}"/>
              </a:ext>
            </a:extLst>
          </p:cNvPr>
          <p:cNvCxnSpPr>
            <a:cxnSpLocks/>
          </p:cNvCxnSpPr>
          <p:nvPr/>
        </p:nvCxnSpPr>
        <p:spPr>
          <a:xfrm flipH="1">
            <a:off x="3876492" y="2326647"/>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07" name="角丸四角形 38">
            <a:extLst>
              <a:ext uri="{FF2B5EF4-FFF2-40B4-BE49-F238E27FC236}">
                <a16:creationId xmlns:a16="http://schemas.microsoft.com/office/drawing/2014/main" id="{0D517097-674E-6CFB-56F8-747CE8EE9501}"/>
              </a:ext>
            </a:extLst>
          </p:cNvPr>
          <p:cNvSpPr>
            <a:spLocks noChangeAspect="1"/>
          </p:cNvSpPr>
          <p:nvPr/>
        </p:nvSpPr>
        <p:spPr>
          <a:xfrm>
            <a:off x="5126838" y="799625"/>
            <a:ext cx="187654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108" name="角丸四角形 44">
            <a:extLst>
              <a:ext uri="{FF2B5EF4-FFF2-40B4-BE49-F238E27FC236}">
                <a16:creationId xmlns:a16="http://schemas.microsoft.com/office/drawing/2014/main" id="{3AFDB56D-C7D8-490C-1E2E-65E8438B84F6}"/>
              </a:ext>
            </a:extLst>
          </p:cNvPr>
          <p:cNvSpPr>
            <a:spLocks noChangeAspect="1"/>
          </p:cNvSpPr>
          <p:nvPr/>
        </p:nvSpPr>
        <p:spPr>
          <a:xfrm>
            <a:off x="2291345" y="6477959"/>
            <a:ext cx="187654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10" name="テキスト ボックス 109">
            <a:extLst>
              <a:ext uri="{FF2B5EF4-FFF2-40B4-BE49-F238E27FC236}">
                <a16:creationId xmlns:a16="http://schemas.microsoft.com/office/drawing/2014/main" id="{1503E3DE-2E41-DADA-FCE5-7BC070EB850C}"/>
              </a:ext>
            </a:extLst>
          </p:cNvPr>
          <p:cNvSpPr txBox="1"/>
          <p:nvPr/>
        </p:nvSpPr>
        <p:spPr>
          <a:xfrm>
            <a:off x="7327858" y="5957269"/>
            <a:ext cx="4775835" cy="830997"/>
          </a:xfrm>
          <a:prstGeom prst="rect">
            <a:avLst/>
          </a:prstGeom>
          <a:solidFill>
            <a:schemeClr val="bg1"/>
          </a:solidFill>
          <a:ln w="12700">
            <a:solidFill>
              <a:schemeClr val="tx1"/>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ジョグダイアルを左回転させても表示を変化させない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ジョグダイアルを右回転させても表示を変化させない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a:extLst>
              <a:ext uri="{FF2B5EF4-FFF2-40B4-BE49-F238E27FC236}">
                <a16:creationId xmlns:a16="http://schemas.microsoft.com/office/drawing/2014/main" id="{3293E3BB-3D9E-E297-558B-40C85C4E9DFE}"/>
              </a:ext>
            </a:extLst>
          </p:cNvPr>
          <p:cNvCxnSpPr>
            <a:cxnSpLocks/>
          </p:cNvCxnSpPr>
          <p:nvPr/>
        </p:nvCxnSpPr>
        <p:spPr>
          <a:xfrm flipV="1">
            <a:off x="4152647" y="3484596"/>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3F48A52-F19D-7321-E0CC-AE0B107CC87A}"/>
              </a:ext>
            </a:extLst>
          </p:cNvPr>
          <p:cNvCxnSpPr>
            <a:cxnSpLocks/>
          </p:cNvCxnSpPr>
          <p:nvPr/>
        </p:nvCxnSpPr>
        <p:spPr>
          <a:xfrm flipH="1">
            <a:off x="3876492" y="3457371"/>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E27F37A-F1BF-19AF-3D7D-47679318C58C}"/>
              </a:ext>
            </a:extLst>
          </p:cNvPr>
          <p:cNvCxnSpPr>
            <a:cxnSpLocks/>
          </p:cNvCxnSpPr>
          <p:nvPr/>
        </p:nvCxnSpPr>
        <p:spPr>
          <a:xfrm flipV="1">
            <a:off x="4152647" y="4622398"/>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A882D88-6BF7-D74A-3D92-A4BD71801FBD}"/>
              </a:ext>
            </a:extLst>
          </p:cNvPr>
          <p:cNvCxnSpPr>
            <a:cxnSpLocks/>
          </p:cNvCxnSpPr>
          <p:nvPr/>
        </p:nvCxnSpPr>
        <p:spPr>
          <a:xfrm flipH="1">
            <a:off x="3876492" y="4595173"/>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ED3FE11-CC3D-7927-0799-612534F26374}"/>
              </a:ext>
            </a:extLst>
          </p:cNvPr>
          <p:cNvCxnSpPr>
            <a:cxnSpLocks/>
          </p:cNvCxnSpPr>
          <p:nvPr/>
        </p:nvCxnSpPr>
        <p:spPr>
          <a:xfrm flipV="1">
            <a:off x="4149832" y="5731336"/>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509F557C-7450-5FC4-0B24-2A5BC39CA296}"/>
              </a:ext>
            </a:extLst>
          </p:cNvPr>
          <p:cNvCxnSpPr>
            <a:cxnSpLocks/>
          </p:cNvCxnSpPr>
          <p:nvPr/>
        </p:nvCxnSpPr>
        <p:spPr>
          <a:xfrm flipH="1">
            <a:off x="3870216" y="1217651"/>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827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7915759F-B9CD-9F94-3703-E2E5755C82B4}"/>
              </a:ext>
            </a:extLst>
          </p:cNvPr>
          <p:cNvPicPr>
            <a:picLocks noChangeAspect="1"/>
          </p:cNvPicPr>
          <p:nvPr/>
        </p:nvPicPr>
        <p:blipFill>
          <a:blip r:embed="rId2"/>
          <a:stretch>
            <a:fillRect/>
          </a:stretch>
        </p:blipFill>
        <p:spPr>
          <a:xfrm>
            <a:off x="322953" y="1228290"/>
            <a:ext cx="1841240" cy="3051467"/>
          </a:xfrm>
          <a:prstGeom prst="rect">
            <a:avLst/>
          </a:prstGeom>
        </p:spPr>
      </p:pic>
      <p:grpSp>
        <p:nvGrpSpPr>
          <p:cNvPr id="58" name="グループ化 57">
            <a:extLst>
              <a:ext uri="{FF2B5EF4-FFF2-40B4-BE49-F238E27FC236}">
                <a16:creationId xmlns:a16="http://schemas.microsoft.com/office/drawing/2014/main" id="{8700B0E4-7F30-8445-2899-32EF425F0514}"/>
              </a:ext>
            </a:extLst>
          </p:cNvPr>
          <p:cNvGrpSpPr/>
          <p:nvPr/>
        </p:nvGrpSpPr>
        <p:grpSpPr>
          <a:xfrm>
            <a:off x="322953" y="1933696"/>
            <a:ext cx="1841240" cy="1207329"/>
            <a:chOff x="3000176" y="2658725"/>
            <a:chExt cx="1841356" cy="1844714"/>
          </a:xfrm>
        </p:grpSpPr>
        <p:sp>
          <p:nvSpPr>
            <p:cNvPr id="51" name="角丸四角形 38">
              <a:extLst>
                <a:ext uri="{FF2B5EF4-FFF2-40B4-BE49-F238E27FC236}">
                  <a16:creationId xmlns:a16="http://schemas.microsoft.com/office/drawing/2014/main" id="{1DB66DB2-F612-CD8A-81CE-DE3EEEC1881F}"/>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52" name="角丸四角形 39">
              <a:extLst>
                <a:ext uri="{FF2B5EF4-FFF2-40B4-BE49-F238E27FC236}">
                  <a16:creationId xmlns:a16="http://schemas.microsoft.com/office/drawing/2014/main" id="{FD834516-6B38-846E-01B8-E4B2670B9077}"/>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53" name="角丸四角形 40">
              <a:extLst>
                <a:ext uri="{FF2B5EF4-FFF2-40B4-BE49-F238E27FC236}">
                  <a16:creationId xmlns:a16="http://schemas.microsoft.com/office/drawing/2014/main" id="{414F8005-DCA5-054D-2EF3-4329DB3B696B}"/>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54" name="角丸四角形 41">
              <a:extLst>
                <a:ext uri="{FF2B5EF4-FFF2-40B4-BE49-F238E27FC236}">
                  <a16:creationId xmlns:a16="http://schemas.microsoft.com/office/drawing/2014/main" id="{8D85DAC0-6058-8AC5-F169-CE1898B1C5D4}"/>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55" name="角丸四角形 43">
              <a:extLst>
                <a:ext uri="{FF2B5EF4-FFF2-40B4-BE49-F238E27FC236}">
                  <a16:creationId xmlns:a16="http://schemas.microsoft.com/office/drawing/2014/main" id="{7AA3F7A3-F1A7-5C31-4ACD-4FC873DCA7B3}"/>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56" name="角丸四角形 44">
              <a:extLst>
                <a:ext uri="{FF2B5EF4-FFF2-40B4-BE49-F238E27FC236}">
                  <a16:creationId xmlns:a16="http://schemas.microsoft.com/office/drawing/2014/main" id="{0D23859D-9AA6-1975-0B26-8D19DE46DA55}"/>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57" name="角丸四角形 44">
              <a:extLst>
                <a:ext uri="{FF2B5EF4-FFF2-40B4-BE49-F238E27FC236}">
                  <a16:creationId xmlns:a16="http://schemas.microsoft.com/office/drawing/2014/main" id="{49D4D5AD-ACFB-98F8-64D5-6D4F8A64901A}"/>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27" name="楕円 26">
            <a:extLst>
              <a:ext uri="{FF2B5EF4-FFF2-40B4-BE49-F238E27FC236}">
                <a16:creationId xmlns:a16="http://schemas.microsoft.com/office/drawing/2014/main" id="{B903A533-C3EB-D224-8DF2-213E4A6AA56B}"/>
              </a:ext>
            </a:extLst>
          </p:cNvPr>
          <p:cNvSpPr/>
          <p:nvPr/>
        </p:nvSpPr>
        <p:spPr>
          <a:xfrm>
            <a:off x="1800101" y="2463536"/>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下 34">
            <a:extLst>
              <a:ext uri="{FF2B5EF4-FFF2-40B4-BE49-F238E27FC236}">
                <a16:creationId xmlns:a16="http://schemas.microsoft.com/office/drawing/2014/main" id="{B8209031-A9E9-D141-3F03-B53FD7EC614E}"/>
              </a:ext>
            </a:extLst>
          </p:cNvPr>
          <p:cNvSpPr/>
          <p:nvPr/>
        </p:nvSpPr>
        <p:spPr>
          <a:xfrm rot="15120000">
            <a:off x="2804024" y="1366914"/>
            <a:ext cx="252000" cy="1400966"/>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06DDF3B-C288-DD57-5B62-4389DB308506}"/>
              </a:ext>
            </a:extLst>
          </p:cNvPr>
          <p:cNvSpPr/>
          <p:nvPr/>
        </p:nvSpPr>
        <p:spPr>
          <a:xfrm rot="18060000">
            <a:off x="2791863" y="2948649"/>
            <a:ext cx="252000" cy="1482946"/>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テキスト ボックス 63">
            <a:extLst>
              <a:ext uri="{FF2B5EF4-FFF2-40B4-BE49-F238E27FC236}">
                <a16:creationId xmlns:a16="http://schemas.microsoft.com/office/drawing/2014/main" id="{22538F7F-F4CF-DEEC-620C-C682FD06D9DF}"/>
              </a:ext>
            </a:extLst>
          </p:cNvPr>
          <p:cNvSpPr txBox="1"/>
          <p:nvPr/>
        </p:nvSpPr>
        <p:spPr>
          <a:xfrm rot="20520000">
            <a:off x="2192574" y="1588879"/>
            <a:ext cx="2266835" cy="276999"/>
          </a:xfrm>
          <a:prstGeom prst="rect">
            <a:avLst/>
          </a:prstGeom>
          <a:noFill/>
        </p:spPr>
        <p:txBody>
          <a:bodyPr wrap="square" rtlCol="0">
            <a:spAutoFit/>
          </a:bodyPr>
          <a:lstStyle/>
          <a:p>
            <a:r>
              <a:rPr kumimoji="1" lang="ja-JP" altLang="en-US" sz="1200" b="1" dirty="0"/>
              <a:t>指を上にスライド</a:t>
            </a:r>
            <a:endParaRPr kumimoji="1" lang="en-US" altLang="ja-JP" sz="1200" b="1" dirty="0"/>
          </a:p>
        </p:txBody>
      </p:sp>
      <p:sp>
        <p:nvSpPr>
          <p:cNvPr id="65" name="テキスト ボックス 64">
            <a:extLst>
              <a:ext uri="{FF2B5EF4-FFF2-40B4-BE49-F238E27FC236}">
                <a16:creationId xmlns:a16="http://schemas.microsoft.com/office/drawing/2014/main" id="{CBC38FF5-62CD-FCC3-CACE-7504F5C3765A}"/>
              </a:ext>
            </a:extLst>
          </p:cNvPr>
          <p:cNvSpPr txBox="1"/>
          <p:nvPr/>
        </p:nvSpPr>
        <p:spPr>
          <a:xfrm rot="1860000">
            <a:off x="2200545" y="3574297"/>
            <a:ext cx="2266835" cy="274229"/>
          </a:xfrm>
          <a:prstGeom prst="rect">
            <a:avLst/>
          </a:prstGeom>
          <a:noFill/>
        </p:spPr>
        <p:txBody>
          <a:bodyPr wrap="square" rtlCol="0">
            <a:spAutoFit/>
          </a:bodyPr>
          <a:lstStyle/>
          <a:p>
            <a:r>
              <a:rPr kumimoji="1" lang="ja-JP" altLang="en-US" sz="1200" b="1" dirty="0"/>
              <a:t>指を下にスライド</a:t>
            </a:r>
            <a:endParaRPr kumimoji="1" lang="en-US" altLang="ja-JP" sz="1200" b="1" dirty="0"/>
          </a:p>
        </p:txBody>
      </p:sp>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R37~R44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スライド操作イメージ</a:t>
            </a:r>
            <a:endParaRPr lang="en-US" altLang="ja-JP"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a:extLst>
              <a:ext uri="{FF2B5EF4-FFF2-40B4-BE49-F238E27FC236}">
                <a16:creationId xmlns:a16="http://schemas.microsoft.com/office/drawing/2014/main" id="{D1713372-18C9-71BB-0D9E-42E08815D088}"/>
              </a:ext>
            </a:extLst>
          </p:cNvPr>
          <p:cNvPicPr>
            <a:picLocks noChangeAspect="1"/>
          </p:cNvPicPr>
          <p:nvPr/>
        </p:nvPicPr>
        <p:blipFill>
          <a:blip r:embed="rId2"/>
          <a:stretch>
            <a:fillRect/>
          </a:stretch>
        </p:blipFill>
        <p:spPr>
          <a:xfrm>
            <a:off x="3743978" y="742309"/>
            <a:ext cx="1737779" cy="2880000"/>
          </a:xfrm>
          <a:prstGeom prst="rect">
            <a:avLst/>
          </a:prstGeom>
        </p:spPr>
      </p:pic>
      <p:grpSp>
        <p:nvGrpSpPr>
          <p:cNvPr id="70" name="グループ化 69">
            <a:extLst>
              <a:ext uri="{FF2B5EF4-FFF2-40B4-BE49-F238E27FC236}">
                <a16:creationId xmlns:a16="http://schemas.microsoft.com/office/drawing/2014/main" id="{BC5F6840-B1B1-A784-EE36-61AC175F432F}"/>
              </a:ext>
            </a:extLst>
          </p:cNvPr>
          <p:cNvGrpSpPr/>
          <p:nvPr/>
        </p:nvGrpSpPr>
        <p:grpSpPr>
          <a:xfrm>
            <a:off x="3751156" y="1910891"/>
            <a:ext cx="1723422" cy="1123182"/>
            <a:chOff x="3000176" y="2658725"/>
            <a:chExt cx="1841356" cy="1844714"/>
          </a:xfrm>
        </p:grpSpPr>
        <p:sp>
          <p:nvSpPr>
            <p:cNvPr id="71" name="角丸四角形 38">
              <a:extLst>
                <a:ext uri="{FF2B5EF4-FFF2-40B4-BE49-F238E27FC236}">
                  <a16:creationId xmlns:a16="http://schemas.microsoft.com/office/drawing/2014/main" id="{3913BB5C-EF5C-C29B-68C3-32140F99EA5E}"/>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R37</a:t>
              </a:r>
            </a:p>
          </p:txBody>
        </p:sp>
        <p:sp>
          <p:nvSpPr>
            <p:cNvPr id="72" name="角丸四角形 39">
              <a:extLst>
                <a:ext uri="{FF2B5EF4-FFF2-40B4-BE49-F238E27FC236}">
                  <a16:creationId xmlns:a16="http://schemas.microsoft.com/office/drawing/2014/main" id="{5E15B1B5-073D-CF27-8B15-FFF8FA290AC2}"/>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R38</a:t>
              </a:r>
            </a:p>
          </p:txBody>
        </p:sp>
        <p:sp>
          <p:nvSpPr>
            <p:cNvPr id="73" name="角丸四角形 40">
              <a:extLst>
                <a:ext uri="{FF2B5EF4-FFF2-40B4-BE49-F238E27FC236}">
                  <a16:creationId xmlns:a16="http://schemas.microsoft.com/office/drawing/2014/main" id="{B21B08C8-F493-81DF-4350-B3F3AD81C1A8}"/>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R39</a:t>
              </a:r>
            </a:p>
          </p:txBody>
        </p:sp>
        <p:sp>
          <p:nvSpPr>
            <p:cNvPr id="74" name="角丸四角形 41">
              <a:extLst>
                <a:ext uri="{FF2B5EF4-FFF2-40B4-BE49-F238E27FC236}">
                  <a16:creationId xmlns:a16="http://schemas.microsoft.com/office/drawing/2014/main" id="{FE7ACDB2-1A9E-50BC-D3CE-5146BFC32515}"/>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R40</a:t>
              </a:r>
            </a:p>
          </p:txBody>
        </p:sp>
        <p:sp>
          <p:nvSpPr>
            <p:cNvPr id="75" name="角丸四角形 43">
              <a:extLst>
                <a:ext uri="{FF2B5EF4-FFF2-40B4-BE49-F238E27FC236}">
                  <a16:creationId xmlns:a16="http://schemas.microsoft.com/office/drawing/2014/main" id="{ACA294D6-59C1-2892-7223-6867C905A353}"/>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R41</a:t>
              </a:r>
            </a:p>
          </p:txBody>
        </p:sp>
        <p:sp>
          <p:nvSpPr>
            <p:cNvPr id="76" name="角丸四角形 44">
              <a:extLst>
                <a:ext uri="{FF2B5EF4-FFF2-40B4-BE49-F238E27FC236}">
                  <a16:creationId xmlns:a16="http://schemas.microsoft.com/office/drawing/2014/main" id="{E6C43E62-A1FF-CFC5-22CA-B54E29166645}"/>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R42</a:t>
              </a:r>
            </a:p>
          </p:txBody>
        </p:sp>
        <p:sp>
          <p:nvSpPr>
            <p:cNvPr id="77" name="角丸四角形 44">
              <a:extLst>
                <a:ext uri="{FF2B5EF4-FFF2-40B4-BE49-F238E27FC236}">
                  <a16:creationId xmlns:a16="http://schemas.microsoft.com/office/drawing/2014/main" id="{4620DE1F-0024-AB3A-D5D3-52C3FAD07554}"/>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R43</a:t>
              </a:r>
            </a:p>
          </p:txBody>
        </p:sp>
      </p:grpSp>
      <p:pic>
        <p:nvPicPr>
          <p:cNvPr id="78" name="図 77">
            <a:extLst>
              <a:ext uri="{FF2B5EF4-FFF2-40B4-BE49-F238E27FC236}">
                <a16:creationId xmlns:a16="http://schemas.microsoft.com/office/drawing/2014/main" id="{DE5DD51A-BC78-A4DC-EF30-3A1C27BEB404}"/>
              </a:ext>
            </a:extLst>
          </p:cNvPr>
          <p:cNvPicPr>
            <a:picLocks noChangeAspect="1"/>
          </p:cNvPicPr>
          <p:nvPr/>
        </p:nvPicPr>
        <p:blipFill>
          <a:blip r:embed="rId2"/>
          <a:stretch>
            <a:fillRect/>
          </a:stretch>
        </p:blipFill>
        <p:spPr>
          <a:xfrm>
            <a:off x="3751156" y="3857361"/>
            <a:ext cx="1737779" cy="2880000"/>
          </a:xfrm>
          <a:prstGeom prst="rect">
            <a:avLst/>
          </a:prstGeom>
        </p:spPr>
      </p:pic>
      <p:sp>
        <p:nvSpPr>
          <p:cNvPr id="88" name="テキスト ボックス 87">
            <a:extLst>
              <a:ext uri="{FF2B5EF4-FFF2-40B4-BE49-F238E27FC236}">
                <a16:creationId xmlns:a16="http://schemas.microsoft.com/office/drawing/2014/main" id="{CA4241AB-1375-77A1-9549-6240F5D054DB}"/>
              </a:ext>
            </a:extLst>
          </p:cNvPr>
          <p:cNvSpPr txBox="1"/>
          <p:nvPr/>
        </p:nvSpPr>
        <p:spPr>
          <a:xfrm>
            <a:off x="91941" y="5680343"/>
            <a:ext cx="3416320" cy="830997"/>
          </a:xfrm>
          <a:prstGeom prst="rect">
            <a:avLst/>
          </a:prstGeom>
          <a:solidFill>
            <a:schemeClr val="bg1"/>
          </a:solidFill>
          <a:ln w="12700">
            <a:solidFill>
              <a:schemeClr val="tx1"/>
            </a:solidFill>
          </a:ln>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指を下にスライドしても表示を変化させない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指を上にスライドしても表示を変化させない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9" name="グループ化 88">
            <a:extLst>
              <a:ext uri="{FF2B5EF4-FFF2-40B4-BE49-F238E27FC236}">
                <a16:creationId xmlns:a16="http://schemas.microsoft.com/office/drawing/2014/main" id="{CA2045F3-05BE-6C3C-0EFF-CC4CDAD39CE0}"/>
              </a:ext>
            </a:extLst>
          </p:cNvPr>
          <p:cNvGrpSpPr/>
          <p:nvPr/>
        </p:nvGrpSpPr>
        <p:grpSpPr>
          <a:xfrm>
            <a:off x="3743862" y="4041787"/>
            <a:ext cx="1723422" cy="1123182"/>
            <a:chOff x="3000176" y="2658725"/>
            <a:chExt cx="1841356" cy="1844714"/>
          </a:xfrm>
        </p:grpSpPr>
        <p:sp>
          <p:nvSpPr>
            <p:cNvPr id="90" name="角丸四角形 38">
              <a:extLst>
                <a:ext uri="{FF2B5EF4-FFF2-40B4-BE49-F238E27FC236}">
                  <a16:creationId xmlns:a16="http://schemas.microsoft.com/office/drawing/2014/main" id="{939FBB0C-6E1A-DF7F-1913-1408DF250B21}"/>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R37</a:t>
              </a:r>
            </a:p>
          </p:txBody>
        </p:sp>
        <p:sp>
          <p:nvSpPr>
            <p:cNvPr id="91" name="角丸四角形 39">
              <a:extLst>
                <a:ext uri="{FF2B5EF4-FFF2-40B4-BE49-F238E27FC236}">
                  <a16:creationId xmlns:a16="http://schemas.microsoft.com/office/drawing/2014/main" id="{06482B20-CB60-C988-D70D-8094FF7695D8}"/>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R38</a:t>
              </a:r>
            </a:p>
          </p:txBody>
        </p:sp>
        <p:sp>
          <p:nvSpPr>
            <p:cNvPr id="92" name="角丸四角形 40">
              <a:extLst>
                <a:ext uri="{FF2B5EF4-FFF2-40B4-BE49-F238E27FC236}">
                  <a16:creationId xmlns:a16="http://schemas.microsoft.com/office/drawing/2014/main" id="{0F518FE2-8001-91F8-FBBA-F8DEA6C0F3D5}"/>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R39</a:t>
              </a:r>
            </a:p>
          </p:txBody>
        </p:sp>
        <p:sp>
          <p:nvSpPr>
            <p:cNvPr id="93" name="角丸四角形 41">
              <a:extLst>
                <a:ext uri="{FF2B5EF4-FFF2-40B4-BE49-F238E27FC236}">
                  <a16:creationId xmlns:a16="http://schemas.microsoft.com/office/drawing/2014/main" id="{975A44E6-3346-F556-1B7C-4A8DED62438F}"/>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R40</a:t>
              </a:r>
            </a:p>
          </p:txBody>
        </p:sp>
        <p:sp>
          <p:nvSpPr>
            <p:cNvPr id="94" name="角丸四角形 43">
              <a:extLst>
                <a:ext uri="{FF2B5EF4-FFF2-40B4-BE49-F238E27FC236}">
                  <a16:creationId xmlns:a16="http://schemas.microsoft.com/office/drawing/2014/main" id="{D2EEA278-28DD-61EA-B13C-CE5D5E1F0654}"/>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R41</a:t>
              </a:r>
            </a:p>
          </p:txBody>
        </p:sp>
        <p:sp>
          <p:nvSpPr>
            <p:cNvPr id="95" name="角丸四角形 44">
              <a:extLst>
                <a:ext uri="{FF2B5EF4-FFF2-40B4-BE49-F238E27FC236}">
                  <a16:creationId xmlns:a16="http://schemas.microsoft.com/office/drawing/2014/main" id="{F65E464A-B648-C39B-A494-25AB0A15D8BE}"/>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R42</a:t>
              </a:r>
            </a:p>
          </p:txBody>
        </p:sp>
        <p:sp>
          <p:nvSpPr>
            <p:cNvPr id="96" name="角丸四角形 44">
              <a:extLst>
                <a:ext uri="{FF2B5EF4-FFF2-40B4-BE49-F238E27FC236}">
                  <a16:creationId xmlns:a16="http://schemas.microsoft.com/office/drawing/2014/main" id="{046AE63E-6282-687F-B1A5-04611EA927B4}"/>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R43</a:t>
              </a:r>
            </a:p>
          </p:txBody>
        </p:sp>
      </p:grpSp>
      <p:pic>
        <p:nvPicPr>
          <p:cNvPr id="104" name="図 103">
            <a:extLst>
              <a:ext uri="{FF2B5EF4-FFF2-40B4-BE49-F238E27FC236}">
                <a16:creationId xmlns:a16="http://schemas.microsoft.com/office/drawing/2014/main" id="{4BF7ADD7-9D05-64D2-0A2F-8373CBDB0059}"/>
              </a:ext>
            </a:extLst>
          </p:cNvPr>
          <p:cNvPicPr>
            <a:picLocks noChangeAspect="1"/>
          </p:cNvPicPr>
          <p:nvPr/>
        </p:nvPicPr>
        <p:blipFill>
          <a:blip r:embed="rId3"/>
          <a:stretch>
            <a:fillRect/>
          </a:stretch>
        </p:blipFill>
        <p:spPr>
          <a:xfrm>
            <a:off x="6914373" y="736575"/>
            <a:ext cx="2646750" cy="2232000"/>
          </a:xfrm>
          <a:prstGeom prst="rect">
            <a:avLst/>
          </a:prstGeom>
        </p:spPr>
      </p:pic>
      <p:sp>
        <p:nvSpPr>
          <p:cNvPr id="105" name="タイトル 1">
            <a:extLst>
              <a:ext uri="{FF2B5EF4-FFF2-40B4-BE49-F238E27FC236}">
                <a16:creationId xmlns:a16="http://schemas.microsoft.com/office/drawing/2014/main" id="{03D65DD1-5DE4-59F2-9238-186B654FB4E9}"/>
              </a:ext>
            </a:extLst>
          </p:cNvPr>
          <p:cNvSpPr txBox="1">
            <a:spLocks/>
          </p:cNvSpPr>
          <p:nvPr/>
        </p:nvSpPr>
        <p:spPr>
          <a:xfrm>
            <a:off x="373769" y="848495"/>
            <a:ext cx="1499419" cy="320088"/>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縦画面</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タイトル 1">
            <a:extLst>
              <a:ext uri="{FF2B5EF4-FFF2-40B4-BE49-F238E27FC236}">
                <a16:creationId xmlns:a16="http://schemas.microsoft.com/office/drawing/2014/main" id="{80E0710E-98F9-98AD-9000-467B5A805440}"/>
              </a:ext>
            </a:extLst>
          </p:cNvPr>
          <p:cNvSpPr txBox="1">
            <a:spLocks/>
          </p:cNvSpPr>
          <p:nvPr/>
        </p:nvSpPr>
        <p:spPr>
          <a:xfrm>
            <a:off x="6048375" y="850095"/>
            <a:ext cx="1499419" cy="320088"/>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横画面</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6" name="グループ化 115">
            <a:extLst>
              <a:ext uri="{FF2B5EF4-FFF2-40B4-BE49-F238E27FC236}">
                <a16:creationId xmlns:a16="http://schemas.microsoft.com/office/drawing/2014/main" id="{6EA1651B-5E9E-FC20-FA7F-9108604E4DA5}"/>
              </a:ext>
            </a:extLst>
          </p:cNvPr>
          <p:cNvGrpSpPr/>
          <p:nvPr/>
        </p:nvGrpSpPr>
        <p:grpSpPr>
          <a:xfrm>
            <a:off x="6914373" y="1279508"/>
            <a:ext cx="2646750" cy="702000"/>
            <a:chOff x="7334298" y="3370319"/>
            <a:chExt cx="3682248" cy="708281"/>
          </a:xfrm>
        </p:grpSpPr>
        <p:grpSp>
          <p:nvGrpSpPr>
            <p:cNvPr id="107" name="グループ化 106">
              <a:extLst>
                <a:ext uri="{FF2B5EF4-FFF2-40B4-BE49-F238E27FC236}">
                  <a16:creationId xmlns:a16="http://schemas.microsoft.com/office/drawing/2014/main" id="{680F91FE-7AC4-0D0C-1D52-4B570CFE5E4A}"/>
                </a:ext>
              </a:extLst>
            </p:cNvPr>
            <p:cNvGrpSpPr/>
            <p:nvPr/>
          </p:nvGrpSpPr>
          <p:grpSpPr>
            <a:xfrm>
              <a:off x="7334298" y="3370319"/>
              <a:ext cx="3682248" cy="704551"/>
              <a:chOff x="3000176" y="2658725"/>
              <a:chExt cx="3682480" cy="1076505"/>
            </a:xfrm>
          </p:grpSpPr>
          <p:sp>
            <p:nvSpPr>
              <p:cNvPr id="108" name="角丸四角形 38">
                <a:extLst>
                  <a:ext uri="{FF2B5EF4-FFF2-40B4-BE49-F238E27FC236}">
                    <a16:creationId xmlns:a16="http://schemas.microsoft.com/office/drawing/2014/main" id="{2A92D224-BD2D-3980-0E3B-E3EB57900991}"/>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09" name="角丸四角形 39">
                <a:extLst>
                  <a:ext uri="{FF2B5EF4-FFF2-40B4-BE49-F238E27FC236}">
                    <a16:creationId xmlns:a16="http://schemas.microsoft.com/office/drawing/2014/main" id="{F1E7CED3-0AE7-648A-50F5-D00FFD6B2F19}"/>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10" name="角丸四角形 40">
                <a:extLst>
                  <a:ext uri="{FF2B5EF4-FFF2-40B4-BE49-F238E27FC236}">
                    <a16:creationId xmlns:a16="http://schemas.microsoft.com/office/drawing/2014/main" id="{8942E28A-A2E4-6BF2-AD37-22C6920FBFA0}"/>
                  </a:ext>
                </a:extLst>
              </p:cNvPr>
              <p:cNvSpPr>
                <a:spLocks noChangeAspect="1"/>
              </p:cNvSpPr>
              <p:nvPr/>
            </p:nvSpPr>
            <p:spPr>
              <a:xfrm>
                <a:off x="3000291" y="293695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11" name="角丸四角形 41">
                <a:extLst>
                  <a:ext uri="{FF2B5EF4-FFF2-40B4-BE49-F238E27FC236}">
                    <a16:creationId xmlns:a16="http://schemas.microsoft.com/office/drawing/2014/main" id="{9D08588A-7B4D-3E83-51D3-FAEEAD7B1083}"/>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12" name="角丸四角形 43">
                <a:extLst>
                  <a:ext uri="{FF2B5EF4-FFF2-40B4-BE49-F238E27FC236}">
                    <a16:creationId xmlns:a16="http://schemas.microsoft.com/office/drawing/2014/main" id="{2090EAA9-F716-11C1-96D3-33E44486B230}"/>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13" name="角丸四角形 44">
                <a:extLst>
                  <a:ext uri="{FF2B5EF4-FFF2-40B4-BE49-F238E27FC236}">
                    <a16:creationId xmlns:a16="http://schemas.microsoft.com/office/drawing/2014/main" id="{90F9A0BB-1D05-B6A3-C9FD-6BBDE842C2D8}"/>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14" name="角丸四角形 44">
                <a:extLst>
                  <a:ext uri="{FF2B5EF4-FFF2-40B4-BE49-F238E27FC236}">
                    <a16:creationId xmlns:a16="http://schemas.microsoft.com/office/drawing/2014/main" id="{18989E8C-254E-ABD6-3D67-889335601FAF}"/>
                  </a:ext>
                </a:extLst>
              </p:cNvPr>
              <p:cNvSpPr>
                <a:spLocks noChangeAspect="1"/>
              </p:cNvSpPr>
              <p:nvPr/>
            </p:nvSpPr>
            <p:spPr>
              <a:xfrm>
                <a:off x="3000176" y="348208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15" name="角丸四角形 44">
              <a:extLst>
                <a:ext uri="{FF2B5EF4-FFF2-40B4-BE49-F238E27FC236}">
                  <a16:creationId xmlns:a16="http://schemas.microsoft.com/office/drawing/2014/main" id="{C8EE5404-4E28-A413-1D77-783059944C5C}"/>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sp>
        <p:nvSpPr>
          <p:cNvPr id="117" name="楕円 116">
            <a:extLst>
              <a:ext uri="{FF2B5EF4-FFF2-40B4-BE49-F238E27FC236}">
                <a16:creationId xmlns:a16="http://schemas.microsoft.com/office/drawing/2014/main" id="{3C89F413-2130-ECD2-6E0F-0FBA5D90D1D1}"/>
              </a:ext>
            </a:extLst>
          </p:cNvPr>
          <p:cNvSpPr/>
          <p:nvPr/>
        </p:nvSpPr>
        <p:spPr>
          <a:xfrm>
            <a:off x="7901562" y="1425739"/>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矢印: 下 117">
            <a:extLst>
              <a:ext uri="{FF2B5EF4-FFF2-40B4-BE49-F238E27FC236}">
                <a16:creationId xmlns:a16="http://schemas.microsoft.com/office/drawing/2014/main" id="{947B4926-A7C6-B815-BBC1-8C4506C1E70E}"/>
              </a:ext>
            </a:extLst>
          </p:cNvPr>
          <p:cNvSpPr/>
          <p:nvPr/>
        </p:nvSpPr>
        <p:spPr>
          <a:xfrm>
            <a:off x="8446700" y="1909748"/>
            <a:ext cx="211811" cy="72000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矢印: 下 118">
            <a:extLst>
              <a:ext uri="{FF2B5EF4-FFF2-40B4-BE49-F238E27FC236}">
                <a16:creationId xmlns:a16="http://schemas.microsoft.com/office/drawing/2014/main" id="{1ABFBD53-2044-2054-9DC8-97725C26EEDF}"/>
              </a:ext>
            </a:extLst>
          </p:cNvPr>
          <p:cNvSpPr/>
          <p:nvPr/>
        </p:nvSpPr>
        <p:spPr>
          <a:xfrm rot="10800000">
            <a:off x="7889449" y="647634"/>
            <a:ext cx="232171" cy="7200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A1EEE2A2-B2B5-40A9-B093-C2D8D39AE159}"/>
              </a:ext>
            </a:extLst>
          </p:cNvPr>
          <p:cNvSpPr/>
          <p:nvPr/>
        </p:nvSpPr>
        <p:spPr>
          <a:xfrm>
            <a:off x="8456881" y="1663172"/>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矢印: 下 120">
            <a:extLst>
              <a:ext uri="{FF2B5EF4-FFF2-40B4-BE49-F238E27FC236}">
                <a16:creationId xmlns:a16="http://schemas.microsoft.com/office/drawing/2014/main" id="{0586973E-8AB3-34B1-0132-5E73310FC1B9}"/>
              </a:ext>
            </a:extLst>
          </p:cNvPr>
          <p:cNvSpPr/>
          <p:nvPr/>
        </p:nvSpPr>
        <p:spPr>
          <a:xfrm rot="900000">
            <a:off x="7715389" y="3004637"/>
            <a:ext cx="252000" cy="12960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テキスト ボックス 121">
            <a:extLst>
              <a:ext uri="{FF2B5EF4-FFF2-40B4-BE49-F238E27FC236}">
                <a16:creationId xmlns:a16="http://schemas.microsoft.com/office/drawing/2014/main" id="{A7FA6BDE-0AFB-8DB0-3D34-9B3211368241}"/>
              </a:ext>
            </a:extLst>
          </p:cNvPr>
          <p:cNvSpPr txBox="1"/>
          <p:nvPr/>
        </p:nvSpPr>
        <p:spPr>
          <a:xfrm rot="17100000">
            <a:off x="6673634" y="2928991"/>
            <a:ext cx="2266835" cy="276999"/>
          </a:xfrm>
          <a:prstGeom prst="rect">
            <a:avLst/>
          </a:prstGeom>
          <a:noFill/>
        </p:spPr>
        <p:txBody>
          <a:bodyPr wrap="square" rtlCol="0">
            <a:spAutoFit/>
          </a:bodyPr>
          <a:lstStyle/>
          <a:p>
            <a:r>
              <a:rPr kumimoji="1" lang="ja-JP" altLang="en-US" sz="1200" b="1" dirty="0"/>
              <a:t>指を上にスライド</a:t>
            </a:r>
            <a:endParaRPr kumimoji="1" lang="en-US" altLang="ja-JP" sz="1200" b="1" dirty="0"/>
          </a:p>
        </p:txBody>
      </p:sp>
      <p:grpSp>
        <p:nvGrpSpPr>
          <p:cNvPr id="134" name="グループ化 133">
            <a:extLst>
              <a:ext uri="{FF2B5EF4-FFF2-40B4-BE49-F238E27FC236}">
                <a16:creationId xmlns:a16="http://schemas.microsoft.com/office/drawing/2014/main" id="{62BFBD2A-3008-7C22-D141-2906BA636B44}"/>
              </a:ext>
            </a:extLst>
          </p:cNvPr>
          <p:cNvGrpSpPr>
            <a:grpSpLocks noChangeAspect="1"/>
          </p:cNvGrpSpPr>
          <p:nvPr/>
        </p:nvGrpSpPr>
        <p:grpSpPr>
          <a:xfrm>
            <a:off x="6455416" y="4354011"/>
            <a:ext cx="2475992" cy="2088000"/>
            <a:chOff x="6538326" y="3935740"/>
            <a:chExt cx="2646751" cy="2232000"/>
          </a:xfrm>
        </p:grpSpPr>
        <p:pic>
          <p:nvPicPr>
            <p:cNvPr id="123" name="図 122">
              <a:extLst>
                <a:ext uri="{FF2B5EF4-FFF2-40B4-BE49-F238E27FC236}">
                  <a16:creationId xmlns:a16="http://schemas.microsoft.com/office/drawing/2014/main" id="{D9B25A10-ABD7-C610-8EBA-37C01B869B13}"/>
                </a:ext>
              </a:extLst>
            </p:cNvPr>
            <p:cNvPicPr>
              <a:picLocks noChangeAspect="1"/>
            </p:cNvPicPr>
            <p:nvPr/>
          </p:nvPicPr>
          <p:blipFill>
            <a:blip r:embed="rId3"/>
            <a:stretch>
              <a:fillRect/>
            </a:stretch>
          </p:blipFill>
          <p:spPr>
            <a:xfrm>
              <a:off x="6538327" y="3935740"/>
              <a:ext cx="2646750" cy="2232000"/>
            </a:xfrm>
            <a:prstGeom prst="rect">
              <a:avLst/>
            </a:prstGeom>
          </p:spPr>
        </p:pic>
        <p:grpSp>
          <p:nvGrpSpPr>
            <p:cNvPr id="124" name="グループ化 123">
              <a:extLst>
                <a:ext uri="{FF2B5EF4-FFF2-40B4-BE49-F238E27FC236}">
                  <a16:creationId xmlns:a16="http://schemas.microsoft.com/office/drawing/2014/main" id="{8182C040-1D1D-154B-01AB-1ED8D942292D}"/>
                </a:ext>
              </a:extLst>
            </p:cNvPr>
            <p:cNvGrpSpPr/>
            <p:nvPr/>
          </p:nvGrpSpPr>
          <p:grpSpPr>
            <a:xfrm>
              <a:off x="6538326" y="5001676"/>
              <a:ext cx="2646751" cy="701995"/>
              <a:chOff x="7334298" y="3897991"/>
              <a:chExt cx="3682250" cy="708274"/>
            </a:xfrm>
          </p:grpSpPr>
          <p:grpSp>
            <p:nvGrpSpPr>
              <p:cNvPr id="125" name="グループ化 124">
                <a:extLst>
                  <a:ext uri="{FF2B5EF4-FFF2-40B4-BE49-F238E27FC236}">
                    <a16:creationId xmlns:a16="http://schemas.microsoft.com/office/drawing/2014/main" id="{518A0BD3-EBB1-2E6D-4F1E-99288CFE30DF}"/>
                  </a:ext>
                </a:extLst>
              </p:cNvPr>
              <p:cNvGrpSpPr/>
              <p:nvPr/>
            </p:nvGrpSpPr>
            <p:grpSpPr>
              <a:xfrm>
                <a:off x="7334298" y="3897991"/>
                <a:ext cx="3682250" cy="704552"/>
                <a:chOff x="3000176" y="3464976"/>
                <a:chExt cx="3682482" cy="1076508"/>
              </a:xfrm>
            </p:grpSpPr>
            <p:sp>
              <p:nvSpPr>
                <p:cNvPr id="127" name="角丸四角形 38">
                  <a:extLst>
                    <a:ext uri="{FF2B5EF4-FFF2-40B4-BE49-F238E27FC236}">
                      <a16:creationId xmlns:a16="http://schemas.microsoft.com/office/drawing/2014/main" id="{7D5F638A-DC44-A356-F05B-B095ED599B37}"/>
                    </a:ext>
                  </a:extLst>
                </p:cNvPr>
                <p:cNvSpPr>
                  <a:spLocks noChangeAspect="1"/>
                </p:cNvSpPr>
                <p:nvPr/>
              </p:nvSpPr>
              <p:spPr>
                <a:xfrm>
                  <a:off x="3000292" y="3464976"/>
                  <a:ext cx="1841241"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28" name="角丸四角形 39">
                  <a:extLst>
                    <a:ext uri="{FF2B5EF4-FFF2-40B4-BE49-F238E27FC236}">
                      <a16:creationId xmlns:a16="http://schemas.microsoft.com/office/drawing/2014/main" id="{E8077584-48DD-187C-18FE-A670A32BE17C}"/>
                    </a:ext>
                  </a:extLst>
                </p:cNvPr>
                <p:cNvSpPr>
                  <a:spLocks noChangeAspect="1"/>
                </p:cNvSpPr>
                <p:nvPr/>
              </p:nvSpPr>
              <p:spPr>
                <a:xfrm>
                  <a:off x="4841417" y="3464979"/>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29" name="角丸四角形 40">
                  <a:extLst>
                    <a:ext uri="{FF2B5EF4-FFF2-40B4-BE49-F238E27FC236}">
                      <a16:creationId xmlns:a16="http://schemas.microsoft.com/office/drawing/2014/main" id="{34179454-BB30-8A1A-797B-6C896172E039}"/>
                    </a:ext>
                  </a:extLst>
                </p:cNvPr>
                <p:cNvSpPr>
                  <a:spLocks noChangeAspect="1"/>
                </p:cNvSpPr>
                <p:nvPr/>
              </p:nvSpPr>
              <p:spPr>
                <a:xfrm>
                  <a:off x="3000291" y="3743206"/>
                  <a:ext cx="1841241"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30" name="角丸四角形 41">
                  <a:extLst>
                    <a:ext uri="{FF2B5EF4-FFF2-40B4-BE49-F238E27FC236}">
                      <a16:creationId xmlns:a16="http://schemas.microsoft.com/office/drawing/2014/main" id="{DF9D9BD0-3BAE-AED6-5692-DA9000A7D0D8}"/>
                    </a:ext>
                  </a:extLst>
                </p:cNvPr>
                <p:cNvSpPr>
                  <a:spLocks noChangeAspect="1"/>
                </p:cNvSpPr>
                <p:nvPr/>
              </p:nvSpPr>
              <p:spPr>
                <a:xfrm>
                  <a:off x="4841416" y="3741793"/>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31" name="角丸四角形 43">
                  <a:extLst>
                    <a:ext uri="{FF2B5EF4-FFF2-40B4-BE49-F238E27FC236}">
                      <a16:creationId xmlns:a16="http://schemas.microsoft.com/office/drawing/2014/main" id="{49D38C91-D6FB-0F92-19EF-956F28D330FD}"/>
                    </a:ext>
                  </a:extLst>
                </p:cNvPr>
                <p:cNvSpPr>
                  <a:spLocks noChangeAspect="1"/>
                </p:cNvSpPr>
                <p:nvPr/>
              </p:nvSpPr>
              <p:spPr>
                <a:xfrm>
                  <a:off x="3000291" y="4023120"/>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32" name="角丸四角形 44">
                  <a:extLst>
                    <a:ext uri="{FF2B5EF4-FFF2-40B4-BE49-F238E27FC236}">
                      <a16:creationId xmlns:a16="http://schemas.microsoft.com/office/drawing/2014/main" id="{F0814F65-0968-5E63-F7C7-A12F86B20013}"/>
                    </a:ext>
                  </a:extLst>
                </p:cNvPr>
                <p:cNvSpPr>
                  <a:spLocks noChangeAspect="1"/>
                </p:cNvSpPr>
                <p:nvPr/>
              </p:nvSpPr>
              <p:spPr>
                <a:xfrm>
                  <a:off x="4841416" y="4018610"/>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33" name="角丸四角形 44">
                  <a:extLst>
                    <a:ext uri="{FF2B5EF4-FFF2-40B4-BE49-F238E27FC236}">
                      <a16:creationId xmlns:a16="http://schemas.microsoft.com/office/drawing/2014/main" id="{627A396B-EA41-DEC4-1345-845142F81FBA}"/>
                    </a:ext>
                  </a:extLst>
                </p:cNvPr>
                <p:cNvSpPr>
                  <a:spLocks noChangeAspect="1"/>
                </p:cNvSpPr>
                <p:nvPr/>
              </p:nvSpPr>
              <p:spPr>
                <a:xfrm>
                  <a:off x="3000176" y="4288336"/>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26" name="角丸四角形 44">
                <a:extLst>
                  <a:ext uri="{FF2B5EF4-FFF2-40B4-BE49-F238E27FC236}">
                    <a16:creationId xmlns:a16="http://schemas.microsoft.com/office/drawing/2014/main" id="{B6E506DB-939D-412D-0037-0DBC5486AFF0}"/>
                  </a:ext>
                </a:extLst>
              </p:cNvPr>
              <p:cNvSpPr>
                <a:spLocks noChangeAspect="1"/>
              </p:cNvSpPr>
              <p:nvPr/>
            </p:nvSpPr>
            <p:spPr>
              <a:xfrm>
                <a:off x="9175422" y="4440584"/>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grpSp>
        <p:nvGrpSpPr>
          <p:cNvPr id="135" name="グループ化 134">
            <a:extLst>
              <a:ext uri="{FF2B5EF4-FFF2-40B4-BE49-F238E27FC236}">
                <a16:creationId xmlns:a16="http://schemas.microsoft.com/office/drawing/2014/main" id="{01F1F2F4-AB1F-AFEC-6978-CAD6F7C2A07F}"/>
              </a:ext>
            </a:extLst>
          </p:cNvPr>
          <p:cNvGrpSpPr>
            <a:grpSpLocks noChangeAspect="1"/>
          </p:cNvGrpSpPr>
          <p:nvPr/>
        </p:nvGrpSpPr>
        <p:grpSpPr>
          <a:xfrm>
            <a:off x="9357609" y="4354925"/>
            <a:ext cx="2475992" cy="2088000"/>
            <a:chOff x="6538326" y="3935740"/>
            <a:chExt cx="2646751" cy="2232000"/>
          </a:xfrm>
        </p:grpSpPr>
        <p:pic>
          <p:nvPicPr>
            <p:cNvPr id="136" name="図 135">
              <a:extLst>
                <a:ext uri="{FF2B5EF4-FFF2-40B4-BE49-F238E27FC236}">
                  <a16:creationId xmlns:a16="http://schemas.microsoft.com/office/drawing/2014/main" id="{79135959-0111-BC0C-2051-E52E8E855807}"/>
                </a:ext>
              </a:extLst>
            </p:cNvPr>
            <p:cNvPicPr>
              <a:picLocks noChangeAspect="1"/>
            </p:cNvPicPr>
            <p:nvPr/>
          </p:nvPicPr>
          <p:blipFill>
            <a:blip r:embed="rId3"/>
            <a:stretch>
              <a:fillRect/>
            </a:stretch>
          </p:blipFill>
          <p:spPr>
            <a:xfrm>
              <a:off x="6538327" y="3935740"/>
              <a:ext cx="2646750" cy="2232000"/>
            </a:xfrm>
            <a:prstGeom prst="rect">
              <a:avLst/>
            </a:prstGeom>
          </p:spPr>
        </p:pic>
        <p:grpSp>
          <p:nvGrpSpPr>
            <p:cNvPr id="137" name="グループ化 136">
              <a:extLst>
                <a:ext uri="{FF2B5EF4-FFF2-40B4-BE49-F238E27FC236}">
                  <a16:creationId xmlns:a16="http://schemas.microsoft.com/office/drawing/2014/main" id="{C0D3C408-DC6D-F14E-39C1-FFF0466366F4}"/>
                </a:ext>
              </a:extLst>
            </p:cNvPr>
            <p:cNvGrpSpPr/>
            <p:nvPr/>
          </p:nvGrpSpPr>
          <p:grpSpPr>
            <a:xfrm>
              <a:off x="6538326" y="3945378"/>
              <a:ext cx="2646751" cy="702001"/>
              <a:chOff x="7334298" y="2832252"/>
              <a:chExt cx="3682250" cy="708282"/>
            </a:xfrm>
          </p:grpSpPr>
          <p:grpSp>
            <p:nvGrpSpPr>
              <p:cNvPr id="138" name="グループ化 137">
                <a:extLst>
                  <a:ext uri="{FF2B5EF4-FFF2-40B4-BE49-F238E27FC236}">
                    <a16:creationId xmlns:a16="http://schemas.microsoft.com/office/drawing/2014/main" id="{5592B4B4-E660-193B-E4B8-59C121987156}"/>
                  </a:ext>
                </a:extLst>
              </p:cNvPr>
              <p:cNvGrpSpPr/>
              <p:nvPr/>
            </p:nvGrpSpPr>
            <p:grpSpPr>
              <a:xfrm>
                <a:off x="7334298" y="2832252"/>
                <a:ext cx="3682250" cy="704552"/>
                <a:chOff x="3000176" y="1836597"/>
                <a:chExt cx="3682482" cy="1076506"/>
              </a:xfrm>
            </p:grpSpPr>
            <p:sp>
              <p:nvSpPr>
                <p:cNvPr id="140" name="角丸四角形 38">
                  <a:extLst>
                    <a:ext uri="{FF2B5EF4-FFF2-40B4-BE49-F238E27FC236}">
                      <a16:creationId xmlns:a16="http://schemas.microsoft.com/office/drawing/2014/main" id="{4BE8B994-F586-2AF1-4303-23C314625007}"/>
                    </a:ext>
                  </a:extLst>
                </p:cNvPr>
                <p:cNvSpPr>
                  <a:spLocks noChangeAspect="1"/>
                </p:cNvSpPr>
                <p:nvPr/>
              </p:nvSpPr>
              <p:spPr>
                <a:xfrm>
                  <a:off x="3000292" y="1836597"/>
                  <a:ext cx="1841241"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41" name="角丸四角形 39">
                  <a:extLst>
                    <a:ext uri="{FF2B5EF4-FFF2-40B4-BE49-F238E27FC236}">
                      <a16:creationId xmlns:a16="http://schemas.microsoft.com/office/drawing/2014/main" id="{854A1CA3-3A95-5FEC-CD8C-49E215637D32}"/>
                    </a:ext>
                  </a:extLst>
                </p:cNvPr>
                <p:cNvSpPr>
                  <a:spLocks noChangeAspect="1"/>
                </p:cNvSpPr>
                <p:nvPr/>
              </p:nvSpPr>
              <p:spPr>
                <a:xfrm>
                  <a:off x="4841417" y="1836599"/>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42" name="角丸四角形 40">
                  <a:extLst>
                    <a:ext uri="{FF2B5EF4-FFF2-40B4-BE49-F238E27FC236}">
                      <a16:creationId xmlns:a16="http://schemas.microsoft.com/office/drawing/2014/main" id="{CF285E0D-A835-55F9-9A42-B16288344E03}"/>
                    </a:ext>
                  </a:extLst>
                </p:cNvPr>
                <p:cNvSpPr>
                  <a:spLocks noChangeAspect="1"/>
                </p:cNvSpPr>
                <p:nvPr/>
              </p:nvSpPr>
              <p:spPr>
                <a:xfrm>
                  <a:off x="3000291" y="2114828"/>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43" name="角丸四角形 41">
                  <a:extLst>
                    <a:ext uri="{FF2B5EF4-FFF2-40B4-BE49-F238E27FC236}">
                      <a16:creationId xmlns:a16="http://schemas.microsoft.com/office/drawing/2014/main" id="{62F9C3DC-EE1C-6C4F-6C22-3FD70370267D}"/>
                    </a:ext>
                  </a:extLst>
                </p:cNvPr>
                <p:cNvSpPr>
                  <a:spLocks noChangeAspect="1"/>
                </p:cNvSpPr>
                <p:nvPr/>
              </p:nvSpPr>
              <p:spPr>
                <a:xfrm>
                  <a:off x="4841416" y="2113419"/>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44" name="角丸四角形 43">
                  <a:extLst>
                    <a:ext uri="{FF2B5EF4-FFF2-40B4-BE49-F238E27FC236}">
                      <a16:creationId xmlns:a16="http://schemas.microsoft.com/office/drawing/2014/main" id="{CBDD2F5C-796E-117E-7A5F-18A8CBB57FE5}"/>
                    </a:ext>
                  </a:extLst>
                </p:cNvPr>
                <p:cNvSpPr>
                  <a:spLocks noChangeAspect="1"/>
                </p:cNvSpPr>
                <p:nvPr/>
              </p:nvSpPr>
              <p:spPr>
                <a:xfrm>
                  <a:off x="3000291" y="2394744"/>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45" name="角丸四角形 44">
                  <a:extLst>
                    <a:ext uri="{FF2B5EF4-FFF2-40B4-BE49-F238E27FC236}">
                      <a16:creationId xmlns:a16="http://schemas.microsoft.com/office/drawing/2014/main" id="{CDC1A270-FEAA-2428-9734-208002435D84}"/>
                    </a:ext>
                  </a:extLst>
                </p:cNvPr>
                <p:cNvSpPr>
                  <a:spLocks noChangeAspect="1"/>
                </p:cNvSpPr>
                <p:nvPr/>
              </p:nvSpPr>
              <p:spPr>
                <a:xfrm>
                  <a:off x="4841416" y="2390241"/>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46" name="角丸四角形 44">
                  <a:extLst>
                    <a:ext uri="{FF2B5EF4-FFF2-40B4-BE49-F238E27FC236}">
                      <a16:creationId xmlns:a16="http://schemas.microsoft.com/office/drawing/2014/main" id="{E128CB55-4299-99C0-DF86-D9A769359B36}"/>
                    </a:ext>
                  </a:extLst>
                </p:cNvPr>
                <p:cNvSpPr>
                  <a:spLocks noChangeAspect="1"/>
                </p:cNvSpPr>
                <p:nvPr/>
              </p:nvSpPr>
              <p:spPr>
                <a:xfrm>
                  <a:off x="3000176" y="2659955"/>
                  <a:ext cx="1841241"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39" name="角丸四角形 44">
                <a:extLst>
                  <a:ext uri="{FF2B5EF4-FFF2-40B4-BE49-F238E27FC236}">
                    <a16:creationId xmlns:a16="http://schemas.microsoft.com/office/drawing/2014/main" id="{CEBB8284-6327-3439-37EC-09A4F99713C8}"/>
                  </a:ext>
                </a:extLst>
              </p:cNvPr>
              <p:cNvSpPr>
                <a:spLocks noChangeAspect="1"/>
              </p:cNvSpPr>
              <p:nvPr/>
            </p:nvSpPr>
            <p:spPr>
              <a:xfrm>
                <a:off x="9175422" y="3374853"/>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sp>
        <p:nvSpPr>
          <p:cNvPr id="147" name="矢印: 下 146">
            <a:extLst>
              <a:ext uri="{FF2B5EF4-FFF2-40B4-BE49-F238E27FC236}">
                <a16:creationId xmlns:a16="http://schemas.microsoft.com/office/drawing/2014/main" id="{18F75BB8-BF4B-3635-B43E-9244BD1B1E36}"/>
              </a:ext>
            </a:extLst>
          </p:cNvPr>
          <p:cNvSpPr/>
          <p:nvPr/>
        </p:nvSpPr>
        <p:spPr>
          <a:xfrm rot="18028431">
            <a:off x="9477808" y="2519841"/>
            <a:ext cx="252000" cy="2273796"/>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テキスト ボックス 147">
            <a:extLst>
              <a:ext uri="{FF2B5EF4-FFF2-40B4-BE49-F238E27FC236}">
                <a16:creationId xmlns:a16="http://schemas.microsoft.com/office/drawing/2014/main" id="{8EE52A60-793A-3F03-75AC-BB4AC8742CB6}"/>
              </a:ext>
            </a:extLst>
          </p:cNvPr>
          <p:cNvSpPr txBox="1"/>
          <p:nvPr/>
        </p:nvSpPr>
        <p:spPr>
          <a:xfrm rot="1860000">
            <a:off x="9011640" y="3599912"/>
            <a:ext cx="2266835" cy="274229"/>
          </a:xfrm>
          <a:prstGeom prst="rect">
            <a:avLst/>
          </a:prstGeom>
          <a:noFill/>
        </p:spPr>
        <p:txBody>
          <a:bodyPr wrap="square" rtlCol="0">
            <a:spAutoFit/>
          </a:bodyPr>
          <a:lstStyle/>
          <a:p>
            <a:r>
              <a:rPr kumimoji="1" lang="ja-JP" altLang="en-US" sz="1200" b="1" dirty="0"/>
              <a:t>指を下にスライド</a:t>
            </a:r>
            <a:endParaRPr kumimoji="1" lang="en-US" altLang="ja-JP" sz="1200" b="1" dirty="0"/>
          </a:p>
        </p:txBody>
      </p:sp>
      <p:sp>
        <p:nvSpPr>
          <p:cNvPr id="149" name="テキスト ボックス 148">
            <a:extLst>
              <a:ext uri="{FF2B5EF4-FFF2-40B4-BE49-F238E27FC236}">
                <a16:creationId xmlns:a16="http://schemas.microsoft.com/office/drawing/2014/main" id="{8E848DA4-D006-438F-BF21-51C98ED11F20}"/>
              </a:ext>
            </a:extLst>
          </p:cNvPr>
          <p:cNvSpPr txBox="1"/>
          <p:nvPr/>
        </p:nvSpPr>
        <p:spPr>
          <a:xfrm>
            <a:off x="9696941" y="1079579"/>
            <a:ext cx="2438488" cy="1446550"/>
          </a:xfrm>
          <a:prstGeom prst="rect">
            <a:avLst/>
          </a:prstGeom>
          <a:solidFill>
            <a:schemeClr val="bg1"/>
          </a:solidFill>
          <a:ln w="12700">
            <a:solidFill>
              <a:schemeClr val="tx1"/>
            </a:solidFill>
          </a:ln>
        </p:spPr>
        <p:txBody>
          <a:bodyPr wrap="squar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0 </a:t>
            </a: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の時、指を下にスライドしても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28</a:t>
            </a: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(R44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29)</a:t>
            </a: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の時、 指を上にスライドしても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正方形/長方形 1">
            <a:extLst>
              <a:ext uri="{FF2B5EF4-FFF2-40B4-BE49-F238E27FC236}">
                <a16:creationId xmlns:a16="http://schemas.microsoft.com/office/drawing/2014/main" id="{33D9B7A6-7A1D-0D67-1445-3BDB4054E2F8}"/>
              </a:ext>
            </a:extLst>
          </p:cNvPr>
          <p:cNvSpPr/>
          <p:nvPr/>
        </p:nvSpPr>
        <p:spPr>
          <a:xfrm>
            <a:off x="283369" y="1890712"/>
            <a:ext cx="1921878" cy="12920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6C6F621D-6FCF-3B43-1D8E-E7FBC9716D1F}"/>
              </a:ext>
            </a:extLst>
          </p:cNvPr>
          <p:cNvSpPr/>
          <p:nvPr/>
        </p:nvSpPr>
        <p:spPr>
          <a:xfrm>
            <a:off x="1787989" y="2747997"/>
            <a:ext cx="232171" cy="82052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6EB0DAD7-1D81-49F2-F357-3B45B2D266D4}"/>
              </a:ext>
            </a:extLst>
          </p:cNvPr>
          <p:cNvSpPr/>
          <p:nvPr/>
        </p:nvSpPr>
        <p:spPr>
          <a:xfrm rot="10800000">
            <a:off x="1787988" y="1556330"/>
            <a:ext cx="232171" cy="820527"/>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1D160CF6-37A1-CB28-9D60-8769AD2DFEF8}"/>
              </a:ext>
            </a:extLst>
          </p:cNvPr>
          <p:cNvCxnSpPr/>
          <p:nvPr/>
        </p:nvCxnSpPr>
        <p:spPr>
          <a:xfrm flipH="1">
            <a:off x="542415" y="3182725"/>
            <a:ext cx="128145" cy="14121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タイトル 1">
            <a:extLst>
              <a:ext uri="{FF2B5EF4-FFF2-40B4-BE49-F238E27FC236}">
                <a16:creationId xmlns:a16="http://schemas.microsoft.com/office/drawing/2014/main" id="{2EE4FDCA-F10F-F3B2-027A-0BF54E8861C1}"/>
              </a:ext>
            </a:extLst>
          </p:cNvPr>
          <p:cNvSpPr txBox="1">
            <a:spLocks/>
          </p:cNvSpPr>
          <p:nvPr/>
        </p:nvSpPr>
        <p:spPr>
          <a:xfrm>
            <a:off x="310107" y="4609568"/>
            <a:ext cx="925730"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17953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R37~R44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ジョグダイアル操作イメージ</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3" name="図 2">
            <a:extLst>
              <a:ext uri="{FF2B5EF4-FFF2-40B4-BE49-F238E27FC236}">
                <a16:creationId xmlns:a16="http://schemas.microsoft.com/office/drawing/2014/main" id="{76EA07C5-1DDF-B47E-2602-155659295A29}"/>
              </a:ext>
            </a:extLst>
          </p:cNvPr>
          <p:cNvPicPr>
            <a:picLocks noChangeAspect="1"/>
          </p:cNvPicPr>
          <p:nvPr/>
        </p:nvPicPr>
        <p:blipFill>
          <a:blip r:embed="rId2"/>
          <a:stretch>
            <a:fillRect/>
          </a:stretch>
        </p:blipFill>
        <p:spPr>
          <a:xfrm>
            <a:off x="322951" y="1112553"/>
            <a:ext cx="1934540" cy="2556000"/>
          </a:xfrm>
          <a:prstGeom prst="rect">
            <a:avLst/>
          </a:prstGeom>
        </p:spPr>
      </p:pic>
      <p:pic>
        <p:nvPicPr>
          <p:cNvPr id="17" name="図 16">
            <a:extLst>
              <a:ext uri="{FF2B5EF4-FFF2-40B4-BE49-F238E27FC236}">
                <a16:creationId xmlns:a16="http://schemas.microsoft.com/office/drawing/2014/main" id="{C8161B57-18B9-A604-DAE9-EADB662D292B}"/>
              </a:ext>
            </a:extLst>
          </p:cNvPr>
          <p:cNvPicPr>
            <a:picLocks noChangeAspect="1"/>
          </p:cNvPicPr>
          <p:nvPr/>
        </p:nvPicPr>
        <p:blipFill>
          <a:blip r:embed="rId3"/>
          <a:stretch>
            <a:fillRect/>
          </a:stretch>
        </p:blipFill>
        <p:spPr>
          <a:xfrm>
            <a:off x="322951" y="4078174"/>
            <a:ext cx="1935795" cy="2556000"/>
          </a:xfrm>
          <a:prstGeom prst="rect">
            <a:avLst/>
          </a:prstGeom>
        </p:spPr>
      </p:pic>
      <p:grpSp>
        <p:nvGrpSpPr>
          <p:cNvPr id="26" name="グループ化 25">
            <a:extLst>
              <a:ext uri="{FF2B5EF4-FFF2-40B4-BE49-F238E27FC236}">
                <a16:creationId xmlns:a16="http://schemas.microsoft.com/office/drawing/2014/main" id="{9E868975-8B16-DDEE-D447-53E4207ECDEB}"/>
              </a:ext>
            </a:extLst>
          </p:cNvPr>
          <p:cNvGrpSpPr/>
          <p:nvPr/>
        </p:nvGrpSpPr>
        <p:grpSpPr>
          <a:xfrm>
            <a:off x="322953" y="1502482"/>
            <a:ext cx="1934538" cy="1313899"/>
            <a:chOff x="3000176" y="2658725"/>
            <a:chExt cx="1841356" cy="1844714"/>
          </a:xfrm>
        </p:grpSpPr>
        <p:sp>
          <p:nvSpPr>
            <p:cNvPr id="28" name="角丸四角形 38">
              <a:extLst>
                <a:ext uri="{FF2B5EF4-FFF2-40B4-BE49-F238E27FC236}">
                  <a16:creationId xmlns:a16="http://schemas.microsoft.com/office/drawing/2014/main" id="{9198C241-6048-ED25-45D4-F6DACDCAA5E2}"/>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29" name="角丸四角形 39">
              <a:extLst>
                <a:ext uri="{FF2B5EF4-FFF2-40B4-BE49-F238E27FC236}">
                  <a16:creationId xmlns:a16="http://schemas.microsoft.com/office/drawing/2014/main" id="{B381FFD2-B7AE-DEB9-38CB-177135719F79}"/>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30" name="角丸四角形 40">
              <a:extLst>
                <a:ext uri="{FF2B5EF4-FFF2-40B4-BE49-F238E27FC236}">
                  <a16:creationId xmlns:a16="http://schemas.microsoft.com/office/drawing/2014/main" id="{8DEB6882-4B3A-7E54-5C45-B8EB29A16727}"/>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31" name="角丸四角形 41">
              <a:extLst>
                <a:ext uri="{FF2B5EF4-FFF2-40B4-BE49-F238E27FC236}">
                  <a16:creationId xmlns:a16="http://schemas.microsoft.com/office/drawing/2014/main" id="{A65C21BD-76F5-80CE-DA1E-8A2A6576000A}"/>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32" name="角丸四角形 43">
              <a:extLst>
                <a:ext uri="{FF2B5EF4-FFF2-40B4-BE49-F238E27FC236}">
                  <a16:creationId xmlns:a16="http://schemas.microsoft.com/office/drawing/2014/main" id="{634CD7AD-28D8-353E-E3DF-5E0A474DA82F}"/>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37" name="角丸四角形 44">
              <a:extLst>
                <a:ext uri="{FF2B5EF4-FFF2-40B4-BE49-F238E27FC236}">
                  <a16:creationId xmlns:a16="http://schemas.microsoft.com/office/drawing/2014/main" id="{066B85CD-6294-596C-1E6E-F59AE1A1F874}"/>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38" name="角丸四角形 44">
              <a:extLst>
                <a:ext uri="{FF2B5EF4-FFF2-40B4-BE49-F238E27FC236}">
                  <a16:creationId xmlns:a16="http://schemas.microsoft.com/office/drawing/2014/main" id="{27B74520-8AF0-A1BF-249F-8BD4561166AD}"/>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pic>
        <p:nvPicPr>
          <p:cNvPr id="47" name="図 46">
            <a:extLst>
              <a:ext uri="{FF2B5EF4-FFF2-40B4-BE49-F238E27FC236}">
                <a16:creationId xmlns:a16="http://schemas.microsoft.com/office/drawing/2014/main" id="{40FAD77E-AF2A-F95F-6294-B67D176B29C3}"/>
              </a:ext>
            </a:extLst>
          </p:cNvPr>
          <p:cNvPicPr>
            <a:picLocks noChangeAspect="1"/>
          </p:cNvPicPr>
          <p:nvPr/>
        </p:nvPicPr>
        <p:blipFill>
          <a:blip r:embed="rId2"/>
          <a:stretch>
            <a:fillRect/>
          </a:stretch>
        </p:blipFill>
        <p:spPr>
          <a:xfrm>
            <a:off x="5613369" y="1263548"/>
            <a:ext cx="1716564" cy="2268000"/>
          </a:xfrm>
          <a:prstGeom prst="rect">
            <a:avLst/>
          </a:prstGeom>
        </p:spPr>
      </p:pic>
      <p:grpSp>
        <p:nvGrpSpPr>
          <p:cNvPr id="48" name="グループ化 47">
            <a:extLst>
              <a:ext uri="{FF2B5EF4-FFF2-40B4-BE49-F238E27FC236}">
                <a16:creationId xmlns:a16="http://schemas.microsoft.com/office/drawing/2014/main" id="{AAB49FB4-5F6C-F19F-17A0-7B555EC0F419}"/>
              </a:ext>
            </a:extLst>
          </p:cNvPr>
          <p:cNvGrpSpPr/>
          <p:nvPr/>
        </p:nvGrpSpPr>
        <p:grpSpPr>
          <a:xfrm>
            <a:off x="5613367" y="1439690"/>
            <a:ext cx="1716564" cy="1170345"/>
            <a:chOff x="3000176" y="2658725"/>
            <a:chExt cx="1841356" cy="1844714"/>
          </a:xfrm>
        </p:grpSpPr>
        <p:sp>
          <p:nvSpPr>
            <p:cNvPr id="49" name="角丸四角形 38">
              <a:extLst>
                <a:ext uri="{FF2B5EF4-FFF2-40B4-BE49-F238E27FC236}">
                  <a16:creationId xmlns:a16="http://schemas.microsoft.com/office/drawing/2014/main" id="{168897FB-4BA0-0975-1421-0703ED998AE6}"/>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50" name="角丸四角形 39">
              <a:extLst>
                <a:ext uri="{FF2B5EF4-FFF2-40B4-BE49-F238E27FC236}">
                  <a16:creationId xmlns:a16="http://schemas.microsoft.com/office/drawing/2014/main" id="{C7312C54-E857-623E-0770-5436D4E96FE5}"/>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59" name="角丸四角形 40">
              <a:extLst>
                <a:ext uri="{FF2B5EF4-FFF2-40B4-BE49-F238E27FC236}">
                  <a16:creationId xmlns:a16="http://schemas.microsoft.com/office/drawing/2014/main" id="{EEF5503E-6079-BEA1-2ACA-B50BB50C26D2}"/>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60" name="角丸四角形 41">
              <a:extLst>
                <a:ext uri="{FF2B5EF4-FFF2-40B4-BE49-F238E27FC236}">
                  <a16:creationId xmlns:a16="http://schemas.microsoft.com/office/drawing/2014/main" id="{6122FFD3-CAFF-0F7E-37A2-4A51B5C71F1F}"/>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61" name="角丸四角形 43">
              <a:extLst>
                <a:ext uri="{FF2B5EF4-FFF2-40B4-BE49-F238E27FC236}">
                  <a16:creationId xmlns:a16="http://schemas.microsoft.com/office/drawing/2014/main" id="{95E4543E-4385-B07A-EE89-5396B05FCFA5}"/>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62" name="角丸四角形 44">
              <a:extLst>
                <a:ext uri="{FF2B5EF4-FFF2-40B4-BE49-F238E27FC236}">
                  <a16:creationId xmlns:a16="http://schemas.microsoft.com/office/drawing/2014/main" id="{F40BBD39-523D-10A6-1CC1-CAB5EE8F3362}"/>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63" name="角丸四角形 44">
              <a:extLst>
                <a:ext uri="{FF2B5EF4-FFF2-40B4-BE49-F238E27FC236}">
                  <a16:creationId xmlns:a16="http://schemas.microsoft.com/office/drawing/2014/main" id="{04FA52D6-8FC5-4D09-8768-DF508512C6AE}"/>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02" name="タイトル 1">
            <a:extLst>
              <a:ext uri="{FF2B5EF4-FFF2-40B4-BE49-F238E27FC236}">
                <a16:creationId xmlns:a16="http://schemas.microsoft.com/office/drawing/2014/main" id="{6A814774-2B01-1593-A4CB-5B219F5CD8A0}"/>
              </a:ext>
            </a:extLst>
          </p:cNvPr>
          <p:cNvSpPr txBox="1">
            <a:spLocks/>
          </p:cNvSpPr>
          <p:nvPr/>
        </p:nvSpPr>
        <p:spPr>
          <a:xfrm>
            <a:off x="756360" y="773160"/>
            <a:ext cx="1499419" cy="32008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元の状態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0" name="図 149">
            <a:extLst>
              <a:ext uri="{FF2B5EF4-FFF2-40B4-BE49-F238E27FC236}">
                <a16:creationId xmlns:a16="http://schemas.microsoft.com/office/drawing/2014/main" id="{34AFF1B1-F065-6EC8-0EB0-FDF5AB900F11}"/>
              </a:ext>
            </a:extLst>
          </p:cNvPr>
          <p:cNvPicPr>
            <a:picLocks noChangeAspect="1"/>
          </p:cNvPicPr>
          <p:nvPr/>
        </p:nvPicPr>
        <p:blipFill>
          <a:blip r:embed="rId2"/>
          <a:stretch>
            <a:fillRect/>
          </a:stretch>
        </p:blipFill>
        <p:spPr>
          <a:xfrm>
            <a:off x="7874579" y="1263548"/>
            <a:ext cx="1716564" cy="2268000"/>
          </a:xfrm>
          <a:prstGeom prst="rect">
            <a:avLst/>
          </a:prstGeom>
        </p:spPr>
      </p:pic>
      <p:grpSp>
        <p:nvGrpSpPr>
          <p:cNvPr id="151" name="グループ化 150">
            <a:extLst>
              <a:ext uri="{FF2B5EF4-FFF2-40B4-BE49-F238E27FC236}">
                <a16:creationId xmlns:a16="http://schemas.microsoft.com/office/drawing/2014/main" id="{86042E37-250B-C66C-A092-386E762FCAE7}"/>
              </a:ext>
            </a:extLst>
          </p:cNvPr>
          <p:cNvGrpSpPr/>
          <p:nvPr/>
        </p:nvGrpSpPr>
        <p:grpSpPr>
          <a:xfrm>
            <a:off x="7874577" y="1768166"/>
            <a:ext cx="1716564" cy="1170345"/>
            <a:chOff x="3000176" y="2658725"/>
            <a:chExt cx="1841356" cy="1844714"/>
          </a:xfrm>
        </p:grpSpPr>
        <p:sp>
          <p:nvSpPr>
            <p:cNvPr id="152" name="角丸四角形 38">
              <a:extLst>
                <a:ext uri="{FF2B5EF4-FFF2-40B4-BE49-F238E27FC236}">
                  <a16:creationId xmlns:a16="http://schemas.microsoft.com/office/drawing/2014/main" id="{F03DB261-022C-92E3-B375-FBD1972328CD}"/>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53" name="角丸四角形 39">
              <a:extLst>
                <a:ext uri="{FF2B5EF4-FFF2-40B4-BE49-F238E27FC236}">
                  <a16:creationId xmlns:a16="http://schemas.microsoft.com/office/drawing/2014/main" id="{5B800105-1667-F7D2-6DA1-0C1917D6ADA7}"/>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54" name="角丸四角形 40">
              <a:extLst>
                <a:ext uri="{FF2B5EF4-FFF2-40B4-BE49-F238E27FC236}">
                  <a16:creationId xmlns:a16="http://schemas.microsoft.com/office/drawing/2014/main" id="{8EE6A960-6DF3-419B-BC3F-C03CD6BD434D}"/>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55" name="角丸四角形 41">
              <a:extLst>
                <a:ext uri="{FF2B5EF4-FFF2-40B4-BE49-F238E27FC236}">
                  <a16:creationId xmlns:a16="http://schemas.microsoft.com/office/drawing/2014/main" id="{4E338485-B354-6475-6512-92DAFD3E7226}"/>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56" name="角丸四角形 43">
              <a:extLst>
                <a:ext uri="{FF2B5EF4-FFF2-40B4-BE49-F238E27FC236}">
                  <a16:creationId xmlns:a16="http://schemas.microsoft.com/office/drawing/2014/main" id="{EE447B23-2663-8F57-F9FB-CF394D2F1C8B}"/>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57" name="角丸四角形 44">
              <a:extLst>
                <a:ext uri="{FF2B5EF4-FFF2-40B4-BE49-F238E27FC236}">
                  <a16:creationId xmlns:a16="http://schemas.microsoft.com/office/drawing/2014/main" id="{592EFB75-C5C9-27F0-0B70-69D8CC1A265A}"/>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58" name="角丸四角形 44">
              <a:extLst>
                <a:ext uri="{FF2B5EF4-FFF2-40B4-BE49-F238E27FC236}">
                  <a16:creationId xmlns:a16="http://schemas.microsoft.com/office/drawing/2014/main" id="{7DBA9D24-7E6B-D306-76F3-D4288B4B1774}"/>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pic>
        <p:nvPicPr>
          <p:cNvPr id="159" name="図 158">
            <a:extLst>
              <a:ext uri="{FF2B5EF4-FFF2-40B4-BE49-F238E27FC236}">
                <a16:creationId xmlns:a16="http://schemas.microsoft.com/office/drawing/2014/main" id="{46F85512-7AF2-6DC2-A8BB-497A129D7CB5}"/>
              </a:ext>
            </a:extLst>
          </p:cNvPr>
          <p:cNvPicPr>
            <a:picLocks noChangeAspect="1"/>
          </p:cNvPicPr>
          <p:nvPr/>
        </p:nvPicPr>
        <p:blipFill>
          <a:blip r:embed="rId2"/>
          <a:stretch>
            <a:fillRect/>
          </a:stretch>
        </p:blipFill>
        <p:spPr>
          <a:xfrm>
            <a:off x="10135676" y="1263548"/>
            <a:ext cx="1716564" cy="2268000"/>
          </a:xfrm>
          <a:prstGeom prst="rect">
            <a:avLst/>
          </a:prstGeom>
        </p:spPr>
      </p:pic>
      <p:grpSp>
        <p:nvGrpSpPr>
          <p:cNvPr id="160" name="グループ化 159">
            <a:extLst>
              <a:ext uri="{FF2B5EF4-FFF2-40B4-BE49-F238E27FC236}">
                <a16:creationId xmlns:a16="http://schemas.microsoft.com/office/drawing/2014/main" id="{9171FFEB-58DB-2BB1-CBD4-287AD1A63712}"/>
              </a:ext>
            </a:extLst>
          </p:cNvPr>
          <p:cNvGrpSpPr/>
          <p:nvPr/>
        </p:nvGrpSpPr>
        <p:grpSpPr>
          <a:xfrm>
            <a:off x="10135674" y="1270206"/>
            <a:ext cx="1716564" cy="1170345"/>
            <a:chOff x="3000176" y="2658725"/>
            <a:chExt cx="1841356" cy="1844714"/>
          </a:xfrm>
        </p:grpSpPr>
        <p:sp>
          <p:nvSpPr>
            <p:cNvPr id="161" name="角丸四角形 38">
              <a:extLst>
                <a:ext uri="{FF2B5EF4-FFF2-40B4-BE49-F238E27FC236}">
                  <a16:creationId xmlns:a16="http://schemas.microsoft.com/office/drawing/2014/main" id="{7919B5A3-C2BF-DF1B-7C41-0A9BE71562B3}"/>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62" name="角丸四角形 39">
              <a:extLst>
                <a:ext uri="{FF2B5EF4-FFF2-40B4-BE49-F238E27FC236}">
                  <a16:creationId xmlns:a16="http://schemas.microsoft.com/office/drawing/2014/main" id="{01C17189-6964-F408-FF45-0F48570BECDC}"/>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63" name="角丸四角形 40">
              <a:extLst>
                <a:ext uri="{FF2B5EF4-FFF2-40B4-BE49-F238E27FC236}">
                  <a16:creationId xmlns:a16="http://schemas.microsoft.com/office/drawing/2014/main" id="{D1080039-9D28-429E-CD77-1F9933C2CF1B}"/>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64" name="角丸四角形 41">
              <a:extLst>
                <a:ext uri="{FF2B5EF4-FFF2-40B4-BE49-F238E27FC236}">
                  <a16:creationId xmlns:a16="http://schemas.microsoft.com/office/drawing/2014/main" id="{2873E8C0-ED8B-1264-C21B-BFC1E0DC8D58}"/>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65" name="角丸四角形 43">
              <a:extLst>
                <a:ext uri="{FF2B5EF4-FFF2-40B4-BE49-F238E27FC236}">
                  <a16:creationId xmlns:a16="http://schemas.microsoft.com/office/drawing/2014/main" id="{EB3B0DD7-F889-AFA9-73E7-4E42B177A6DD}"/>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66" name="角丸四角形 44">
              <a:extLst>
                <a:ext uri="{FF2B5EF4-FFF2-40B4-BE49-F238E27FC236}">
                  <a16:creationId xmlns:a16="http://schemas.microsoft.com/office/drawing/2014/main" id="{6B8046C7-5A58-C751-3077-FA47F287A0EC}"/>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67" name="角丸四角形 44">
              <a:extLst>
                <a:ext uri="{FF2B5EF4-FFF2-40B4-BE49-F238E27FC236}">
                  <a16:creationId xmlns:a16="http://schemas.microsoft.com/office/drawing/2014/main" id="{7A2A38E8-2E97-703F-3CE4-E8EFCB79775F}"/>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68" name="タイトル 1">
            <a:extLst>
              <a:ext uri="{FF2B5EF4-FFF2-40B4-BE49-F238E27FC236}">
                <a16:creationId xmlns:a16="http://schemas.microsoft.com/office/drawing/2014/main" id="{8226D095-C91F-75E7-4FC9-78E289ADFF5A}"/>
              </a:ext>
            </a:extLst>
          </p:cNvPr>
          <p:cNvSpPr txBox="1">
            <a:spLocks/>
          </p:cNvSpPr>
          <p:nvPr/>
        </p:nvSpPr>
        <p:spPr>
          <a:xfrm>
            <a:off x="5898224"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操作①</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タイトル 1">
            <a:extLst>
              <a:ext uri="{FF2B5EF4-FFF2-40B4-BE49-F238E27FC236}">
                <a16:creationId xmlns:a16="http://schemas.microsoft.com/office/drawing/2014/main" id="{3436F747-1464-93F7-A0E4-A57C57C8720C}"/>
              </a:ext>
            </a:extLst>
          </p:cNvPr>
          <p:cNvSpPr txBox="1">
            <a:spLocks/>
          </p:cNvSpPr>
          <p:nvPr/>
        </p:nvSpPr>
        <p:spPr>
          <a:xfrm>
            <a:off x="8159434"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操作②</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タイトル 1">
            <a:extLst>
              <a:ext uri="{FF2B5EF4-FFF2-40B4-BE49-F238E27FC236}">
                <a16:creationId xmlns:a16="http://schemas.microsoft.com/office/drawing/2014/main" id="{A2B0BA88-4F95-BF8F-E658-B68687180775}"/>
              </a:ext>
            </a:extLst>
          </p:cNvPr>
          <p:cNvSpPr txBox="1">
            <a:spLocks/>
          </p:cNvSpPr>
          <p:nvPr/>
        </p:nvSpPr>
        <p:spPr>
          <a:xfrm>
            <a:off x="10416016"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操作③</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a:extLst>
              <a:ext uri="{FF2B5EF4-FFF2-40B4-BE49-F238E27FC236}">
                <a16:creationId xmlns:a16="http://schemas.microsoft.com/office/drawing/2014/main" id="{B2389481-B7EA-B973-DE5D-2157D096A342}"/>
              </a:ext>
            </a:extLst>
          </p:cNvPr>
          <p:cNvSpPr txBox="1"/>
          <p:nvPr/>
        </p:nvSpPr>
        <p:spPr>
          <a:xfrm>
            <a:off x="2305444" y="1324794"/>
            <a:ext cx="3142855" cy="1446550"/>
          </a:xfrm>
          <a:prstGeom prst="rect">
            <a:avLst/>
          </a:prstGeom>
          <a:solidFill>
            <a:schemeClr val="bg1"/>
          </a:solidFill>
          <a:ln w="12700">
            <a:noFill/>
          </a:ln>
        </p:spPr>
        <p:txBody>
          <a:bodyPr wrap="square" rtlCol="0">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操作①：</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ジョグダイアル上または左回転操作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操作②：</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ジョグダイアル下または右回転操作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操作③：</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点灯状態でジョグダイアル左操作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矢印: 右 170">
            <a:extLst>
              <a:ext uri="{FF2B5EF4-FFF2-40B4-BE49-F238E27FC236}">
                <a16:creationId xmlns:a16="http://schemas.microsoft.com/office/drawing/2014/main" id="{94FA5780-FFDE-7CF1-F9B5-BACF708874EF}"/>
              </a:ext>
            </a:extLst>
          </p:cNvPr>
          <p:cNvSpPr/>
          <p:nvPr/>
        </p:nvSpPr>
        <p:spPr>
          <a:xfrm>
            <a:off x="2375947" y="2712720"/>
            <a:ext cx="3072351"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0C0EFF2F-DC3C-C681-5D43-3F38506E6C03}"/>
              </a:ext>
            </a:extLst>
          </p:cNvPr>
          <p:cNvSpPr txBox="1"/>
          <p:nvPr/>
        </p:nvSpPr>
        <p:spPr>
          <a:xfrm>
            <a:off x="2305334" y="4980222"/>
            <a:ext cx="3142855" cy="430887"/>
          </a:xfrm>
          <a:prstGeom prst="rect">
            <a:avLst/>
          </a:prstGeom>
          <a:solidFill>
            <a:schemeClr val="bg1"/>
          </a:solidFill>
          <a:ln w="12700">
            <a:noFill/>
          </a:ln>
        </p:spPr>
        <p:txBody>
          <a:bodyPr wrap="square" rtlCol="0">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操作④：</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点灯状態でジョグダイアル右操作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矢印: 右 173">
            <a:extLst>
              <a:ext uri="{FF2B5EF4-FFF2-40B4-BE49-F238E27FC236}">
                <a16:creationId xmlns:a16="http://schemas.microsoft.com/office/drawing/2014/main" id="{37086F66-19B8-A891-8EE1-219C9CC4677C}"/>
              </a:ext>
            </a:extLst>
          </p:cNvPr>
          <p:cNvSpPr/>
          <p:nvPr/>
        </p:nvSpPr>
        <p:spPr>
          <a:xfrm>
            <a:off x="2375946" y="5370280"/>
            <a:ext cx="3072351" cy="39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5" name="グループ化 174">
            <a:extLst>
              <a:ext uri="{FF2B5EF4-FFF2-40B4-BE49-F238E27FC236}">
                <a16:creationId xmlns:a16="http://schemas.microsoft.com/office/drawing/2014/main" id="{8EB7C0F6-25FB-E34C-1E16-317B7F8DD7D7}"/>
              </a:ext>
            </a:extLst>
          </p:cNvPr>
          <p:cNvGrpSpPr/>
          <p:nvPr/>
        </p:nvGrpSpPr>
        <p:grpSpPr>
          <a:xfrm>
            <a:off x="321363" y="4727801"/>
            <a:ext cx="1934538" cy="1313899"/>
            <a:chOff x="3000176" y="2658725"/>
            <a:chExt cx="1841356" cy="1844714"/>
          </a:xfrm>
        </p:grpSpPr>
        <p:sp>
          <p:nvSpPr>
            <p:cNvPr id="176" name="角丸四角形 38">
              <a:extLst>
                <a:ext uri="{FF2B5EF4-FFF2-40B4-BE49-F238E27FC236}">
                  <a16:creationId xmlns:a16="http://schemas.microsoft.com/office/drawing/2014/main" id="{90B1AC5F-F92D-B1A6-2ED0-68F7A4D2929A}"/>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77" name="角丸四角形 39">
              <a:extLst>
                <a:ext uri="{FF2B5EF4-FFF2-40B4-BE49-F238E27FC236}">
                  <a16:creationId xmlns:a16="http://schemas.microsoft.com/office/drawing/2014/main" id="{82E7A5ED-E133-F413-73AC-7CD63755202E}"/>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78" name="角丸四角形 40">
              <a:extLst>
                <a:ext uri="{FF2B5EF4-FFF2-40B4-BE49-F238E27FC236}">
                  <a16:creationId xmlns:a16="http://schemas.microsoft.com/office/drawing/2014/main" id="{8FEB2E46-F2CA-3D1C-5B00-82116AC46FEC}"/>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79" name="角丸四角形 41">
              <a:extLst>
                <a:ext uri="{FF2B5EF4-FFF2-40B4-BE49-F238E27FC236}">
                  <a16:creationId xmlns:a16="http://schemas.microsoft.com/office/drawing/2014/main" id="{7BC0468C-0089-9EE6-D4F0-FA90E198ECC7}"/>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80" name="角丸四角形 43">
              <a:extLst>
                <a:ext uri="{FF2B5EF4-FFF2-40B4-BE49-F238E27FC236}">
                  <a16:creationId xmlns:a16="http://schemas.microsoft.com/office/drawing/2014/main" id="{3F7110B1-D3D3-85BE-3EF4-11DA9469D3CB}"/>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81" name="角丸四角形 44">
              <a:extLst>
                <a:ext uri="{FF2B5EF4-FFF2-40B4-BE49-F238E27FC236}">
                  <a16:creationId xmlns:a16="http://schemas.microsoft.com/office/drawing/2014/main" id="{76A56082-B9CD-98A0-3F0C-495541B98C95}"/>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82" name="角丸四角形 44">
              <a:extLst>
                <a:ext uri="{FF2B5EF4-FFF2-40B4-BE49-F238E27FC236}">
                  <a16:creationId xmlns:a16="http://schemas.microsoft.com/office/drawing/2014/main" id="{6706F3F9-A041-8AC5-E75F-89891724FF76}"/>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pic>
        <p:nvPicPr>
          <p:cNvPr id="183" name="図 182">
            <a:extLst>
              <a:ext uri="{FF2B5EF4-FFF2-40B4-BE49-F238E27FC236}">
                <a16:creationId xmlns:a16="http://schemas.microsoft.com/office/drawing/2014/main" id="{B9E3456B-231E-CB4D-30BA-5BED9C680CFF}"/>
              </a:ext>
            </a:extLst>
          </p:cNvPr>
          <p:cNvPicPr>
            <a:picLocks noChangeAspect="1"/>
          </p:cNvPicPr>
          <p:nvPr/>
        </p:nvPicPr>
        <p:blipFill>
          <a:blip r:embed="rId3"/>
          <a:stretch>
            <a:fillRect/>
          </a:stretch>
        </p:blipFill>
        <p:spPr>
          <a:xfrm>
            <a:off x="5613367" y="4293010"/>
            <a:ext cx="1717675" cy="2268000"/>
          </a:xfrm>
          <a:prstGeom prst="rect">
            <a:avLst/>
          </a:prstGeom>
        </p:spPr>
      </p:pic>
      <p:sp>
        <p:nvSpPr>
          <p:cNvPr id="184" name="タイトル 1">
            <a:extLst>
              <a:ext uri="{FF2B5EF4-FFF2-40B4-BE49-F238E27FC236}">
                <a16:creationId xmlns:a16="http://schemas.microsoft.com/office/drawing/2014/main" id="{FDF30F35-92F1-602E-545C-66DB3222B803}"/>
              </a:ext>
            </a:extLst>
          </p:cNvPr>
          <p:cNvSpPr txBox="1">
            <a:spLocks/>
          </p:cNvSpPr>
          <p:nvPr/>
        </p:nvSpPr>
        <p:spPr>
          <a:xfrm>
            <a:off x="5898223" y="3982079"/>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5" name="グループ化 184">
            <a:extLst>
              <a:ext uri="{FF2B5EF4-FFF2-40B4-BE49-F238E27FC236}">
                <a16:creationId xmlns:a16="http://schemas.microsoft.com/office/drawing/2014/main" id="{32B32E9B-A376-AE6E-2F20-70C8F97105CC}"/>
              </a:ext>
            </a:extLst>
          </p:cNvPr>
          <p:cNvGrpSpPr/>
          <p:nvPr/>
        </p:nvGrpSpPr>
        <p:grpSpPr>
          <a:xfrm>
            <a:off x="5613311" y="5369326"/>
            <a:ext cx="1716564" cy="1170345"/>
            <a:chOff x="3000176" y="2658725"/>
            <a:chExt cx="1841356" cy="1844714"/>
          </a:xfrm>
        </p:grpSpPr>
        <p:sp>
          <p:nvSpPr>
            <p:cNvPr id="186" name="角丸四角形 38">
              <a:extLst>
                <a:ext uri="{FF2B5EF4-FFF2-40B4-BE49-F238E27FC236}">
                  <a16:creationId xmlns:a16="http://schemas.microsoft.com/office/drawing/2014/main" id="{EF186243-F9E6-CA55-4144-6A14572B1FA4}"/>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87" name="角丸四角形 39">
              <a:extLst>
                <a:ext uri="{FF2B5EF4-FFF2-40B4-BE49-F238E27FC236}">
                  <a16:creationId xmlns:a16="http://schemas.microsoft.com/office/drawing/2014/main" id="{F26485A9-2022-038A-2FDC-C0A4781505E2}"/>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88" name="角丸四角形 40">
              <a:extLst>
                <a:ext uri="{FF2B5EF4-FFF2-40B4-BE49-F238E27FC236}">
                  <a16:creationId xmlns:a16="http://schemas.microsoft.com/office/drawing/2014/main" id="{7053A91A-EFD9-3767-86E2-499068BE9EC3}"/>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89" name="角丸四角形 41">
              <a:extLst>
                <a:ext uri="{FF2B5EF4-FFF2-40B4-BE49-F238E27FC236}">
                  <a16:creationId xmlns:a16="http://schemas.microsoft.com/office/drawing/2014/main" id="{B4492CB9-304C-145C-82E2-C39B46EDB1E3}"/>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90" name="角丸四角形 43">
              <a:extLst>
                <a:ext uri="{FF2B5EF4-FFF2-40B4-BE49-F238E27FC236}">
                  <a16:creationId xmlns:a16="http://schemas.microsoft.com/office/drawing/2014/main" id="{A4B55C44-B11E-657D-D2A2-C2BCDD323FA0}"/>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91" name="角丸四角形 44">
              <a:extLst>
                <a:ext uri="{FF2B5EF4-FFF2-40B4-BE49-F238E27FC236}">
                  <a16:creationId xmlns:a16="http://schemas.microsoft.com/office/drawing/2014/main" id="{E7CC917A-1B39-8821-5348-A02680EFC9E6}"/>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92" name="角丸四角形 44">
              <a:extLst>
                <a:ext uri="{FF2B5EF4-FFF2-40B4-BE49-F238E27FC236}">
                  <a16:creationId xmlns:a16="http://schemas.microsoft.com/office/drawing/2014/main" id="{3A6E7370-017A-9CBE-3A91-F9F48482B0A9}"/>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6" name="正方形/長方形 15">
            <a:extLst>
              <a:ext uri="{FF2B5EF4-FFF2-40B4-BE49-F238E27FC236}">
                <a16:creationId xmlns:a16="http://schemas.microsoft.com/office/drawing/2014/main" id="{10C72F5A-D877-ABB4-99B8-5B60C89A5F5D}"/>
              </a:ext>
            </a:extLst>
          </p:cNvPr>
          <p:cNvSpPr/>
          <p:nvPr/>
        </p:nvSpPr>
        <p:spPr>
          <a:xfrm>
            <a:off x="283368" y="1448752"/>
            <a:ext cx="2021953" cy="14121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7F7518A0-D1EB-5198-CCD6-8AB5909C6C38}"/>
              </a:ext>
            </a:extLst>
          </p:cNvPr>
          <p:cNvCxnSpPr>
            <a:cxnSpLocks/>
          </p:cNvCxnSpPr>
          <p:nvPr/>
        </p:nvCxnSpPr>
        <p:spPr>
          <a:xfrm>
            <a:off x="1696843" y="2860887"/>
            <a:ext cx="944757" cy="685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088289FA-19F4-5CD4-E034-98988FE073FC}"/>
              </a:ext>
            </a:extLst>
          </p:cNvPr>
          <p:cNvSpPr txBox="1">
            <a:spLocks/>
          </p:cNvSpPr>
          <p:nvPr/>
        </p:nvSpPr>
        <p:spPr>
          <a:xfrm>
            <a:off x="2430281" y="3567720"/>
            <a:ext cx="925730"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a:extLst>
              <a:ext uri="{FF2B5EF4-FFF2-40B4-BE49-F238E27FC236}">
                <a16:creationId xmlns:a16="http://schemas.microsoft.com/office/drawing/2014/main" id="{F90E5A50-FB18-75AD-800C-D34C3DF5518D}"/>
              </a:ext>
            </a:extLst>
          </p:cNvPr>
          <p:cNvSpPr txBox="1">
            <a:spLocks/>
          </p:cNvSpPr>
          <p:nvPr/>
        </p:nvSpPr>
        <p:spPr>
          <a:xfrm>
            <a:off x="7874578" y="5809964"/>
            <a:ext cx="3291170" cy="553613"/>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元の状態で</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26</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のため、</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それぞれの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大きくせず、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29</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で頭打ちにする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 name="直線コネクタ 4">
            <a:extLst>
              <a:ext uri="{FF2B5EF4-FFF2-40B4-BE49-F238E27FC236}">
                <a16:creationId xmlns:a16="http://schemas.microsoft.com/office/drawing/2014/main" id="{AA846DC8-024C-48F1-5FCC-14F0C0040FC8}"/>
              </a:ext>
            </a:extLst>
          </p:cNvPr>
          <p:cNvCxnSpPr>
            <a:cxnSpLocks/>
            <a:stCxn id="189" idx="3"/>
            <a:endCxn id="2" idx="1"/>
          </p:cNvCxnSpPr>
          <p:nvPr/>
        </p:nvCxnSpPr>
        <p:spPr>
          <a:xfrm>
            <a:off x="7329873" y="5954241"/>
            <a:ext cx="544705" cy="1325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EF7DDD9-5D00-1F06-F281-12C0F5D129B9}"/>
              </a:ext>
            </a:extLst>
          </p:cNvPr>
          <p:cNvCxnSpPr>
            <a:cxnSpLocks/>
            <a:stCxn id="167" idx="2"/>
            <a:endCxn id="8" idx="0"/>
          </p:cNvCxnSpPr>
          <p:nvPr/>
        </p:nvCxnSpPr>
        <p:spPr>
          <a:xfrm flipH="1">
            <a:off x="10277715" y="2440551"/>
            <a:ext cx="716187" cy="18914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タイトル 1">
            <a:extLst>
              <a:ext uri="{FF2B5EF4-FFF2-40B4-BE49-F238E27FC236}">
                <a16:creationId xmlns:a16="http://schemas.microsoft.com/office/drawing/2014/main" id="{624827FC-2C67-545E-86CE-3D2473EF8149}"/>
              </a:ext>
            </a:extLst>
          </p:cNvPr>
          <p:cNvSpPr txBox="1">
            <a:spLocks/>
          </p:cNvSpPr>
          <p:nvPr/>
        </p:nvSpPr>
        <p:spPr>
          <a:xfrm>
            <a:off x="8686503" y="4332035"/>
            <a:ext cx="3182424" cy="553613"/>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元の状態で</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のため、</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それぞれの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小さくせず、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で頭打ちにする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90082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R37~R44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ジョグダイアル操作イメージ</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35" name="グループ化 34">
            <a:extLst>
              <a:ext uri="{FF2B5EF4-FFF2-40B4-BE49-F238E27FC236}">
                <a16:creationId xmlns:a16="http://schemas.microsoft.com/office/drawing/2014/main" id="{BCD2D493-723B-5424-6736-90C58C1514DF}"/>
              </a:ext>
            </a:extLst>
          </p:cNvPr>
          <p:cNvGrpSpPr/>
          <p:nvPr/>
        </p:nvGrpSpPr>
        <p:grpSpPr>
          <a:xfrm>
            <a:off x="254372" y="1120535"/>
            <a:ext cx="3135822" cy="2221243"/>
            <a:chOff x="319129" y="1112318"/>
            <a:chExt cx="3135822" cy="2221243"/>
          </a:xfrm>
        </p:grpSpPr>
        <p:pic>
          <p:nvPicPr>
            <p:cNvPr id="21" name="図 20">
              <a:extLst>
                <a:ext uri="{FF2B5EF4-FFF2-40B4-BE49-F238E27FC236}">
                  <a16:creationId xmlns:a16="http://schemas.microsoft.com/office/drawing/2014/main" id="{B35D8D14-72A0-75DE-132D-C5C244FE24BC}"/>
                </a:ext>
              </a:extLst>
            </p:cNvPr>
            <p:cNvPicPr>
              <a:picLocks noChangeAspect="1"/>
            </p:cNvPicPr>
            <p:nvPr/>
          </p:nvPicPr>
          <p:blipFill>
            <a:blip r:embed="rId2"/>
            <a:stretch>
              <a:fillRect/>
            </a:stretch>
          </p:blipFill>
          <p:spPr>
            <a:xfrm>
              <a:off x="322951" y="1112318"/>
              <a:ext cx="3132000" cy="2221243"/>
            </a:xfrm>
            <a:prstGeom prst="rect">
              <a:avLst/>
            </a:prstGeom>
          </p:spPr>
        </p:pic>
        <p:grpSp>
          <p:nvGrpSpPr>
            <p:cNvPr id="5" name="グループ化 4">
              <a:extLst>
                <a:ext uri="{FF2B5EF4-FFF2-40B4-BE49-F238E27FC236}">
                  <a16:creationId xmlns:a16="http://schemas.microsoft.com/office/drawing/2014/main" id="{0CCCDB4A-104A-04F8-4F5E-A662308F9B45}"/>
                </a:ext>
              </a:extLst>
            </p:cNvPr>
            <p:cNvGrpSpPr/>
            <p:nvPr/>
          </p:nvGrpSpPr>
          <p:grpSpPr>
            <a:xfrm>
              <a:off x="319129" y="1538676"/>
              <a:ext cx="3123122" cy="832971"/>
              <a:chOff x="7334298" y="3370320"/>
              <a:chExt cx="3682248" cy="708280"/>
            </a:xfrm>
          </p:grpSpPr>
          <p:grpSp>
            <p:nvGrpSpPr>
              <p:cNvPr id="7" name="グループ化 6">
                <a:extLst>
                  <a:ext uri="{FF2B5EF4-FFF2-40B4-BE49-F238E27FC236}">
                    <a16:creationId xmlns:a16="http://schemas.microsoft.com/office/drawing/2014/main" id="{E82BB133-7D34-462A-8241-7EA2DCEF5A92}"/>
                  </a:ext>
                </a:extLst>
              </p:cNvPr>
              <p:cNvGrpSpPr/>
              <p:nvPr/>
            </p:nvGrpSpPr>
            <p:grpSpPr>
              <a:xfrm>
                <a:off x="7334298" y="3370320"/>
                <a:ext cx="3682248" cy="707251"/>
                <a:chOff x="3000176" y="2658725"/>
                <a:chExt cx="3682480" cy="1080630"/>
              </a:xfrm>
            </p:grpSpPr>
            <p:sp>
              <p:nvSpPr>
                <p:cNvPr id="9" name="角丸四角形 38">
                  <a:extLst>
                    <a:ext uri="{FF2B5EF4-FFF2-40B4-BE49-F238E27FC236}">
                      <a16:creationId xmlns:a16="http://schemas.microsoft.com/office/drawing/2014/main" id="{B333623A-5AC3-0F92-7DF9-A8C353F8CA7B}"/>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0" name="角丸四角形 39">
                  <a:extLst>
                    <a:ext uri="{FF2B5EF4-FFF2-40B4-BE49-F238E27FC236}">
                      <a16:creationId xmlns:a16="http://schemas.microsoft.com/office/drawing/2014/main" id="{7D745CCD-AA91-1671-95F3-942482CAFCBA}"/>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1" name="角丸四角形 40">
                  <a:extLst>
                    <a:ext uri="{FF2B5EF4-FFF2-40B4-BE49-F238E27FC236}">
                      <a16:creationId xmlns:a16="http://schemas.microsoft.com/office/drawing/2014/main" id="{637559B3-E93B-AB8F-4B6F-DBE5A06E1CEB}"/>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2" name="角丸四角形 41">
                  <a:extLst>
                    <a:ext uri="{FF2B5EF4-FFF2-40B4-BE49-F238E27FC236}">
                      <a16:creationId xmlns:a16="http://schemas.microsoft.com/office/drawing/2014/main" id="{128C65D5-9D23-B0D6-525B-EDB826CA855B}"/>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3" name="角丸四角形 43">
                  <a:extLst>
                    <a:ext uri="{FF2B5EF4-FFF2-40B4-BE49-F238E27FC236}">
                      <a16:creationId xmlns:a16="http://schemas.microsoft.com/office/drawing/2014/main" id="{BE913E44-6971-CCEA-E736-37591E81D452}"/>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4" name="角丸四角形 44">
                  <a:extLst>
                    <a:ext uri="{FF2B5EF4-FFF2-40B4-BE49-F238E27FC236}">
                      <a16:creationId xmlns:a16="http://schemas.microsoft.com/office/drawing/2014/main" id="{A35E0C11-4F90-AA9D-2365-AF061E35D991}"/>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5" name="角丸四角形 44">
                  <a:extLst>
                    <a:ext uri="{FF2B5EF4-FFF2-40B4-BE49-F238E27FC236}">
                      <a16:creationId xmlns:a16="http://schemas.microsoft.com/office/drawing/2014/main" id="{A2F72859-63B4-83C5-C122-1E7262AFDB8A}"/>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8" name="角丸四角形 44">
                <a:extLst>
                  <a:ext uri="{FF2B5EF4-FFF2-40B4-BE49-F238E27FC236}">
                    <a16:creationId xmlns:a16="http://schemas.microsoft.com/office/drawing/2014/main" id="{70325FBA-8100-1ECE-1324-383F5ED02778}"/>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pic>
        <p:nvPicPr>
          <p:cNvPr id="25" name="図 24">
            <a:extLst>
              <a:ext uri="{FF2B5EF4-FFF2-40B4-BE49-F238E27FC236}">
                <a16:creationId xmlns:a16="http://schemas.microsoft.com/office/drawing/2014/main" id="{13FE42EF-4187-19BB-AC28-5E2017278287}"/>
              </a:ext>
            </a:extLst>
          </p:cNvPr>
          <p:cNvPicPr>
            <a:picLocks noChangeAspect="1"/>
          </p:cNvPicPr>
          <p:nvPr/>
        </p:nvPicPr>
        <p:blipFill>
          <a:blip r:embed="rId3"/>
          <a:stretch>
            <a:fillRect/>
          </a:stretch>
        </p:blipFill>
        <p:spPr>
          <a:xfrm>
            <a:off x="7244067" y="878723"/>
            <a:ext cx="3132000" cy="2241478"/>
          </a:xfrm>
          <a:prstGeom prst="rect">
            <a:avLst/>
          </a:prstGeom>
        </p:spPr>
      </p:pic>
      <p:grpSp>
        <p:nvGrpSpPr>
          <p:cNvPr id="36" name="グループ化 35">
            <a:extLst>
              <a:ext uri="{FF2B5EF4-FFF2-40B4-BE49-F238E27FC236}">
                <a16:creationId xmlns:a16="http://schemas.microsoft.com/office/drawing/2014/main" id="{E3BA0721-D589-02DE-46AF-7C9E8A4A0C3C}"/>
              </a:ext>
            </a:extLst>
          </p:cNvPr>
          <p:cNvGrpSpPr>
            <a:grpSpLocks/>
          </p:cNvGrpSpPr>
          <p:nvPr/>
        </p:nvGrpSpPr>
        <p:grpSpPr>
          <a:xfrm>
            <a:off x="254374" y="4581010"/>
            <a:ext cx="2411998" cy="1980000"/>
            <a:chOff x="319131" y="1112318"/>
            <a:chExt cx="3135820" cy="2221243"/>
          </a:xfrm>
        </p:grpSpPr>
        <p:pic>
          <p:nvPicPr>
            <p:cNvPr id="39" name="図 38">
              <a:extLst>
                <a:ext uri="{FF2B5EF4-FFF2-40B4-BE49-F238E27FC236}">
                  <a16:creationId xmlns:a16="http://schemas.microsoft.com/office/drawing/2014/main" id="{4025FF5C-25DE-BDB7-D194-3D0E2C4E54CA}"/>
                </a:ext>
              </a:extLst>
            </p:cNvPr>
            <p:cNvPicPr>
              <a:picLocks noChangeAspect="1"/>
            </p:cNvPicPr>
            <p:nvPr/>
          </p:nvPicPr>
          <p:blipFill>
            <a:blip r:embed="rId2"/>
            <a:stretch>
              <a:fillRect/>
            </a:stretch>
          </p:blipFill>
          <p:spPr>
            <a:xfrm>
              <a:off x="322951" y="1112318"/>
              <a:ext cx="3132000" cy="2221243"/>
            </a:xfrm>
            <a:prstGeom prst="rect">
              <a:avLst/>
            </a:prstGeom>
          </p:spPr>
        </p:pic>
        <p:grpSp>
          <p:nvGrpSpPr>
            <p:cNvPr id="40" name="グループ化 39">
              <a:extLst>
                <a:ext uri="{FF2B5EF4-FFF2-40B4-BE49-F238E27FC236}">
                  <a16:creationId xmlns:a16="http://schemas.microsoft.com/office/drawing/2014/main" id="{7E1A1F8C-620D-3E71-C64C-E34D868818F0}"/>
                </a:ext>
              </a:extLst>
            </p:cNvPr>
            <p:cNvGrpSpPr/>
            <p:nvPr/>
          </p:nvGrpSpPr>
          <p:grpSpPr>
            <a:xfrm>
              <a:off x="319131" y="1335648"/>
              <a:ext cx="3123126" cy="832969"/>
              <a:chOff x="7334298" y="3197683"/>
              <a:chExt cx="3682252" cy="708278"/>
            </a:xfrm>
          </p:grpSpPr>
          <p:grpSp>
            <p:nvGrpSpPr>
              <p:cNvPr id="41" name="グループ化 40">
                <a:extLst>
                  <a:ext uri="{FF2B5EF4-FFF2-40B4-BE49-F238E27FC236}">
                    <a16:creationId xmlns:a16="http://schemas.microsoft.com/office/drawing/2014/main" id="{FB79AB46-1F5D-C1AC-C1A6-D7DEAE923C6B}"/>
                  </a:ext>
                </a:extLst>
              </p:cNvPr>
              <p:cNvGrpSpPr/>
              <p:nvPr/>
            </p:nvGrpSpPr>
            <p:grpSpPr>
              <a:xfrm>
                <a:off x="7334298" y="3197683"/>
                <a:ext cx="3682252" cy="707257"/>
                <a:chOff x="3000176" y="2394954"/>
                <a:chExt cx="3682484" cy="1080637"/>
              </a:xfrm>
            </p:grpSpPr>
            <p:sp>
              <p:nvSpPr>
                <p:cNvPr id="43" name="角丸四角形 38">
                  <a:extLst>
                    <a:ext uri="{FF2B5EF4-FFF2-40B4-BE49-F238E27FC236}">
                      <a16:creationId xmlns:a16="http://schemas.microsoft.com/office/drawing/2014/main" id="{89112040-D5F5-493F-B794-62B2DCD614B6}"/>
                    </a:ext>
                  </a:extLst>
                </p:cNvPr>
                <p:cNvSpPr>
                  <a:spLocks noChangeAspect="1"/>
                </p:cNvSpPr>
                <p:nvPr/>
              </p:nvSpPr>
              <p:spPr>
                <a:xfrm>
                  <a:off x="3000293" y="2394954"/>
                  <a:ext cx="1841242"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44" name="角丸四角形 39">
                  <a:extLst>
                    <a:ext uri="{FF2B5EF4-FFF2-40B4-BE49-F238E27FC236}">
                      <a16:creationId xmlns:a16="http://schemas.microsoft.com/office/drawing/2014/main" id="{485E3AE7-D4CE-B820-598F-263466E0F2EA}"/>
                    </a:ext>
                  </a:extLst>
                </p:cNvPr>
                <p:cNvSpPr>
                  <a:spLocks noChangeAspect="1"/>
                </p:cNvSpPr>
                <p:nvPr/>
              </p:nvSpPr>
              <p:spPr>
                <a:xfrm>
                  <a:off x="4841416" y="2394960"/>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45" name="角丸四角形 40">
                  <a:extLst>
                    <a:ext uri="{FF2B5EF4-FFF2-40B4-BE49-F238E27FC236}">
                      <a16:creationId xmlns:a16="http://schemas.microsoft.com/office/drawing/2014/main" id="{6EC792CA-A748-FA65-070E-2B95728544B0}"/>
                    </a:ext>
                  </a:extLst>
                </p:cNvPr>
                <p:cNvSpPr>
                  <a:spLocks noChangeAspect="1"/>
                </p:cNvSpPr>
                <p:nvPr/>
              </p:nvSpPr>
              <p:spPr>
                <a:xfrm>
                  <a:off x="3000291" y="2673192"/>
                  <a:ext cx="1841242"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46" name="角丸四角形 41">
                  <a:extLst>
                    <a:ext uri="{FF2B5EF4-FFF2-40B4-BE49-F238E27FC236}">
                      <a16:creationId xmlns:a16="http://schemas.microsoft.com/office/drawing/2014/main" id="{3859056C-3441-F250-0342-B24D0DCDD693}"/>
                    </a:ext>
                  </a:extLst>
                </p:cNvPr>
                <p:cNvSpPr>
                  <a:spLocks noChangeAspect="1"/>
                </p:cNvSpPr>
                <p:nvPr/>
              </p:nvSpPr>
              <p:spPr>
                <a:xfrm>
                  <a:off x="4841416" y="2671778"/>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51" name="角丸四角形 43">
                  <a:extLst>
                    <a:ext uri="{FF2B5EF4-FFF2-40B4-BE49-F238E27FC236}">
                      <a16:creationId xmlns:a16="http://schemas.microsoft.com/office/drawing/2014/main" id="{8DD9C0FA-DC06-6C10-955A-420A32934C5B}"/>
                    </a:ext>
                  </a:extLst>
                </p:cNvPr>
                <p:cNvSpPr>
                  <a:spLocks noChangeAspect="1"/>
                </p:cNvSpPr>
                <p:nvPr/>
              </p:nvSpPr>
              <p:spPr>
                <a:xfrm>
                  <a:off x="3000289" y="2953103"/>
                  <a:ext cx="1841242"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52" name="角丸四角形 44">
                  <a:extLst>
                    <a:ext uri="{FF2B5EF4-FFF2-40B4-BE49-F238E27FC236}">
                      <a16:creationId xmlns:a16="http://schemas.microsoft.com/office/drawing/2014/main" id="{10CF3145-CFAD-80C3-ECC1-BAC2C3610070}"/>
                    </a:ext>
                  </a:extLst>
                </p:cNvPr>
                <p:cNvSpPr>
                  <a:spLocks noChangeAspect="1"/>
                </p:cNvSpPr>
                <p:nvPr/>
              </p:nvSpPr>
              <p:spPr>
                <a:xfrm>
                  <a:off x="4841418" y="2948599"/>
                  <a:ext cx="1841242"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53" name="角丸四角形 44">
                  <a:extLst>
                    <a:ext uri="{FF2B5EF4-FFF2-40B4-BE49-F238E27FC236}">
                      <a16:creationId xmlns:a16="http://schemas.microsoft.com/office/drawing/2014/main" id="{E42496E5-5ABE-C667-8383-34096526E144}"/>
                    </a:ext>
                  </a:extLst>
                </p:cNvPr>
                <p:cNvSpPr>
                  <a:spLocks noChangeAspect="1"/>
                </p:cNvSpPr>
                <p:nvPr/>
              </p:nvSpPr>
              <p:spPr>
                <a:xfrm>
                  <a:off x="3000176" y="3222441"/>
                  <a:ext cx="1841242"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42" name="角丸四角形 44">
                <a:extLst>
                  <a:ext uri="{FF2B5EF4-FFF2-40B4-BE49-F238E27FC236}">
                    <a16:creationId xmlns:a16="http://schemas.microsoft.com/office/drawing/2014/main" id="{D1232265-80CB-39D0-202C-39246A773199}"/>
                  </a:ext>
                </a:extLst>
              </p:cNvPr>
              <p:cNvSpPr>
                <a:spLocks noChangeAspect="1"/>
              </p:cNvSpPr>
              <p:nvPr/>
            </p:nvSpPr>
            <p:spPr>
              <a:xfrm>
                <a:off x="9175424" y="3740280"/>
                <a:ext cx="1841126"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grpSp>
        <p:nvGrpSpPr>
          <p:cNvPr id="132" name="グループ化 131">
            <a:extLst>
              <a:ext uri="{FF2B5EF4-FFF2-40B4-BE49-F238E27FC236}">
                <a16:creationId xmlns:a16="http://schemas.microsoft.com/office/drawing/2014/main" id="{737ACE1F-9A41-16FA-733E-712F07B54034}"/>
              </a:ext>
            </a:extLst>
          </p:cNvPr>
          <p:cNvGrpSpPr>
            <a:grpSpLocks/>
          </p:cNvGrpSpPr>
          <p:nvPr/>
        </p:nvGrpSpPr>
        <p:grpSpPr>
          <a:xfrm>
            <a:off x="2894577" y="4581010"/>
            <a:ext cx="2411998" cy="1980000"/>
            <a:chOff x="319131" y="1112318"/>
            <a:chExt cx="3135820" cy="2221243"/>
          </a:xfrm>
        </p:grpSpPr>
        <p:pic>
          <p:nvPicPr>
            <p:cNvPr id="133" name="図 132">
              <a:extLst>
                <a:ext uri="{FF2B5EF4-FFF2-40B4-BE49-F238E27FC236}">
                  <a16:creationId xmlns:a16="http://schemas.microsoft.com/office/drawing/2014/main" id="{7CED9140-6BCB-C368-072B-57E17AB80031}"/>
                </a:ext>
              </a:extLst>
            </p:cNvPr>
            <p:cNvPicPr>
              <a:picLocks noChangeAspect="1"/>
            </p:cNvPicPr>
            <p:nvPr/>
          </p:nvPicPr>
          <p:blipFill>
            <a:blip r:embed="rId2"/>
            <a:stretch>
              <a:fillRect/>
            </a:stretch>
          </p:blipFill>
          <p:spPr>
            <a:xfrm>
              <a:off x="322951" y="1112318"/>
              <a:ext cx="3132000" cy="2221243"/>
            </a:xfrm>
            <a:prstGeom prst="rect">
              <a:avLst/>
            </a:prstGeom>
          </p:spPr>
        </p:pic>
        <p:grpSp>
          <p:nvGrpSpPr>
            <p:cNvPr id="134" name="グループ化 133">
              <a:extLst>
                <a:ext uri="{FF2B5EF4-FFF2-40B4-BE49-F238E27FC236}">
                  <a16:creationId xmlns:a16="http://schemas.microsoft.com/office/drawing/2014/main" id="{4D6FE188-3A9E-21A6-3EBE-EC2CA0CA5002}"/>
                </a:ext>
              </a:extLst>
            </p:cNvPr>
            <p:cNvGrpSpPr/>
            <p:nvPr/>
          </p:nvGrpSpPr>
          <p:grpSpPr>
            <a:xfrm>
              <a:off x="319131" y="1752402"/>
              <a:ext cx="3123126" cy="832976"/>
              <a:chOff x="7334298" y="3552035"/>
              <a:chExt cx="3682252" cy="708281"/>
            </a:xfrm>
          </p:grpSpPr>
          <p:grpSp>
            <p:nvGrpSpPr>
              <p:cNvPr id="135" name="グループ化 134">
                <a:extLst>
                  <a:ext uri="{FF2B5EF4-FFF2-40B4-BE49-F238E27FC236}">
                    <a16:creationId xmlns:a16="http://schemas.microsoft.com/office/drawing/2014/main" id="{97233AD8-9C40-C998-B42D-A695234E935F}"/>
                  </a:ext>
                </a:extLst>
              </p:cNvPr>
              <p:cNvGrpSpPr/>
              <p:nvPr/>
            </p:nvGrpSpPr>
            <p:grpSpPr>
              <a:xfrm>
                <a:off x="7334298" y="3552035"/>
                <a:ext cx="3682252" cy="707242"/>
                <a:chOff x="3000176" y="2936368"/>
                <a:chExt cx="3682484" cy="1080616"/>
              </a:xfrm>
            </p:grpSpPr>
            <p:sp>
              <p:nvSpPr>
                <p:cNvPr id="137" name="角丸四角形 38">
                  <a:extLst>
                    <a:ext uri="{FF2B5EF4-FFF2-40B4-BE49-F238E27FC236}">
                      <a16:creationId xmlns:a16="http://schemas.microsoft.com/office/drawing/2014/main" id="{BDDA8812-60A6-8C1D-9A3A-BAD581A806A5}"/>
                    </a:ext>
                  </a:extLst>
                </p:cNvPr>
                <p:cNvSpPr>
                  <a:spLocks noChangeAspect="1"/>
                </p:cNvSpPr>
                <p:nvPr/>
              </p:nvSpPr>
              <p:spPr>
                <a:xfrm>
                  <a:off x="3000293" y="2936368"/>
                  <a:ext cx="1841240" cy="253147"/>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38" name="角丸四角形 39">
                  <a:extLst>
                    <a:ext uri="{FF2B5EF4-FFF2-40B4-BE49-F238E27FC236}">
                      <a16:creationId xmlns:a16="http://schemas.microsoft.com/office/drawing/2014/main" id="{360B976C-A90C-DA5E-2919-BEDD26EB047F}"/>
                    </a:ext>
                  </a:extLst>
                </p:cNvPr>
                <p:cNvSpPr>
                  <a:spLocks noChangeAspect="1"/>
                </p:cNvSpPr>
                <p:nvPr/>
              </p:nvSpPr>
              <p:spPr>
                <a:xfrm>
                  <a:off x="4841418" y="2936381"/>
                  <a:ext cx="1841242"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39" name="角丸四角形 40">
                  <a:extLst>
                    <a:ext uri="{FF2B5EF4-FFF2-40B4-BE49-F238E27FC236}">
                      <a16:creationId xmlns:a16="http://schemas.microsoft.com/office/drawing/2014/main" id="{B1786643-DA38-7C7E-FDFE-73DD56AF0E6B}"/>
                    </a:ext>
                  </a:extLst>
                </p:cNvPr>
                <p:cNvSpPr>
                  <a:spLocks noChangeAspect="1"/>
                </p:cNvSpPr>
                <p:nvPr/>
              </p:nvSpPr>
              <p:spPr>
                <a:xfrm>
                  <a:off x="3000291" y="3214596"/>
                  <a:ext cx="1841240" cy="253147"/>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40" name="角丸四角形 41">
                  <a:extLst>
                    <a:ext uri="{FF2B5EF4-FFF2-40B4-BE49-F238E27FC236}">
                      <a16:creationId xmlns:a16="http://schemas.microsoft.com/office/drawing/2014/main" id="{3CFB6CF4-6D9A-815E-2A48-A80CA983F8A0}"/>
                    </a:ext>
                  </a:extLst>
                </p:cNvPr>
                <p:cNvSpPr>
                  <a:spLocks noChangeAspect="1"/>
                </p:cNvSpPr>
                <p:nvPr/>
              </p:nvSpPr>
              <p:spPr>
                <a:xfrm>
                  <a:off x="4841416" y="3213193"/>
                  <a:ext cx="1841240"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41" name="角丸四角形 43">
                  <a:extLst>
                    <a:ext uri="{FF2B5EF4-FFF2-40B4-BE49-F238E27FC236}">
                      <a16:creationId xmlns:a16="http://schemas.microsoft.com/office/drawing/2014/main" id="{8639448B-7C67-F8DD-ACD8-01D8C08B7AB8}"/>
                    </a:ext>
                  </a:extLst>
                </p:cNvPr>
                <p:cNvSpPr>
                  <a:spLocks noChangeAspect="1"/>
                </p:cNvSpPr>
                <p:nvPr/>
              </p:nvSpPr>
              <p:spPr>
                <a:xfrm>
                  <a:off x="3000289" y="3494511"/>
                  <a:ext cx="1841240" cy="253147"/>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42" name="角丸四角形 44">
                  <a:extLst>
                    <a:ext uri="{FF2B5EF4-FFF2-40B4-BE49-F238E27FC236}">
                      <a16:creationId xmlns:a16="http://schemas.microsoft.com/office/drawing/2014/main" id="{75321062-228B-03F1-B654-A8209A697C42}"/>
                    </a:ext>
                  </a:extLst>
                </p:cNvPr>
                <p:cNvSpPr>
                  <a:spLocks noChangeAspect="1"/>
                </p:cNvSpPr>
                <p:nvPr/>
              </p:nvSpPr>
              <p:spPr>
                <a:xfrm>
                  <a:off x="4841416" y="3490013"/>
                  <a:ext cx="1841240"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43" name="角丸四角形 44">
                  <a:extLst>
                    <a:ext uri="{FF2B5EF4-FFF2-40B4-BE49-F238E27FC236}">
                      <a16:creationId xmlns:a16="http://schemas.microsoft.com/office/drawing/2014/main" id="{A2C3C5A4-8829-629F-28A4-FA315945AB04}"/>
                    </a:ext>
                  </a:extLst>
                </p:cNvPr>
                <p:cNvSpPr>
                  <a:spLocks noChangeAspect="1"/>
                </p:cNvSpPr>
                <p:nvPr/>
              </p:nvSpPr>
              <p:spPr>
                <a:xfrm>
                  <a:off x="3000176" y="3763836"/>
                  <a:ext cx="1841240" cy="25314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36" name="角丸四角形 44">
                <a:extLst>
                  <a:ext uri="{FF2B5EF4-FFF2-40B4-BE49-F238E27FC236}">
                    <a16:creationId xmlns:a16="http://schemas.microsoft.com/office/drawing/2014/main" id="{E11C027F-F39E-BABE-A0B1-5F9F3C20BB3B}"/>
                  </a:ext>
                </a:extLst>
              </p:cNvPr>
              <p:cNvSpPr>
                <a:spLocks noChangeAspect="1"/>
              </p:cNvSpPr>
              <p:nvPr/>
            </p:nvSpPr>
            <p:spPr>
              <a:xfrm>
                <a:off x="9175422" y="4094635"/>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grpSp>
        <p:nvGrpSpPr>
          <p:cNvPr id="144" name="グループ化 143">
            <a:extLst>
              <a:ext uri="{FF2B5EF4-FFF2-40B4-BE49-F238E27FC236}">
                <a16:creationId xmlns:a16="http://schemas.microsoft.com/office/drawing/2014/main" id="{ABC04D26-2154-0ECE-411C-5735185B9DA8}"/>
              </a:ext>
            </a:extLst>
          </p:cNvPr>
          <p:cNvGrpSpPr>
            <a:grpSpLocks/>
          </p:cNvGrpSpPr>
          <p:nvPr/>
        </p:nvGrpSpPr>
        <p:grpSpPr>
          <a:xfrm>
            <a:off x="5537720" y="4581010"/>
            <a:ext cx="2411998" cy="1980000"/>
            <a:chOff x="319131" y="1112318"/>
            <a:chExt cx="3135820" cy="2221243"/>
          </a:xfrm>
        </p:grpSpPr>
        <p:pic>
          <p:nvPicPr>
            <p:cNvPr id="145" name="図 144">
              <a:extLst>
                <a:ext uri="{FF2B5EF4-FFF2-40B4-BE49-F238E27FC236}">
                  <a16:creationId xmlns:a16="http://schemas.microsoft.com/office/drawing/2014/main" id="{9C36F6BF-D964-BE39-607C-8188BED5F2DE}"/>
                </a:ext>
              </a:extLst>
            </p:cNvPr>
            <p:cNvPicPr>
              <a:picLocks noChangeAspect="1"/>
            </p:cNvPicPr>
            <p:nvPr/>
          </p:nvPicPr>
          <p:blipFill>
            <a:blip r:embed="rId2"/>
            <a:stretch>
              <a:fillRect/>
            </a:stretch>
          </p:blipFill>
          <p:spPr>
            <a:xfrm>
              <a:off x="322951" y="1112318"/>
              <a:ext cx="3132000" cy="2221243"/>
            </a:xfrm>
            <a:prstGeom prst="rect">
              <a:avLst/>
            </a:prstGeom>
          </p:spPr>
        </p:pic>
        <p:grpSp>
          <p:nvGrpSpPr>
            <p:cNvPr id="146" name="グループ化 145">
              <a:extLst>
                <a:ext uri="{FF2B5EF4-FFF2-40B4-BE49-F238E27FC236}">
                  <a16:creationId xmlns:a16="http://schemas.microsoft.com/office/drawing/2014/main" id="{2F6E336C-29BF-3276-C8A8-9443BA370474}"/>
                </a:ext>
              </a:extLst>
            </p:cNvPr>
            <p:cNvGrpSpPr/>
            <p:nvPr/>
          </p:nvGrpSpPr>
          <p:grpSpPr>
            <a:xfrm>
              <a:off x="319131" y="1539513"/>
              <a:ext cx="3123126" cy="832961"/>
              <a:chOff x="7334298" y="3371026"/>
              <a:chExt cx="3682252" cy="708270"/>
            </a:xfrm>
          </p:grpSpPr>
          <p:grpSp>
            <p:nvGrpSpPr>
              <p:cNvPr id="147" name="グループ化 146">
                <a:extLst>
                  <a:ext uri="{FF2B5EF4-FFF2-40B4-BE49-F238E27FC236}">
                    <a16:creationId xmlns:a16="http://schemas.microsoft.com/office/drawing/2014/main" id="{80EB7A3A-BB99-DF51-3E82-4A15E3BAA7D2}"/>
                  </a:ext>
                </a:extLst>
              </p:cNvPr>
              <p:cNvGrpSpPr/>
              <p:nvPr/>
            </p:nvGrpSpPr>
            <p:grpSpPr>
              <a:xfrm>
                <a:off x="7334298" y="3371026"/>
                <a:ext cx="3682252" cy="707243"/>
                <a:chOff x="3000176" y="2659803"/>
                <a:chExt cx="3682484" cy="1080618"/>
              </a:xfrm>
            </p:grpSpPr>
            <p:sp>
              <p:nvSpPr>
                <p:cNvPr id="149" name="角丸四角形 38">
                  <a:extLst>
                    <a:ext uri="{FF2B5EF4-FFF2-40B4-BE49-F238E27FC236}">
                      <a16:creationId xmlns:a16="http://schemas.microsoft.com/office/drawing/2014/main" id="{18B1424A-F151-7C60-9FA4-3997382247EC}"/>
                    </a:ext>
                  </a:extLst>
                </p:cNvPr>
                <p:cNvSpPr>
                  <a:spLocks noChangeAspect="1"/>
                </p:cNvSpPr>
                <p:nvPr/>
              </p:nvSpPr>
              <p:spPr>
                <a:xfrm>
                  <a:off x="3000293" y="2659803"/>
                  <a:ext cx="1841242"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193" name="角丸四角形 39">
                  <a:extLst>
                    <a:ext uri="{FF2B5EF4-FFF2-40B4-BE49-F238E27FC236}">
                      <a16:creationId xmlns:a16="http://schemas.microsoft.com/office/drawing/2014/main" id="{C8867E6D-CC20-EB95-5D2D-F220076708C6}"/>
                    </a:ext>
                  </a:extLst>
                </p:cNvPr>
                <p:cNvSpPr>
                  <a:spLocks noChangeAspect="1"/>
                </p:cNvSpPr>
                <p:nvPr/>
              </p:nvSpPr>
              <p:spPr>
                <a:xfrm>
                  <a:off x="4841418" y="2659805"/>
                  <a:ext cx="1841242"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194" name="角丸四角形 40">
                  <a:extLst>
                    <a:ext uri="{FF2B5EF4-FFF2-40B4-BE49-F238E27FC236}">
                      <a16:creationId xmlns:a16="http://schemas.microsoft.com/office/drawing/2014/main" id="{651E5C72-5FF9-8D33-3B89-35A34CEFB425}"/>
                    </a:ext>
                  </a:extLst>
                </p:cNvPr>
                <p:cNvSpPr>
                  <a:spLocks noChangeAspect="1"/>
                </p:cNvSpPr>
                <p:nvPr/>
              </p:nvSpPr>
              <p:spPr>
                <a:xfrm>
                  <a:off x="3000291" y="2938022"/>
                  <a:ext cx="1841240"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195" name="角丸四角形 41">
                  <a:extLst>
                    <a:ext uri="{FF2B5EF4-FFF2-40B4-BE49-F238E27FC236}">
                      <a16:creationId xmlns:a16="http://schemas.microsoft.com/office/drawing/2014/main" id="{DC8CA0C8-07A8-A6D4-A95D-067A86D8377E}"/>
                    </a:ext>
                  </a:extLst>
                </p:cNvPr>
                <p:cNvSpPr>
                  <a:spLocks noChangeAspect="1"/>
                </p:cNvSpPr>
                <p:nvPr/>
              </p:nvSpPr>
              <p:spPr>
                <a:xfrm>
                  <a:off x="4841416" y="293661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196" name="角丸四角形 43">
                  <a:extLst>
                    <a:ext uri="{FF2B5EF4-FFF2-40B4-BE49-F238E27FC236}">
                      <a16:creationId xmlns:a16="http://schemas.microsoft.com/office/drawing/2014/main" id="{C22C02A4-7002-E0BE-0D5F-8F670DFE0972}"/>
                    </a:ext>
                  </a:extLst>
                </p:cNvPr>
                <p:cNvSpPr>
                  <a:spLocks noChangeAspect="1"/>
                </p:cNvSpPr>
                <p:nvPr/>
              </p:nvSpPr>
              <p:spPr>
                <a:xfrm>
                  <a:off x="3000289" y="3217934"/>
                  <a:ext cx="1841240"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197" name="角丸四角形 44">
                  <a:extLst>
                    <a:ext uri="{FF2B5EF4-FFF2-40B4-BE49-F238E27FC236}">
                      <a16:creationId xmlns:a16="http://schemas.microsoft.com/office/drawing/2014/main" id="{05C26EA9-2293-13A5-C165-FA0860A2F15C}"/>
                    </a:ext>
                  </a:extLst>
                </p:cNvPr>
                <p:cNvSpPr>
                  <a:spLocks noChangeAspect="1"/>
                </p:cNvSpPr>
                <p:nvPr/>
              </p:nvSpPr>
              <p:spPr>
                <a:xfrm>
                  <a:off x="4841416" y="3213432"/>
                  <a:ext cx="1841240" cy="253147"/>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198" name="角丸四角形 44">
                  <a:extLst>
                    <a:ext uri="{FF2B5EF4-FFF2-40B4-BE49-F238E27FC236}">
                      <a16:creationId xmlns:a16="http://schemas.microsoft.com/office/drawing/2014/main" id="{5BA84CCC-8455-39A8-BE6B-F99466DA1D9F}"/>
                    </a:ext>
                  </a:extLst>
                </p:cNvPr>
                <p:cNvSpPr>
                  <a:spLocks noChangeAspect="1"/>
                </p:cNvSpPr>
                <p:nvPr/>
              </p:nvSpPr>
              <p:spPr>
                <a:xfrm>
                  <a:off x="3000176" y="3487270"/>
                  <a:ext cx="1841240" cy="25315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grpSp>
          <p:sp>
            <p:nvSpPr>
              <p:cNvPr id="148" name="角丸四角形 44">
                <a:extLst>
                  <a:ext uri="{FF2B5EF4-FFF2-40B4-BE49-F238E27FC236}">
                    <a16:creationId xmlns:a16="http://schemas.microsoft.com/office/drawing/2014/main" id="{0DF8EBD7-1377-A830-3A44-9CC4EFD5FF16}"/>
                  </a:ext>
                </a:extLst>
              </p:cNvPr>
              <p:cNvSpPr>
                <a:spLocks noChangeAspect="1"/>
              </p:cNvSpPr>
              <p:nvPr/>
            </p:nvSpPr>
            <p:spPr>
              <a:xfrm>
                <a:off x="9175422" y="3913615"/>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grpSp>
      </p:grpSp>
      <p:pic>
        <p:nvPicPr>
          <p:cNvPr id="199" name="図 198">
            <a:extLst>
              <a:ext uri="{FF2B5EF4-FFF2-40B4-BE49-F238E27FC236}">
                <a16:creationId xmlns:a16="http://schemas.microsoft.com/office/drawing/2014/main" id="{91A42607-744C-E69E-BDE9-E7ED89B684F6}"/>
              </a:ext>
            </a:extLst>
          </p:cNvPr>
          <p:cNvPicPr>
            <a:picLocks/>
          </p:cNvPicPr>
          <p:nvPr/>
        </p:nvPicPr>
        <p:blipFill>
          <a:blip r:embed="rId3"/>
          <a:stretch>
            <a:fillRect/>
          </a:stretch>
        </p:blipFill>
        <p:spPr>
          <a:xfrm>
            <a:off x="8984201" y="4581010"/>
            <a:ext cx="2412000" cy="1980000"/>
          </a:xfrm>
          <a:prstGeom prst="rect">
            <a:avLst/>
          </a:prstGeom>
        </p:spPr>
      </p:pic>
      <p:sp>
        <p:nvSpPr>
          <p:cNvPr id="200" name="角丸四角形 38">
            <a:extLst>
              <a:ext uri="{FF2B5EF4-FFF2-40B4-BE49-F238E27FC236}">
                <a16:creationId xmlns:a16="http://schemas.microsoft.com/office/drawing/2014/main" id="{4930E819-70B8-DC1C-86AF-203DAB0F7E5C}"/>
              </a:ext>
            </a:extLst>
          </p:cNvPr>
          <p:cNvSpPr>
            <a:spLocks noChangeAspect="1"/>
          </p:cNvSpPr>
          <p:nvPr/>
        </p:nvSpPr>
        <p:spPr>
          <a:xfrm>
            <a:off x="7253043" y="1628303"/>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201" name="角丸四角形 39">
            <a:extLst>
              <a:ext uri="{FF2B5EF4-FFF2-40B4-BE49-F238E27FC236}">
                <a16:creationId xmlns:a16="http://schemas.microsoft.com/office/drawing/2014/main" id="{2FD42DB8-6C9A-1CB1-3609-2FF3C8FA8F57}"/>
              </a:ext>
            </a:extLst>
          </p:cNvPr>
          <p:cNvSpPr>
            <a:spLocks noChangeAspect="1"/>
          </p:cNvSpPr>
          <p:nvPr/>
        </p:nvSpPr>
        <p:spPr>
          <a:xfrm>
            <a:off x="8814506" y="1628303"/>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202" name="角丸四角形 40">
            <a:extLst>
              <a:ext uri="{FF2B5EF4-FFF2-40B4-BE49-F238E27FC236}">
                <a16:creationId xmlns:a16="http://schemas.microsoft.com/office/drawing/2014/main" id="{B2619B7E-53FA-C097-553A-B09450903299}"/>
              </a:ext>
            </a:extLst>
          </p:cNvPr>
          <p:cNvSpPr>
            <a:spLocks noChangeAspect="1"/>
          </p:cNvSpPr>
          <p:nvPr/>
        </p:nvSpPr>
        <p:spPr>
          <a:xfrm>
            <a:off x="7253043" y="1844839"/>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203" name="角丸四角形 41">
            <a:extLst>
              <a:ext uri="{FF2B5EF4-FFF2-40B4-BE49-F238E27FC236}">
                <a16:creationId xmlns:a16="http://schemas.microsoft.com/office/drawing/2014/main" id="{A2AC4507-076D-0189-2616-9DABBC421A32}"/>
              </a:ext>
            </a:extLst>
          </p:cNvPr>
          <p:cNvSpPr>
            <a:spLocks noChangeAspect="1"/>
          </p:cNvSpPr>
          <p:nvPr/>
        </p:nvSpPr>
        <p:spPr>
          <a:xfrm>
            <a:off x="8814506" y="1841372"/>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204" name="角丸四角形 43">
            <a:extLst>
              <a:ext uri="{FF2B5EF4-FFF2-40B4-BE49-F238E27FC236}">
                <a16:creationId xmlns:a16="http://schemas.microsoft.com/office/drawing/2014/main" id="{1414E2E5-A4B4-F8A0-336B-8FB87C68E0C7}"/>
              </a:ext>
            </a:extLst>
          </p:cNvPr>
          <p:cNvSpPr>
            <a:spLocks noChangeAspect="1"/>
          </p:cNvSpPr>
          <p:nvPr/>
        </p:nvSpPr>
        <p:spPr>
          <a:xfrm>
            <a:off x="7253042" y="2057907"/>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205" name="角丸四角形 44">
            <a:extLst>
              <a:ext uri="{FF2B5EF4-FFF2-40B4-BE49-F238E27FC236}">
                <a16:creationId xmlns:a16="http://schemas.microsoft.com/office/drawing/2014/main" id="{BF072BB1-9792-1507-A68B-FF3FB732799E}"/>
              </a:ext>
            </a:extLst>
          </p:cNvPr>
          <p:cNvSpPr>
            <a:spLocks noChangeAspect="1"/>
          </p:cNvSpPr>
          <p:nvPr/>
        </p:nvSpPr>
        <p:spPr>
          <a:xfrm>
            <a:off x="8814506" y="2054441"/>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206" name="角丸四角形 44">
            <a:extLst>
              <a:ext uri="{FF2B5EF4-FFF2-40B4-BE49-F238E27FC236}">
                <a16:creationId xmlns:a16="http://schemas.microsoft.com/office/drawing/2014/main" id="{8AA8B4D6-1213-202E-14E4-0212E75FBCAB}"/>
              </a:ext>
            </a:extLst>
          </p:cNvPr>
          <p:cNvSpPr>
            <a:spLocks noChangeAspect="1"/>
          </p:cNvSpPr>
          <p:nvPr/>
        </p:nvSpPr>
        <p:spPr>
          <a:xfrm>
            <a:off x="7252945" y="2265214"/>
            <a:ext cx="1561561" cy="1948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sp>
        <p:nvSpPr>
          <p:cNvPr id="207" name="角丸四角形 44">
            <a:extLst>
              <a:ext uri="{FF2B5EF4-FFF2-40B4-BE49-F238E27FC236}">
                <a16:creationId xmlns:a16="http://schemas.microsoft.com/office/drawing/2014/main" id="{D51AC0D9-EAC0-EFBA-1458-3E253B575482}"/>
              </a:ext>
            </a:extLst>
          </p:cNvPr>
          <p:cNvSpPr>
            <a:spLocks noChangeAspect="1"/>
          </p:cNvSpPr>
          <p:nvPr/>
        </p:nvSpPr>
        <p:spPr>
          <a:xfrm>
            <a:off x="8814506" y="2266425"/>
            <a:ext cx="1561561" cy="1948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sp>
        <p:nvSpPr>
          <p:cNvPr id="209" name="タイトル 1">
            <a:extLst>
              <a:ext uri="{FF2B5EF4-FFF2-40B4-BE49-F238E27FC236}">
                <a16:creationId xmlns:a16="http://schemas.microsoft.com/office/drawing/2014/main" id="{468185C3-3BE0-367D-A54D-B520C76C0989}"/>
              </a:ext>
            </a:extLst>
          </p:cNvPr>
          <p:cNvSpPr txBox="1">
            <a:spLocks/>
          </p:cNvSpPr>
          <p:nvPr/>
        </p:nvSpPr>
        <p:spPr>
          <a:xfrm>
            <a:off x="756360" y="773160"/>
            <a:ext cx="1499419" cy="32008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元の状態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a:extLst>
              <a:ext uri="{FF2B5EF4-FFF2-40B4-BE49-F238E27FC236}">
                <a16:creationId xmlns:a16="http://schemas.microsoft.com/office/drawing/2014/main" id="{92D86834-9C9A-4A68-7F6E-3CA4E5DB88B6}"/>
              </a:ext>
            </a:extLst>
          </p:cNvPr>
          <p:cNvSpPr txBox="1"/>
          <p:nvPr/>
        </p:nvSpPr>
        <p:spPr>
          <a:xfrm>
            <a:off x="3969748" y="2332337"/>
            <a:ext cx="3348810" cy="1384995"/>
          </a:xfrm>
          <a:prstGeom prst="rect">
            <a:avLst/>
          </a:prstGeom>
          <a:noFill/>
          <a:ln w="12700">
            <a:noFill/>
          </a:ln>
        </p:spPr>
        <p:txBody>
          <a:bodyPr wrap="square" rtlCol="0">
            <a:spAutoFit/>
          </a:body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操作①：</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ジョグダイアル上または左回転操作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操作②：</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ジョグダイアル下または右回転操作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操作③：</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R37,39,41,43</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点灯状態でジョグダイアル左操作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矢印: 右 210">
            <a:extLst>
              <a:ext uri="{FF2B5EF4-FFF2-40B4-BE49-F238E27FC236}">
                <a16:creationId xmlns:a16="http://schemas.microsoft.com/office/drawing/2014/main" id="{1C3FBFE1-8F20-420C-F667-618E5FDB7A03}"/>
              </a:ext>
            </a:extLst>
          </p:cNvPr>
          <p:cNvSpPr/>
          <p:nvPr/>
        </p:nvSpPr>
        <p:spPr>
          <a:xfrm rot="5400000">
            <a:off x="2903952" y="2853795"/>
            <a:ext cx="2024705" cy="36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タイトル 1">
            <a:extLst>
              <a:ext uri="{FF2B5EF4-FFF2-40B4-BE49-F238E27FC236}">
                <a16:creationId xmlns:a16="http://schemas.microsoft.com/office/drawing/2014/main" id="{98AD7FA1-826D-F553-D156-396800501BBA}"/>
              </a:ext>
            </a:extLst>
          </p:cNvPr>
          <p:cNvSpPr txBox="1">
            <a:spLocks/>
          </p:cNvSpPr>
          <p:nvPr/>
        </p:nvSpPr>
        <p:spPr>
          <a:xfrm>
            <a:off x="888471" y="4292467"/>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操作①</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タイトル 1">
            <a:extLst>
              <a:ext uri="{FF2B5EF4-FFF2-40B4-BE49-F238E27FC236}">
                <a16:creationId xmlns:a16="http://schemas.microsoft.com/office/drawing/2014/main" id="{FA1AF2E9-EA07-72EF-3560-A9B6C04E509F}"/>
              </a:ext>
            </a:extLst>
          </p:cNvPr>
          <p:cNvSpPr txBox="1">
            <a:spLocks/>
          </p:cNvSpPr>
          <p:nvPr/>
        </p:nvSpPr>
        <p:spPr>
          <a:xfrm>
            <a:off x="3522320" y="4292441"/>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操作②</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タイトル 1">
            <a:extLst>
              <a:ext uri="{FF2B5EF4-FFF2-40B4-BE49-F238E27FC236}">
                <a16:creationId xmlns:a16="http://schemas.microsoft.com/office/drawing/2014/main" id="{F77F20E4-A861-90E2-65FB-03938ED4BE91}"/>
              </a:ext>
            </a:extLst>
          </p:cNvPr>
          <p:cNvSpPr txBox="1">
            <a:spLocks/>
          </p:cNvSpPr>
          <p:nvPr/>
        </p:nvSpPr>
        <p:spPr>
          <a:xfrm>
            <a:off x="6171817" y="429340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操作③</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タイトル 1">
            <a:extLst>
              <a:ext uri="{FF2B5EF4-FFF2-40B4-BE49-F238E27FC236}">
                <a16:creationId xmlns:a16="http://schemas.microsoft.com/office/drawing/2014/main" id="{26C7CDCD-19FD-B562-E9A8-D97B287585E7}"/>
              </a:ext>
            </a:extLst>
          </p:cNvPr>
          <p:cNvSpPr txBox="1">
            <a:spLocks/>
          </p:cNvSpPr>
          <p:nvPr/>
        </p:nvSpPr>
        <p:spPr>
          <a:xfrm>
            <a:off x="9616830" y="4293819"/>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a:extLst>
              <a:ext uri="{FF2B5EF4-FFF2-40B4-BE49-F238E27FC236}">
                <a16:creationId xmlns:a16="http://schemas.microsoft.com/office/drawing/2014/main" id="{24B25AEA-0A24-B862-5C20-D8EB13B5297A}"/>
              </a:ext>
            </a:extLst>
          </p:cNvPr>
          <p:cNvSpPr/>
          <p:nvPr/>
        </p:nvSpPr>
        <p:spPr>
          <a:xfrm>
            <a:off x="3433763" y="2021442"/>
            <a:ext cx="540543"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矢印: 右 216">
            <a:extLst>
              <a:ext uri="{FF2B5EF4-FFF2-40B4-BE49-F238E27FC236}">
                <a16:creationId xmlns:a16="http://schemas.microsoft.com/office/drawing/2014/main" id="{8D9DE221-3870-C7B2-E382-C717BCB1FBD3}"/>
              </a:ext>
            </a:extLst>
          </p:cNvPr>
          <p:cNvSpPr/>
          <p:nvPr/>
        </p:nvSpPr>
        <p:spPr>
          <a:xfrm rot="5400000">
            <a:off x="9916358" y="3830670"/>
            <a:ext cx="531733" cy="36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テキスト ボックス 217">
            <a:extLst>
              <a:ext uri="{FF2B5EF4-FFF2-40B4-BE49-F238E27FC236}">
                <a16:creationId xmlns:a16="http://schemas.microsoft.com/office/drawing/2014/main" id="{D2520FF7-B46F-5ACE-0C92-29D87FCF092B}"/>
              </a:ext>
            </a:extLst>
          </p:cNvPr>
          <p:cNvSpPr txBox="1"/>
          <p:nvPr/>
        </p:nvSpPr>
        <p:spPr>
          <a:xfrm>
            <a:off x="9060001" y="3227260"/>
            <a:ext cx="3131999" cy="415498"/>
          </a:xfrm>
          <a:prstGeom prst="rect">
            <a:avLst/>
          </a:prstGeom>
          <a:noFill/>
          <a:ln w="12700">
            <a:noFill/>
          </a:ln>
        </p:spPr>
        <p:txBody>
          <a:bodyPr wrap="square" rtlCol="0">
            <a:spAutoFit/>
          </a:body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操作④：</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R38,40,42,44</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点灯状態でジョグダイアル右操作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a:extLst>
              <a:ext uri="{FF2B5EF4-FFF2-40B4-BE49-F238E27FC236}">
                <a16:creationId xmlns:a16="http://schemas.microsoft.com/office/drawing/2014/main" id="{132FDD79-57DF-4CB5-C164-4FD49572A5F9}"/>
              </a:ext>
            </a:extLst>
          </p:cNvPr>
          <p:cNvSpPr/>
          <p:nvPr/>
        </p:nvSpPr>
        <p:spPr>
          <a:xfrm>
            <a:off x="8732499" y="3744801"/>
            <a:ext cx="1449726"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68E63C5B-2FBC-91AB-275E-7D73317C7C6D}"/>
              </a:ext>
            </a:extLst>
          </p:cNvPr>
          <p:cNvSpPr/>
          <p:nvPr/>
        </p:nvSpPr>
        <p:spPr>
          <a:xfrm rot="5400000">
            <a:off x="8456855" y="3406196"/>
            <a:ext cx="694689" cy="143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角丸四角形 38">
            <a:extLst>
              <a:ext uri="{FF2B5EF4-FFF2-40B4-BE49-F238E27FC236}">
                <a16:creationId xmlns:a16="http://schemas.microsoft.com/office/drawing/2014/main" id="{9AB53CCA-2A63-1ED2-B4A0-B9F3EEC8F28B}"/>
              </a:ext>
            </a:extLst>
          </p:cNvPr>
          <p:cNvSpPr>
            <a:spLocks noChangeAspect="1"/>
          </p:cNvSpPr>
          <p:nvPr/>
        </p:nvSpPr>
        <p:spPr>
          <a:xfrm>
            <a:off x="8981185" y="5238575"/>
            <a:ext cx="1201116" cy="173686"/>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R37</a:t>
            </a:r>
          </a:p>
        </p:txBody>
      </p:sp>
      <p:sp>
        <p:nvSpPr>
          <p:cNvPr id="222" name="角丸四角形 39">
            <a:extLst>
              <a:ext uri="{FF2B5EF4-FFF2-40B4-BE49-F238E27FC236}">
                <a16:creationId xmlns:a16="http://schemas.microsoft.com/office/drawing/2014/main" id="{B2B48DDE-1814-8E05-F070-67148A4F47BE}"/>
              </a:ext>
            </a:extLst>
          </p:cNvPr>
          <p:cNvSpPr>
            <a:spLocks noChangeAspect="1"/>
          </p:cNvSpPr>
          <p:nvPr/>
        </p:nvSpPr>
        <p:spPr>
          <a:xfrm>
            <a:off x="10182226" y="5238584"/>
            <a:ext cx="1201117" cy="17368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R38</a:t>
            </a:r>
          </a:p>
        </p:txBody>
      </p:sp>
      <p:sp>
        <p:nvSpPr>
          <p:cNvPr id="223" name="角丸四角形 40">
            <a:extLst>
              <a:ext uri="{FF2B5EF4-FFF2-40B4-BE49-F238E27FC236}">
                <a16:creationId xmlns:a16="http://schemas.microsoft.com/office/drawing/2014/main" id="{769634D7-E320-7A10-4DCE-B830DE38AEAD}"/>
              </a:ext>
            </a:extLst>
          </p:cNvPr>
          <p:cNvSpPr>
            <a:spLocks noChangeAspect="1"/>
          </p:cNvSpPr>
          <p:nvPr/>
        </p:nvSpPr>
        <p:spPr>
          <a:xfrm>
            <a:off x="8981184" y="5429470"/>
            <a:ext cx="1201116" cy="173686"/>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R39</a:t>
            </a:r>
          </a:p>
        </p:txBody>
      </p:sp>
      <p:sp>
        <p:nvSpPr>
          <p:cNvPr id="224" name="角丸四角形 41">
            <a:extLst>
              <a:ext uri="{FF2B5EF4-FFF2-40B4-BE49-F238E27FC236}">
                <a16:creationId xmlns:a16="http://schemas.microsoft.com/office/drawing/2014/main" id="{52529444-31E1-AB5D-91C4-A56F6AE7BB25}"/>
              </a:ext>
            </a:extLst>
          </p:cNvPr>
          <p:cNvSpPr>
            <a:spLocks noChangeAspect="1"/>
          </p:cNvSpPr>
          <p:nvPr/>
        </p:nvSpPr>
        <p:spPr>
          <a:xfrm>
            <a:off x="10182225" y="5428507"/>
            <a:ext cx="1201116" cy="17368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R40</a:t>
            </a:r>
          </a:p>
        </p:txBody>
      </p:sp>
      <p:sp>
        <p:nvSpPr>
          <p:cNvPr id="225" name="角丸四角形 43">
            <a:extLst>
              <a:ext uri="{FF2B5EF4-FFF2-40B4-BE49-F238E27FC236}">
                <a16:creationId xmlns:a16="http://schemas.microsoft.com/office/drawing/2014/main" id="{D0A76404-3FCC-8498-192D-747E9DE79502}"/>
              </a:ext>
            </a:extLst>
          </p:cNvPr>
          <p:cNvSpPr>
            <a:spLocks noChangeAspect="1"/>
          </p:cNvSpPr>
          <p:nvPr/>
        </p:nvSpPr>
        <p:spPr>
          <a:xfrm>
            <a:off x="8981183" y="5621522"/>
            <a:ext cx="1201116" cy="173686"/>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R41</a:t>
            </a:r>
          </a:p>
        </p:txBody>
      </p:sp>
      <p:sp>
        <p:nvSpPr>
          <p:cNvPr id="226" name="角丸四角形 44">
            <a:extLst>
              <a:ext uri="{FF2B5EF4-FFF2-40B4-BE49-F238E27FC236}">
                <a16:creationId xmlns:a16="http://schemas.microsoft.com/office/drawing/2014/main" id="{411E750F-C40D-AD73-64A4-8E0C416E597C}"/>
              </a:ext>
            </a:extLst>
          </p:cNvPr>
          <p:cNvSpPr>
            <a:spLocks noChangeAspect="1"/>
          </p:cNvSpPr>
          <p:nvPr/>
        </p:nvSpPr>
        <p:spPr>
          <a:xfrm>
            <a:off x="10182225" y="5618436"/>
            <a:ext cx="1201116" cy="17368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R42</a:t>
            </a:r>
          </a:p>
        </p:txBody>
      </p:sp>
      <p:sp>
        <p:nvSpPr>
          <p:cNvPr id="227" name="角丸四角形 44">
            <a:extLst>
              <a:ext uri="{FF2B5EF4-FFF2-40B4-BE49-F238E27FC236}">
                <a16:creationId xmlns:a16="http://schemas.microsoft.com/office/drawing/2014/main" id="{51382852-DD7D-6F2D-ECCE-15CD30BC2753}"/>
              </a:ext>
            </a:extLst>
          </p:cNvPr>
          <p:cNvSpPr>
            <a:spLocks noChangeAspect="1"/>
          </p:cNvSpPr>
          <p:nvPr/>
        </p:nvSpPr>
        <p:spPr>
          <a:xfrm>
            <a:off x="8981109" y="5806308"/>
            <a:ext cx="1201116" cy="173687"/>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R43</a:t>
            </a:r>
          </a:p>
        </p:txBody>
      </p:sp>
      <p:sp>
        <p:nvSpPr>
          <p:cNvPr id="228" name="角丸四角形 44">
            <a:extLst>
              <a:ext uri="{FF2B5EF4-FFF2-40B4-BE49-F238E27FC236}">
                <a16:creationId xmlns:a16="http://schemas.microsoft.com/office/drawing/2014/main" id="{6915C8A0-33ED-AB05-D1F8-7B5691D41109}"/>
              </a:ext>
            </a:extLst>
          </p:cNvPr>
          <p:cNvSpPr>
            <a:spLocks noChangeAspect="1"/>
          </p:cNvSpPr>
          <p:nvPr/>
        </p:nvSpPr>
        <p:spPr>
          <a:xfrm>
            <a:off x="10182225" y="5807396"/>
            <a:ext cx="1201116" cy="173688"/>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R44</a:t>
            </a:r>
          </a:p>
        </p:txBody>
      </p:sp>
      <p:sp>
        <p:nvSpPr>
          <p:cNvPr id="2" name="正方形/長方形 1">
            <a:extLst>
              <a:ext uri="{FF2B5EF4-FFF2-40B4-BE49-F238E27FC236}">
                <a16:creationId xmlns:a16="http://schemas.microsoft.com/office/drawing/2014/main" id="{E53DEB59-2C52-C3F1-2BF2-3709EE4F4B91}"/>
              </a:ext>
            </a:extLst>
          </p:cNvPr>
          <p:cNvSpPr/>
          <p:nvPr/>
        </p:nvSpPr>
        <p:spPr>
          <a:xfrm>
            <a:off x="212344" y="1502021"/>
            <a:ext cx="3204750" cy="9268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BCC8E698-044D-495F-AD44-0E9E18909894}"/>
              </a:ext>
            </a:extLst>
          </p:cNvPr>
          <p:cNvCxnSpPr>
            <a:cxnSpLocks/>
          </p:cNvCxnSpPr>
          <p:nvPr/>
        </p:nvCxnSpPr>
        <p:spPr>
          <a:xfrm flipV="1">
            <a:off x="3412211" y="1384882"/>
            <a:ext cx="747039" cy="3202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タイトル 1">
            <a:extLst>
              <a:ext uri="{FF2B5EF4-FFF2-40B4-BE49-F238E27FC236}">
                <a16:creationId xmlns:a16="http://schemas.microsoft.com/office/drawing/2014/main" id="{DF0087B1-255B-D125-301B-5F1CAF958D13}"/>
              </a:ext>
            </a:extLst>
          </p:cNvPr>
          <p:cNvSpPr txBox="1">
            <a:spLocks/>
          </p:cNvSpPr>
          <p:nvPr/>
        </p:nvSpPr>
        <p:spPr>
          <a:xfrm>
            <a:off x="4105914" y="1238872"/>
            <a:ext cx="1467261"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0440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10;&#10;AI 生成コンテンツは誤りを含む可能性があります。">
            <a:extLst>
              <a:ext uri="{FF2B5EF4-FFF2-40B4-BE49-F238E27FC236}">
                <a16:creationId xmlns:a16="http://schemas.microsoft.com/office/drawing/2014/main" id="{3A44725D-E883-3BF9-C549-4B3B4C9AB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8" y="704470"/>
            <a:ext cx="3511653" cy="6062571"/>
          </a:xfrm>
          <a:prstGeom prst="rect">
            <a:avLst/>
          </a:prstGeom>
        </p:spPr>
      </p:pic>
      <p:sp>
        <p:nvSpPr>
          <p:cNvPr id="200" name="テキスト ボックス 59"/>
          <p:cNvSpPr txBox="1"/>
          <p:nvPr/>
        </p:nvSpPr>
        <p:spPr>
          <a:xfrm>
            <a:off x="3860475" y="3365"/>
            <a:ext cx="8228061" cy="47995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CAN_[RI1] 1Byte 4-7bit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のとき表示する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R36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にカーソルを表示する。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・この画面に遷移した時、縦画面の場合は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に選択中の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のリスト番号</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の番組名を表示する。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横画面の場合は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R48~R55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に選択中の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のリスト番号</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の番組名を表示する。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・この画面に遷移した時、前回受信した文字列は削除し遷移後に受信した番組名を表示する。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R5,R11,R36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を押している間は、押し状態の絵を表示すること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角丸四角形 38"/>
          <p:cNvSpPr/>
          <p:nvPr/>
        </p:nvSpPr>
        <p:spPr>
          <a:xfrm>
            <a:off x="465525" y="4090711"/>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40" name="角丸四角形 39"/>
          <p:cNvSpPr/>
          <p:nvPr/>
        </p:nvSpPr>
        <p:spPr>
          <a:xfrm>
            <a:off x="465525" y="432493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41" name="角丸四角形 40"/>
          <p:cNvSpPr/>
          <p:nvPr/>
        </p:nvSpPr>
        <p:spPr>
          <a:xfrm>
            <a:off x="465525" y="4565505"/>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42" name="角丸四角形 41"/>
          <p:cNvSpPr/>
          <p:nvPr/>
        </p:nvSpPr>
        <p:spPr>
          <a:xfrm>
            <a:off x="465525" y="4802902"/>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44" name="角丸四角形 43"/>
          <p:cNvSpPr/>
          <p:nvPr/>
        </p:nvSpPr>
        <p:spPr>
          <a:xfrm>
            <a:off x="466415" y="5036667"/>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45" name="角丸四角形 44"/>
          <p:cNvSpPr/>
          <p:nvPr/>
        </p:nvSpPr>
        <p:spPr>
          <a:xfrm>
            <a:off x="465525" y="5271348"/>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77" name="角丸四角形 76"/>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78" name="角丸四角形 77"/>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2" name="角丸四角形 81"/>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83" name="角丸四角形 82"/>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84" name="角丸四角形 83"/>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85" name="角丸四角形 84"/>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graphicFrame>
        <p:nvGraphicFramePr>
          <p:cNvPr id="47" name="表 46"/>
          <p:cNvGraphicFramePr>
            <a:graphicFrameLocks noGrp="1"/>
          </p:cNvGraphicFramePr>
          <p:nvPr>
            <p:extLst>
              <p:ext uri="{D42A27DB-BD31-4B8C-83A1-F6EECF244321}">
                <p14:modId xmlns:p14="http://schemas.microsoft.com/office/powerpoint/2010/main" val="3397444390"/>
              </p:ext>
            </p:extLst>
          </p:nvPr>
        </p:nvGraphicFramePr>
        <p:xfrm>
          <a:off x="4062971" y="2383330"/>
          <a:ext cx="7815351" cy="3641880"/>
        </p:xfrm>
        <a:graphic>
          <a:graphicData uri="http://schemas.openxmlformats.org/drawingml/2006/table">
            <a:tbl>
              <a:tblPr firstRow="1" bandRow="1">
                <a:tableStyleId>{5C22544A-7EE6-4342-B048-85BDC9FD1C3A}</a:tableStyleId>
              </a:tblPr>
              <a:tblGrid>
                <a:gridCol w="526588">
                  <a:extLst>
                    <a:ext uri="{9D8B030D-6E8A-4147-A177-3AD203B41FA5}">
                      <a16:colId xmlns:a16="http://schemas.microsoft.com/office/drawing/2014/main" val="20000"/>
                    </a:ext>
                  </a:extLst>
                </a:gridCol>
                <a:gridCol w="1225315">
                  <a:extLst>
                    <a:ext uri="{9D8B030D-6E8A-4147-A177-3AD203B41FA5}">
                      <a16:colId xmlns:a16="http://schemas.microsoft.com/office/drawing/2014/main" val="20001"/>
                    </a:ext>
                  </a:extLst>
                </a:gridCol>
                <a:gridCol w="6063448">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R5</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R5</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tc>
                <a:extLst>
                  <a:ext uri="{0D108BD9-81ED-4DB2-BD59-A6C34878D82A}">
                    <a16:rowId xmlns:a16="http://schemas.microsoft.com/office/drawing/2014/main" val="10002"/>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R11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1279976634"/>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328510777"/>
                  </a:ext>
                </a:extLst>
              </a:tr>
              <a:tr h="0">
                <a:tc>
                  <a:txBody>
                    <a:bodyPr/>
                    <a:lstStyle/>
                    <a:p>
                      <a:r>
                        <a:rPr kumimoji="1" lang="en-US" altLang="ja-JP" sz="1100" dirty="0">
                          <a:latin typeface="+mn-ea"/>
                          <a:ea typeface="+mn-ea"/>
                        </a:rPr>
                        <a:t>R36</a:t>
                      </a:r>
                      <a:endParaRPr kumimoji="1" lang="ja-JP" altLang="en-US" sz="1100" dirty="0">
                        <a:latin typeface="+mn-ea"/>
                        <a:ea typeface="+mn-ea"/>
                      </a:endParaRPr>
                    </a:p>
                  </a:txBody>
                  <a:tcPr marL="72000" marR="72000" marT="36000" marB="36000"/>
                </a:tc>
                <a:tc>
                  <a:txBody>
                    <a:bodyPr/>
                    <a:lstStyle/>
                    <a:p>
                      <a:pPr algn="l" fontAlgn="ctr"/>
                      <a:r>
                        <a:rPr lang="ja-JP" altLang="en-US" sz="1100" b="0" i="0" u="none" strike="noStrike" dirty="0">
                          <a:solidFill>
                            <a:srgbClr val="000000"/>
                          </a:solidFill>
                          <a:effectLst/>
                          <a:latin typeface="+mn-ea"/>
                          <a:ea typeface="+mn-ea"/>
                        </a:rPr>
                        <a:t>押す</a:t>
                      </a: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R36</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710674731"/>
                  </a:ext>
                </a:extLst>
              </a:tr>
              <a:tr h="0">
                <a:tc>
                  <a:txBody>
                    <a:bodyPr/>
                    <a:lstStyle/>
                    <a:p>
                      <a:pPr algn="l" fontAlgn="ct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DAB</a:t>
                      </a:r>
                      <a:r>
                        <a:rPr lang="ja-JP" altLang="en-US" sz="110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984596048"/>
                  </a:ext>
                </a:extLst>
              </a:tr>
              <a:tr h="0">
                <a:tc>
                  <a:txBody>
                    <a:bodyPr/>
                    <a:lstStyle/>
                    <a:p>
                      <a:r>
                        <a:rPr kumimoji="1" lang="en-US" altLang="ja-JP" sz="1100" dirty="0">
                          <a:latin typeface="+mn-ea"/>
                          <a:ea typeface="+mn-ea"/>
                        </a:rPr>
                        <a:t>R48</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R48</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45312618"/>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その場で指を離す</a:t>
                      </a:r>
                    </a:p>
                  </a:txBody>
                  <a:tcPr marL="72000" marR="72000" marT="36000" marB="36000"/>
                </a:tc>
                <a:tc>
                  <a:txBody>
                    <a:bodyPr/>
                    <a:lstStyle/>
                    <a:p>
                      <a:r>
                        <a:rPr kumimoji="1" lang="ja-JP" altLang="en-US" sz="1100" dirty="0">
                          <a:latin typeface="+mn-ea"/>
                          <a:ea typeface="+mn-ea"/>
                        </a:rPr>
                        <a:t>・</a:t>
                      </a:r>
                      <a:r>
                        <a:rPr kumimoji="1" lang="en-US" altLang="ja-JP" sz="1100" dirty="0">
                          <a:latin typeface="+mn-ea"/>
                          <a:ea typeface="+mn-ea"/>
                        </a:rPr>
                        <a:t>DAB</a:t>
                      </a:r>
                      <a:r>
                        <a:rPr kumimoji="1" lang="ja-JP" altLang="en-US" sz="1100" dirty="0">
                          <a:latin typeface="+mn-ea"/>
                          <a:ea typeface="+mn-ea"/>
                        </a:rPr>
                        <a:t>画面に遷移する</a:t>
                      </a:r>
                      <a:endParaRPr kumimoji="1"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a:t>
                      </a:r>
                      <a:r>
                        <a:rPr kumimoji="1" lang="en-US" altLang="ja-JP" sz="1100" dirty="0">
                          <a:latin typeface="+mn-ea"/>
                          <a:ea typeface="+mn-ea"/>
                        </a:rPr>
                        <a:t>CAN_[CLI3] 4Byte</a:t>
                      </a:r>
                      <a:r>
                        <a:rPr kumimoji="1" lang="en-US" altLang="ja-JP" sz="1100" baseline="0" dirty="0">
                          <a:latin typeface="+mn-ea"/>
                          <a:ea typeface="+mn-ea"/>
                        </a:rPr>
                        <a:t>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、及び</a:t>
                      </a:r>
                      <a:r>
                        <a:rPr kumimoji="1" lang="en-US" altLang="ja-JP" sz="1100" baseline="0" dirty="0">
                          <a:latin typeface="+mn-ea"/>
                          <a:ea typeface="+mn-ea"/>
                        </a:rPr>
                        <a:t>CAN_[CLI3] 5-6Byte</a:t>
                      </a:r>
                      <a:r>
                        <a:rPr kumimoji="1" lang="ja-JP" altLang="en-US" sz="1100" baseline="0" dirty="0">
                          <a:latin typeface="+mn-ea"/>
                          <a:ea typeface="+mn-ea"/>
                        </a:rPr>
                        <a:t>に</a:t>
                      </a:r>
                      <a:endParaRPr kumimoji="1" lang="en-US" altLang="ja-JP" sz="1100" baseline="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a:latin typeface="+mn-ea"/>
                          <a:ea typeface="+mn-ea"/>
                        </a:rPr>
                        <a:t>　選択した番組名のリスト番号を</a:t>
                      </a:r>
                      <a:r>
                        <a:rPr kumimoji="1" lang="en-US" altLang="ja-JP" sz="1100" baseline="0" dirty="0">
                          <a:latin typeface="+mn-ea"/>
                          <a:ea typeface="+mn-ea"/>
                        </a:rPr>
                        <a:t>1</a:t>
                      </a:r>
                      <a:r>
                        <a:rPr kumimoji="1" lang="ja-JP" altLang="en-US" sz="1100" baseline="0" dirty="0">
                          <a:latin typeface="+mn-ea"/>
                          <a:ea typeface="+mn-ea"/>
                        </a:rPr>
                        <a:t>回送信する</a:t>
                      </a:r>
                      <a:endParaRPr kumimoji="1" lang="en-US" altLang="ja-JP" sz="1100" baseline="0" dirty="0">
                        <a:latin typeface="+mn-ea"/>
                        <a:ea typeface="+mn-ea"/>
                      </a:endParaRPr>
                    </a:p>
                  </a:txBody>
                  <a:tcPr marL="72000" marR="72000" marT="36000" marB="36000"/>
                </a:tc>
                <a:extLst>
                  <a:ext uri="{0D108BD9-81ED-4DB2-BD59-A6C34878D82A}">
                    <a16:rowId xmlns:a16="http://schemas.microsoft.com/office/drawing/2014/main" val="3594653046"/>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押し中に上方向に</a:t>
                      </a:r>
                      <a:endParaRPr kumimoji="1" lang="en-US" altLang="ja-JP" sz="1100" dirty="0">
                        <a:latin typeface="+mn-ea"/>
                        <a:ea typeface="+mn-ea"/>
                      </a:endParaRPr>
                    </a:p>
                    <a:p>
                      <a:r>
                        <a:rPr kumimoji="1" lang="ja-JP" altLang="en-US" sz="1100" dirty="0">
                          <a:latin typeface="+mn-ea"/>
                          <a:ea typeface="+mn-ea"/>
                        </a:rPr>
                        <a:t>指をスライド</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操作量に応じて表示する番組名をリスト番号が大きいものにする</a:t>
                      </a:r>
                    </a:p>
                    <a:p>
                      <a:r>
                        <a:rPr kumimoji="1" lang="en-US" altLang="ja-JP" sz="1100" dirty="0">
                          <a:latin typeface="+mn-ea"/>
                          <a:ea typeface="+mn-ea"/>
                        </a:rPr>
                        <a:t>※</a:t>
                      </a:r>
                      <a:r>
                        <a:rPr kumimoji="1" lang="ja-JP" altLang="en-US" sz="1100" dirty="0">
                          <a:latin typeface="+mn-ea"/>
                          <a:ea typeface="+mn-ea"/>
                        </a:rPr>
                        <a:t>スライド操作イメージのページを参照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935016628"/>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押し中に下方向に</a:t>
                      </a:r>
                      <a:endParaRPr kumimoji="1" lang="en-US" altLang="ja-JP" sz="1100" dirty="0">
                        <a:latin typeface="+mn-ea"/>
                        <a:ea typeface="+mn-ea"/>
                      </a:endParaRPr>
                    </a:p>
                    <a:p>
                      <a:r>
                        <a:rPr kumimoji="1" lang="ja-JP" altLang="en-US" sz="1100" dirty="0">
                          <a:latin typeface="+mn-ea"/>
                          <a:ea typeface="+mn-ea"/>
                        </a:rPr>
                        <a:t>指をスライド</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操作量に応じて表示する番組名をリスト番号が小さいものにする</a:t>
                      </a:r>
                    </a:p>
                    <a:p>
                      <a:r>
                        <a:rPr kumimoji="1" lang="en-US" altLang="ja-JP" sz="1100" dirty="0">
                          <a:latin typeface="+mn-ea"/>
                          <a:ea typeface="+mn-ea"/>
                        </a:rPr>
                        <a:t>※</a:t>
                      </a:r>
                      <a:r>
                        <a:rPr kumimoji="1" lang="ja-JP" altLang="en-US" sz="1100" dirty="0">
                          <a:latin typeface="+mn-ea"/>
                          <a:ea typeface="+mn-ea"/>
                        </a:rPr>
                        <a:t>スライド操作イメージのページを参照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918393320"/>
                  </a:ext>
                </a:extLst>
              </a:tr>
            </a:tbl>
          </a:graphicData>
        </a:graphic>
      </p:graphicFrame>
      <p:sp>
        <p:nvSpPr>
          <p:cNvPr id="46" name="角丸四角形 45"/>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6" name="角丸四角形 35"/>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8" name="タイトル 1"/>
          <p:cNvSpPr txBox="1">
            <a:spLocks/>
          </p:cNvSpPr>
          <p:nvPr/>
        </p:nvSpPr>
        <p:spPr>
          <a:xfrm>
            <a:off x="228600" y="24984"/>
            <a:ext cx="3508891" cy="71045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画面３①</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角丸四角形 44">
            <a:extLst>
              <a:ext uri="{FF2B5EF4-FFF2-40B4-BE49-F238E27FC236}">
                <a16:creationId xmlns:a16="http://schemas.microsoft.com/office/drawing/2014/main" id="{753EB0F1-6793-187A-E006-BF77A9B04B9D}"/>
              </a:ext>
            </a:extLst>
          </p:cNvPr>
          <p:cNvSpPr/>
          <p:nvPr/>
        </p:nvSpPr>
        <p:spPr>
          <a:xfrm>
            <a:off x="465525" y="550511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7" name="角丸四角形 51">
            <a:extLst>
              <a:ext uri="{FF2B5EF4-FFF2-40B4-BE49-F238E27FC236}">
                <a16:creationId xmlns:a16="http://schemas.microsoft.com/office/drawing/2014/main" id="{8805437C-FEAC-1155-C667-E473FACCEE7C}"/>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8" name="角丸四角形 65">
            <a:extLst>
              <a:ext uri="{FF2B5EF4-FFF2-40B4-BE49-F238E27FC236}">
                <a16:creationId xmlns:a16="http://schemas.microsoft.com/office/drawing/2014/main" id="{A4EEA62E-A5F4-DC20-D335-76EC588CAD37}"/>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2" name="角丸四角形 108">
            <a:extLst>
              <a:ext uri="{FF2B5EF4-FFF2-40B4-BE49-F238E27FC236}">
                <a16:creationId xmlns:a16="http://schemas.microsoft.com/office/drawing/2014/main" id="{FE9798E3-0C6C-A390-2D82-6AC15FDA39FA}"/>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 name="角丸四角形 44">
            <a:extLst>
              <a:ext uri="{FF2B5EF4-FFF2-40B4-BE49-F238E27FC236}">
                <a16:creationId xmlns:a16="http://schemas.microsoft.com/office/drawing/2014/main" id="{2B078CF6-0B09-589A-E0CC-32DC27F1938B}"/>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10" name="角丸四角形 51">
            <a:extLst>
              <a:ext uri="{FF2B5EF4-FFF2-40B4-BE49-F238E27FC236}">
                <a16:creationId xmlns:a16="http://schemas.microsoft.com/office/drawing/2014/main" id="{DF74510D-C456-1B02-56BF-B6D955D0AC2A}"/>
              </a:ext>
            </a:extLst>
          </p:cNvPr>
          <p:cNvSpPr/>
          <p:nvPr/>
        </p:nvSpPr>
        <p:spPr>
          <a:xfrm>
            <a:off x="1551981" y="3840765"/>
            <a:ext cx="716280" cy="197102"/>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R56</a:t>
            </a:r>
          </a:p>
        </p:txBody>
      </p:sp>
      <p:sp>
        <p:nvSpPr>
          <p:cNvPr id="9" name="テキスト ボックス 8">
            <a:extLst>
              <a:ext uri="{FF2B5EF4-FFF2-40B4-BE49-F238E27FC236}">
                <a16:creationId xmlns:a16="http://schemas.microsoft.com/office/drawing/2014/main" id="{713C10FB-5F0E-B7CE-8CBF-CB0000741705}"/>
              </a:ext>
            </a:extLst>
          </p:cNvPr>
          <p:cNvSpPr txBox="1"/>
          <p:nvPr/>
        </p:nvSpPr>
        <p:spPr>
          <a:xfrm>
            <a:off x="3681784" y="30915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2ACB363F-AE65-9759-C832-F9FFADCEED46}"/>
              </a:ext>
            </a:extLst>
          </p:cNvPr>
          <p:cNvSpPr txBox="1"/>
          <p:nvPr/>
        </p:nvSpPr>
        <p:spPr>
          <a:xfrm>
            <a:off x="3681784" y="63971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34FDCB68-FD02-0117-11AB-D73112A97C54}"/>
              </a:ext>
            </a:extLst>
          </p:cNvPr>
          <p:cNvSpPr txBox="1"/>
          <p:nvPr/>
        </p:nvSpPr>
        <p:spPr>
          <a:xfrm>
            <a:off x="3678565" y="47443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4" name="テキスト ボックス 13">
            <a:extLst>
              <a:ext uri="{FF2B5EF4-FFF2-40B4-BE49-F238E27FC236}">
                <a16:creationId xmlns:a16="http://schemas.microsoft.com/office/drawing/2014/main" id="{A927F64D-6D23-2533-8566-E65C6AB206EE}"/>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5809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descr="グラフィカル ユーザー インターフェイス&#10;&#10;AI 生成コンテンツは誤りを含む可能性があります。">
            <a:extLst>
              <a:ext uri="{FF2B5EF4-FFF2-40B4-BE49-F238E27FC236}">
                <a16:creationId xmlns:a16="http://schemas.microsoft.com/office/drawing/2014/main" id="{90F7F164-4CC6-C6DE-6A94-4ED7727C2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8" y="704470"/>
            <a:ext cx="3511653" cy="6062571"/>
          </a:xfrm>
          <a:prstGeom prst="rect">
            <a:avLst/>
          </a:prstGeom>
        </p:spPr>
      </p:pic>
      <p:sp>
        <p:nvSpPr>
          <p:cNvPr id="3" name="テキスト ボックス 2">
            <a:extLst>
              <a:ext uri="{FF2B5EF4-FFF2-40B4-BE49-F238E27FC236}">
                <a16:creationId xmlns:a16="http://schemas.microsoft.com/office/drawing/2014/main" id="{4454C0AB-1E71-9B86-1A83-CFA7C7D5B718}"/>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タイトル 1"/>
          <p:cNvSpPr txBox="1">
            <a:spLocks/>
          </p:cNvSpPr>
          <p:nvPr/>
        </p:nvSpPr>
        <p:spPr>
          <a:xfrm>
            <a:off x="228600" y="24984"/>
            <a:ext cx="3508891" cy="71045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画面３②</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3" name="表 22">
            <a:extLst>
              <a:ext uri="{FF2B5EF4-FFF2-40B4-BE49-F238E27FC236}">
                <a16:creationId xmlns:a16="http://schemas.microsoft.com/office/drawing/2014/main" id="{0085B036-9AF1-0056-755F-8D0B6190A888}"/>
              </a:ext>
            </a:extLst>
          </p:cNvPr>
          <p:cNvGraphicFramePr>
            <a:graphicFrameLocks noGrp="1"/>
          </p:cNvGraphicFramePr>
          <p:nvPr>
            <p:extLst>
              <p:ext uri="{D42A27DB-BD31-4B8C-83A1-F6EECF244321}">
                <p14:modId xmlns:p14="http://schemas.microsoft.com/office/powerpoint/2010/main" val="3329593254"/>
              </p:ext>
            </p:extLst>
          </p:nvPr>
        </p:nvGraphicFramePr>
        <p:xfrm>
          <a:off x="4062971" y="265018"/>
          <a:ext cx="7984027" cy="5295720"/>
        </p:xfrm>
        <a:graphic>
          <a:graphicData uri="http://schemas.openxmlformats.org/drawingml/2006/table">
            <a:tbl>
              <a:tblPr firstRow="1" bandRow="1">
                <a:tableStyleId>{5C22544A-7EE6-4342-B048-85BDC9FD1C3A}</a:tableStyleId>
              </a:tblPr>
              <a:tblGrid>
                <a:gridCol w="509029">
                  <a:extLst>
                    <a:ext uri="{9D8B030D-6E8A-4147-A177-3AD203B41FA5}">
                      <a16:colId xmlns:a16="http://schemas.microsoft.com/office/drawing/2014/main" val="20000"/>
                    </a:ext>
                  </a:extLst>
                </a:gridCol>
                <a:gridCol w="1349406">
                  <a:extLst>
                    <a:ext uri="{9D8B030D-6E8A-4147-A177-3AD203B41FA5}">
                      <a16:colId xmlns:a16="http://schemas.microsoft.com/office/drawing/2014/main" val="20001"/>
                    </a:ext>
                  </a:extLst>
                </a:gridCol>
                <a:gridCol w="2272683">
                  <a:extLst>
                    <a:ext uri="{9D8B030D-6E8A-4147-A177-3AD203B41FA5}">
                      <a16:colId xmlns:a16="http://schemas.microsoft.com/office/drawing/2014/main" val="1789479629"/>
                    </a:ext>
                  </a:extLst>
                </a:gridCol>
                <a:gridCol w="3852909">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R49</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R49</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45312618"/>
                  </a:ext>
                </a:extLst>
              </a:tr>
              <a:tr h="0">
                <a:tc>
                  <a:txBody>
                    <a:bodyPr/>
                    <a:lstStyle/>
                    <a:p>
                      <a:r>
                        <a:rPr kumimoji="1" lang="en-US" altLang="ja-JP" sz="1100" dirty="0">
                          <a:latin typeface="+mn-ea"/>
                          <a:ea typeface="+mn-ea"/>
                        </a:rPr>
                        <a:t>R50</a:t>
                      </a:r>
                    </a:p>
                  </a:txBody>
                  <a:tcPr marL="72000" marR="72000" marT="36000" marB="36000"/>
                </a:tc>
                <a:tc>
                  <a:txBody>
                    <a:bodyPr/>
                    <a:lstStyle/>
                    <a:p>
                      <a:r>
                        <a:rPr kumimoji="1" lang="ja-JP" altLang="en-US" sz="1100" dirty="0">
                          <a:latin typeface="+mn-ea"/>
                          <a:ea typeface="+mn-ea"/>
                        </a:rPr>
                        <a:t>押す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R50</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3379690904"/>
                  </a:ext>
                </a:extLst>
              </a:tr>
              <a:tr h="0">
                <a:tc>
                  <a:txBody>
                    <a:bodyPr/>
                    <a:lstStyle/>
                    <a:p>
                      <a:r>
                        <a:rPr kumimoji="1" lang="en-US" altLang="ja-JP" sz="1100" dirty="0">
                          <a:latin typeface="+mn-ea"/>
                          <a:ea typeface="+mn-ea"/>
                        </a:rPr>
                        <a:t>R51</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R51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254755323"/>
                  </a:ext>
                </a:extLst>
              </a:tr>
              <a:tr h="0">
                <a:tc>
                  <a:txBody>
                    <a:bodyPr/>
                    <a:lstStyle/>
                    <a:p>
                      <a:r>
                        <a:rPr kumimoji="1" lang="en-US" altLang="ja-JP" sz="1100" dirty="0">
                          <a:latin typeface="+mn-ea"/>
                          <a:ea typeface="+mn-ea"/>
                        </a:rPr>
                        <a:t>R52</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R52</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3651748397"/>
                  </a:ext>
                </a:extLst>
              </a:tr>
              <a:tr h="0">
                <a:tc>
                  <a:txBody>
                    <a:bodyPr/>
                    <a:lstStyle/>
                    <a:p>
                      <a:r>
                        <a:rPr kumimoji="1" lang="en-US" altLang="ja-JP" sz="1100" dirty="0">
                          <a:latin typeface="+mn-ea"/>
                          <a:ea typeface="+mn-ea"/>
                        </a:rPr>
                        <a:t>R53</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R53</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96581903"/>
                  </a:ext>
                </a:extLst>
              </a:tr>
              <a:tr h="0">
                <a:tc>
                  <a:txBody>
                    <a:bodyPr/>
                    <a:lstStyle/>
                    <a:p>
                      <a:r>
                        <a:rPr kumimoji="1" lang="en-US" altLang="ja-JP" sz="1100" dirty="0">
                          <a:latin typeface="+mn-ea"/>
                          <a:ea typeface="+mn-ea"/>
                        </a:rPr>
                        <a:t>R54</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R54</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856669930"/>
                  </a:ext>
                </a:extLst>
              </a:tr>
              <a:tr h="0">
                <a:tc>
                  <a:txBody>
                    <a:bodyPr/>
                    <a:lstStyle/>
                    <a:p>
                      <a:r>
                        <a:rPr kumimoji="1" lang="en-US" altLang="ja-JP" sz="1100" dirty="0">
                          <a:latin typeface="+mn-ea"/>
                          <a:ea typeface="+mn-ea"/>
                        </a:rPr>
                        <a:t>R55</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R55</a:t>
                      </a:r>
                      <a:r>
                        <a:rPr kumimoji="1" lang="ja-JP" altLang="en-US" sz="1100" dirty="0">
                          <a:latin typeface="+mn-ea"/>
                          <a:ea typeface="+mn-ea"/>
                        </a:rPr>
                        <a:t>にカーソルを点灯　（横画面時のみ表示）</a:t>
                      </a:r>
                    </a:p>
                  </a:txBody>
                  <a:tcPr marL="72000" marR="72000" marT="36000" marB="36000"/>
                </a:tc>
                <a:extLst>
                  <a:ext uri="{0D108BD9-81ED-4DB2-BD59-A6C34878D82A}">
                    <a16:rowId xmlns:a16="http://schemas.microsoft.com/office/drawing/2014/main" val="753112309"/>
                  </a:ext>
                </a:extLst>
              </a:tr>
              <a:tr h="0">
                <a:tc>
                  <a:txBody>
                    <a:bodyPr/>
                    <a:lstStyle/>
                    <a:p>
                      <a:r>
                        <a:rPr kumimoji="1" lang="en-US" altLang="ja-JP" sz="1100" dirty="0">
                          <a:latin typeface="+mn-ea"/>
                          <a:ea typeface="+mn-ea"/>
                        </a:rPr>
                        <a:t>R49~</a:t>
                      </a:r>
                    </a:p>
                    <a:p>
                      <a:r>
                        <a:rPr kumimoji="1" lang="en-US" altLang="ja-JP" sz="1100" dirty="0">
                          <a:latin typeface="+mn-ea"/>
                          <a:ea typeface="+mn-ea"/>
                        </a:rPr>
                        <a:t>R55</a:t>
                      </a:r>
                    </a:p>
                  </a:txBody>
                  <a:tcPr marL="72000" marR="72000" marT="36000" marB="36000"/>
                </a:tc>
                <a:tc>
                  <a:txBody>
                    <a:bodyPr/>
                    <a:lstStyle/>
                    <a:p>
                      <a:r>
                        <a:rPr kumimoji="1" lang="ja-JP" altLang="en-US" sz="1100" dirty="0">
                          <a:latin typeface="+mn-ea"/>
                          <a:ea typeface="+mn-ea"/>
                        </a:rPr>
                        <a:t>その場で指を離す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R48</a:t>
                      </a:r>
                      <a:r>
                        <a:rPr kumimoji="1" lang="ja-JP" altLang="en-US" sz="1100" dirty="0">
                          <a:latin typeface="+mn-ea"/>
                          <a:ea typeface="+mn-ea"/>
                        </a:rPr>
                        <a:t>の動作と同様</a:t>
                      </a:r>
                    </a:p>
                  </a:txBody>
                  <a:tcPr marL="72000" marR="72000" marT="36000" marB="36000"/>
                </a:tc>
                <a:extLst>
                  <a:ext uri="{0D108BD9-81ED-4DB2-BD59-A6C34878D82A}">
                    <a16:rowId xmlns:a16="http://schemas.microsoft.com/office/drawing/2014/main" val="3298653151"/>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押し中に上または下方向に指をスライド</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R48</a:t>
                      </a:r>
                      <a:r>
                        <a:rPr kumimoji="1" lang="ja-JP" altLang="en-US" sz="1100" dirty="0">
                          <a:latin typeface="+mn-ea"/>
                          <a:ea typeface="+mn-ea"/>
                        </a:rPr>
                        <a:t>の動作と同様</a:t>
                      </a:r>
                    </a:p>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985537008"/>
                  </a:ext>
                </a:extLst>
              </a:tr>
              <a:tr h="0">
                <a:tc>
                  <a:txBody>
                    <a:bodyPr/>
                    <a:lstStyle/>
                    <a:p>
                      <a:r>
                        <a:rPr kumimoji="1" lang="en-US" altLang="ja-JP" sz="1100" dirty="0">
                          <a:latin typeface="+mn-ea"/>
                          <a:ea typeface="+mn-ea"/>
                        </a:rPr>
                        <a:t>D1</a:t>
                      </a: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メニュー画面に遷移</a:t>
                      </a:r>
                    </a:p>
                  </a:txBody>
                  <a:tcPr marL="72000" marR="72000" marT="36000" marB="36000"/>
                </a:tc>
                <a:extLst>
                  <a:ext uri="{0D108BD9-81ED-4DB2-BD59-A6C34878D82A}">
                    <a16:rowId xmlns:a16="http://schemas.microsoft.com/office/drawing/2014/main" val="2641937908"/>
                  </a:ext>
                </a:extLst>
              </a:tr>
              <a:tr h="0">
                <a:tc>
                  <a:txBody>
                    <a:bodyPr/>
                    <a:lstStyle/>
                    <a:p>
                      <a:r>
                        <a:rPr kumimoji="1" lang="en-US" altLang="ja-JP" sz="1100" dirty="0">
                          <a:latin typeface="+mn-ea"/>
                          <a:ea typeface="+mn-ea"/>
                        </a:rPr>
                        <a:t>D2</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207949505"/>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切り替えの順番はアワメータページを参照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888045555"/>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3</a:t>
                      </a:r>
                      <a:r>
                        <a:rPr kumimoji="1" lang="ja-JP" altLang="en-US" sz="1100" dirty="0">
                          <a:latin typeface="+mn-ea"/>
                          <a:ea typeface="+mn-ea"/>
                        </a:rPr>
                        <a:t>秒長押し</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表示しているトリップメータの値をリセット</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505346218"/>
                  </a:ext>
                </a:extLst>
              </a:tr>
              <a:tr h="0">
                <a:tc>
                  <a:txBody>
                    <a:bodyPr/>
                    <a:lstStyle/>
                    <a:p>
                      <a:r>
                        <a:rPr kumimoji="1" lang="en-US" altLang="ja-JP" sz="1100" dirty="0">
                          <a:latin typeface="+mn-ea"/>
                          <a:ea typeface="+mn-ea"/>
                        </a:rPr>
                        <a:t>D3</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D3</a:t>
                      </a:r>
                      <a:r>
                        <a:rPr kumimoji="1" lang="ja-JP" altLang="en-US" sz="1100" dirty="0">
                          <a:latin typeface="+mn-ea"/>
                          <a:ea typeface="+mn-ea"/>
                        </a:rPr>
                        <a:t>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606311049"/>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切り替えの順番は切替メータページを参照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228403328"/>
                  </a:ext>
                </a:extLst>
              </a:tr>
              <a:tr h="0">
                <a:tc>
                  <a:txBody>
                    <a:bodyPr/>
                    <a:lstStyle/>
                    <a:p>
                      <a:r>
                        <a:rPr kumimoji="1" lang="en-US" altLang="ja-JP" sz="1100" dirty="0">
                          <a:latin typeface="+mn-ea"/>
                          <a:ea typeface="+mn-ea"/>
                        </a:rPr>
                        <a:t>D6</a:t>
                      </a:r>
                      <a:endParaRPr kumimoji="1" lang="ja-JP" altLang="en-US" sz="1100" dirty="0">
                        <a:latin typeface="+mn-ea"/>
                        <a:ea typeface="+mn-ea"/>
                      </a:endParaRPr>
                    </a:p>
                  </a:txBody>
                  <a:tcPr marL="72000" marR="72000" marT="36000" marB="36000"/>
                </a:tc>
                <a:tc rowSpan="2">
                  <a:txBody>
                    <a:bodyPr/>
                    <a:lstStyle/>
                    <a:p>
                      <a:r>
                        <a:rPr kumimoji="1" lang="ja-JP" altLang="en-US" sz="1100" dirty="0">
                          <a:solidFill>
                            <a:srgbClr val="FF0000"/>
                          </a:solidFill>
                          <a:latin typeface="+mn-ea"/>
                          <a:ea typeface="+mn-ea"/>
                        </a:rPr>
                        <a:t>押して離す</a:t>
                      </a:r>
                      <a:endParaRPr kumimoji="1" lang="en-US" altLang="ja-JP" sz="1100" dirty="0">
                        <a:solidFill>
                          <a:srgbClr val="FF0000"/>
                        </a:solidFill>
                        <a:latin typeface="+mn-ea"/>
                        <a:ea typeface="+mn-ea"/>
                      </a:endParaRPr>
                    </a:p>
                  </a:txBody>
                  <a:tcPr marL="72000" marR="72000" marT="36000" marB="36000" anchor="ctr"/>
                </a:tc>
                <a:tc>
                  <a:txBody>
                    <a:bodyPr/>
                    <a:lstStyle/>
                    <a:p>
                      <a:r>
                        <a:rPr kumimoji="1" lang="ja-JP" altLang="en-US" sz="1100" dirty="0">
                          <a:solidFill>
                            <a:srgbClr val="FF0000"/>
                          </a:solidFill>
                          <a:latin typeface="+mn-ea"/>
                          <a:ea typeface="+mn-ea"/>
                        </a:rPr>
                        <a:t>待機モード</a:t>
                      </a:r>
                    </a:p>
                  </a:txBody>
                  <a:tcPr marL="72000" marR="72000" marT="36000" marB="36000"/>
                </a:tc>
                <a:tc>
                  <a:txBody>
                    <a:bodyPr/>
                    <a:lstStyle/>
                    <a:p>
                      <a:r>
                        <a:rPr kumimoji="1" lang="ja-JP" altLang="en-US" sz="1100" dirty="0">
                          <a:latin typeface="+mn-ea"/>
                          <a:ea typeface="+mn-ea"/>
                        </a:rPr>
                        <a:t>メイン画面に遷移</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4252765792"/>
                  </a:ext>
                </a:extLst>
              </a:tr>
              <a:tr h="0">
                <a:tc>
                  <a:txBody>
                    <a:bodyPr/>
                    <a:lstStyle/>
                    <a:p>
                      <a:endParaRPr kumimoji="1" lang="ja-JP" altLang="en-US" sz="1100" dirty="0">
                        <a:latin typeface="+mn-ea"/>
                        <a:ea typeface="+mn-ea"/>
                      </a:endParaRPr>
                    </a:p>
                  </a:txBody>
                  <a:tcPr marL="72000" marR="72000" marT="36000" marB="36000"/>
                </a:tc>
                <a:tc vMerge="1">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solidFill>
                            <a:srgbClr val="FF0000"/>
                          </a:solidFill>
                          <a:latin typeface="+mn-ea"/>
                          <a:ea typeface="+mn-ea"/>
                        </a:rPr>
                        <a:t>作業モード</a:t>
                      </a:r>
                    </a:p>
                  </a:txBody>
                  <a:tcPr marL="72000" marR="72000" marT="36000" marB="36000"/>
                </a:tc>
                <a:tc>
                  <a:txBody>
                    <a:bodyPr/>
                    <a:lstStyle/>
                    <a:p>
                      <a:r>
                        <a:rPr kumimoji="1" lang="ja-JP" altLang="en-US" sz="1100" dirty="0">
                          <a:solidFill>
                            <a:srgbClr val="FF0000"/>
                          </a:solidFill>
                          <a:latin typeface="+mn-ea"/>
                          <a:ea typeface="+mn-ea"/>
                        </a:rPr>
                        <a:t>カメラ画面に遷移</a:t>
                      </a:r>
                      <a:endParaRPr kumimoji="1" lang="en-US" altLang="ja-JP" sz="1100" dirty="0">
                        <a:solidFill>
                          <a:srgbClr val="FF0000"/>
                        </a:solidFill>
                        <a:latin typeface="+mn-ea"/>
                        <a:ea typeface="+mn-ea"/>
                      </a:endParaRPr>
                    </a:p>
                  </a:txBody>
                  <a:tcPr marL="72000" marR="72000" marT="36000" marB="36000"/>
                </a:tc>
                <a:extLst>
                  <a:ext uri="{0D108BD9-81ED-4DB2-BD59-A6C34878D82A}">
                    <a16:rowId xmlns:a16="http://schemas.microsoft.com/office/drawing/2014/main" val="1282183791"/>
                  </a:ext>
                </a:extLst>
              </a:tr>
              <a:tr h="0">
                <a:tc>
                  <a:txBody>
                    <a:bodyPr/>
                    <a:lstStyle/>
                    <a:p>
                      <a:r>
                        <a:rPr kumimoji="1" lang="en-US" altLang="ja-JP" sz="1100" dirty="0">
                          <a:latin typeface="+mn-ea"/>
                          <a:ea typeface="+mn-ea"/>
                        </a:rPr>
                        <a:t>D8</a:t>
                      </a:r>
                      <a:endParaRPr kumimoji="1" lang="ja-JP" altLang="en-US" sz="1100" dirty="0">
                        <a:latin typeface="+mn-ea"/>
                        <a:ea typeface="+mn-ea"/>
                      </a:endParaRPr>
                    </a:p>
                  </a:txBody>
                  <a:tcPr marL="72000" marR="72000" marT="36000" marB="36000" anchor="ctr"/>
                </a:tc>
                <a:tc>
                  <a:txBody>
                    <a:bodyPr/>
                    <a:lstStyle/>
                    <a:p>
                      <a:r>
                        <a:rPr kumimoji="1" lang="ja-JP" altLang="en-US" sz="1100" dirty="0">
                          <a:latin typeface="+mn-ea"/>
                          <a:ea typeface="+mn-ea"/>
                        </a:rPr>
                        <a:t>押して離す</a:t>
                      </a:r>
                    </a:p>
                  </a:txBody>
                  <a:tcPr marL="72000" marR="72000" marT="36000" marB="36000" anchor="ctr"/>
                </a:tc>
                <a:tc>
                  <a:txBody>
                    <a:bodyPr/>
                    <a:lstStyle/>
                    <a:p>
                      <a:r>
                        <a:rPr kumimoji="1" lang="en-US" altLang="ja-JP" sz="1100" strike="sngStrike" dirty="0">
                          <a:solidFill>
                            <a:srgbClr val="FF0000"/>
                          </a:solidFill>
                          <a:latin typeface="+mn-ea"/>
                          <a:ea typeface="+mn-ea"/>
                        </a:rPr>
                        <a:t>270°</a:t>
                      </a:r>
                      <a:r>
                        <a:rPr kumimoji="1" lang="ja-JP" altLang="en-US" sz="1100" strike="sngStrike" dirty="0">
                          <a:solidFill>
                            <a:srgbClr val="FF0000"/>
                          </a:solidFill>
                          <a:latin typeface="+mn-ea"/>
                          <a:ea typeface="+mn-ea"/>
                        </a:rPr>
                        <a:t>カメラオプションが</a:t>
                      </a:r>
                      <a:r>
                        <a:rPr kumimoji="1" lang="en-US" altLang="ja-JP" sz="1100" strike="sngStrike" dirty="0">
                          <a:solidFill>
                            <a:srgbClr val="FF0000"/>
                          </a:solidFill>
                          <a:latin typeface="+mn-ea"/>
                          <a:ea typeface="+mn-ea"/>
                        </a:rPr>
                        <a:t>OFF</a:t>
                      </a:r>
                    </a:p>
                    <a:p>
                      <a:r>
                        <a:rPr lang="en-US" altLang="ja-JP" sz="1100" strike="sngStrike" dirty="0">
                          <a:solidFill>
                            <a:srgbClr val="FF0000"/>
                          </a:solidFill>
                          <a:latin typeface="+mn-ea"/>
                          <a:ea typeface="+mn-ea"/>
                        </a:rPr>
                        <a:t>(CAN_[OPI2] 0Byte 0-1bit </a:t>
                      </a:r>
                      <a:r>
                        <a:rPr lang="ja-JP" altLang="en-US" sz="1100" strike="sngStrike" dirty="0">
                          <a:solidFill>
                            <a:srgbClr val="FF0000"/>
                          </a:solidFill>
                          <a:latin typeface="+mn-ea"/>
                          <a:ea typeface="+mn-ea"/>
                        </a:rPr>
                        <a:t>が</a:t>
                      </a:r>
                      <a:r>
                        <a:rPr lang="en-US" altLang="ja-JP" sz="1100" strike="sngStrike" dirty="0">
                          <a:solidFill>
                            <a:srgbClr val="FF0000"/>
                          </a:solidFill>
                          <a:latin typeface="+mn-ea"/>
                          <a:ea typeface="+mn-ea"/>
                        </a:rPr>
                        <a:t>0</a:t>
                      </a:r>
                      <a:r>
                        <a:rPr lang="ja-JP" altLang="en-US" sz="1100" strike="sngStrike" dirty="0">
                          <a:solidFill>
                            <a:srgbClr val="FF0000"/>
                          </a:solidFill>
                          <a:latin typeface="+mn-ea"/>
                          <a:ea typeface="+mn-ea"/>
                        </a:rPr>
                        <a:t> </a:t>
                      </a:r>
                      <a:r>
                        <a:rPr lang="en-US" altLang="ja-JP" sz="1100" strike="sngStrike" dirty="0">
                          <a:solidFill>
                            <a:srgbClr val="FF0000"/>
                          </a:solidFill>
                          <a:latin typeface="+mn-ea"/>
                          <a:ea typeface="+mn-ea"/>
                        </a:rPr>
                        <a:t>or 3)</a:t>
                      </a:r>
                      <a:endParaRPr kumimoji="1" lang="ja-JP" altLang="en-US" sz="1100" strike="sngStrike" dirty="0">
                        <a:solidFill>
                          <a:srgbClr val="FF0000"/>
                        </a:solidFill>
                        <a:latin typeface="+mn-ea"/>
                        <a:ea typeface="+mn-ea"/>
                      </a:endParaRPr>
                    </a:p>
                  </a:txBody>
                  <a:tcPr marL="72000" marR="72000" marT="36000" marB="36000"/>
                </a:tc>
                <a:tc>
                  <a:txBody>
                    <a:bodyPr/>
                    <a:lstStyle/>
                    <a:p>
                      <a:r>
                        <a:rPr kumimoji="1" lang="ja-JP" altLang="en-US" sz="1100" strike="sngStrike" dirty="0">
                          <a:solidFill>
                            <a:srgbClr val="FF0000"/>
                          </a:solidFill>
                          <a:latin typeface="+mn-ea"/>
                          <a:ea typeface="+mn-ea"/>
                        </a:rPr>
                        <a:t>バックカメラ画面に遷移</a:t>
                      </a:r>
                      <a:r>
                        <a:rPr kumimoji="1" lang="ja-JP" altLang="en-US" sz="1100" strike="noStrike" dirty="0">
                          <a:solidFill>
                            <a:srgbClr val="FF0000"/>
                          </a:solidFill>
                          <a:latin typeface="+mn-ea"/>
                          <a:ea typeface="+mn-ea"/>
                        </a:rPr>
                        <a:t>　カメラ画面に遷移</a:t>
                      </a:r>
                      <a:endParaRPr kumimoji="1" lang="en-US" altLang="ja-JP" sz="1100" strike="sngStrike" dirty="0">
                        <a:solidFill>
                          <a:srgbClr val="FF0000"/>
                        </a:solidFill>
                        <a:latin typeface="+mn-ea"/>
                        <a:ea typeface="+mn-ea"/>
                      </a:endParaRPr>
                    </a:p>
                  </a:txBody>
                  <a:tcPr marL="72000" marR="72000" marT="36000" marB="36000"/>
                </a:tc>
                <a:extLst>
                  <a:ext uri="{0D108BD9-81ED-4DB2-BD59-A6C34878D82A}">
                    <a16:rowId xmlns:a16="http://schemas.microsoft.com/office/drawing/2014/main" val="686890236"/>
                  </a:ext>
                </a:extLst>
              </a:tr>
              <a:tr h="0">
                <a:tc>
                  <a:txBody>
                    <a:bodyPr/>
                    <a:lstStyle/>
                    <a:p>
                      <a:r>
                        <a:rPr kumimoji="1" lang="en-US" altLang="ja-JP" sz="1100" dirty="0">
                          <a:latin typeface="+mn-ea"/>
                          <a:ea typeface="+mn-ea"/>
                        </a:rPr>
                        <a:t>D13</a:t>
                      </a:r>
                    </a:p>
                  </a:txBody>
                  <a:tcPr marL="72000" marR="72000" marT="36000" marB="36000"/>
                </a:tc>
                <a:tc>
                  <a:txBody>
                    <a:bodyPr/>
                    <a:lstStyle/>
                    <a:p>
                      <a:r>
                        <a:rPr kumimoji="1" lang="en-US" altLang="ja-JP" sz="1100" dirty="0">
                          <a:latin typeface="+mn-ea"/>
                          <a:ea typeface="+mn-ea"/>
                        </a:rPr>
                        <a:t>1</a:t>
                      </a:r>
                      <a:r>
                        <a:rPr kumimoji="1" lang="ja-JP" altLang="en-US" sz="1100" dirty="0">
                          <a:latin typeface="+mn-ea"/>
                          <a:ea typeface="+mn-ea"/>
                        </a:rPr>
                        <a:t>秒長押し</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日付・時刻設定画面に遷移</a:t>
                      </a:r>
                    </a:p>
                  </a:txBody>
                  <a:tcPr marL="72000" marR="72000" marT="36000" marB="36000"/>
                </a:tc>
                <a:extLst>
                  <a:ext uri="{0D108BD9-81ED-4DB2-BD59-A6C34878D82A}">
                    <a16:rowId xmlns:a16="http://schemas.microsoft.com/office/drawing/2014/main" val="3460166082"/>
                  </a:ext>
                </a:extLst>
              </a:tr>
            </a:tbl>
          </a:graphicData>
        </a:graphic>
      </p:graphicFrame>
      <p:sp>
        <p:nvSpPr>
          <p:cNvPr id="25" name="角丸四角形 38">
            <a:extLst>
              <a:ext uri="{FF2B5EF4-FFF2-40B4-BE49-F238E27FC236}">
                <a16:creationId xmlns:a16="http://schemas.microsoft.com/office/drawing/2014/main" id="{398D0742-5152-1E41-712F-DCA8BAB9566A}"/>
              </a:ext>
            </a:extLst>
          </p:cNvPr>
          <p:cNvSpPr/>
          <p:nvPr/>
        </p:nvSpPr>
        <p:spPr>
          <a:xfrm>
            <a:off x="465525" y="4090711"/>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26" name="角丸四角形 39">
            <a:extLst>
              <a:ext uri="{FF2B5EF4-FFF2-40B4-BE49-F238E27FC236}">
                <a16:creationId xmlns:a16="http://schemas.microsoft.com/office/drawing/2014/main" id="{261207F4-E8DF-2C32-06D3-1EEB4A9E0FE7}"/>
              </a:ext>
            </a:extLst>
          </p:cNvPr>
          <p:cNvSpPr/>
          <p:nvPr/>
        </p:nvSpPr>
        <p:spPr>
          <a:xfrm>
            <a:off x="465525" y="432493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27" name="角丸四角形 40">
            <a:extLst>
              <a:ext uri="{FF2B5EF4-FFF2-40B4-BE49-F238E27FC236}">
                <a16:creationId xmlns:a16="http://schemas.microsoft.com/office/drawing/2014/main" id="{58B72E0E-2D5D-07E9-CFFD-A08003775643}"/>
              </a:ext>
            </a:extLst>
          </p:cNvPr>
          <p:cNvSpPr/>
          <p:nvPr/>
        </p:nvSpPr>
        <p:spPr>
          <a:xfrm>
            <a:off x="465525" y="4565505"/>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29" name="角丸四角形 41">
            <a:extLst>
              <a:ext uri="{FF2B5EF4-FFF2-40B4-BE49-F238E27FC236}">
                <a16:creationId xmlns:a16="http://schemas.microsoft.com/office/drawing/2014/main" id="{DAD63802-6FF7-0A0B-37B0-61203C224492}"/>
              </a:ext>
            </a:extLst>
          </p:cNvPr>
          <p:cNvSpPr/>
          <p:nvPr/>
        </p:nvSpPr>
        <p:spPr>
          <a:xfrm>
            <a:off x="465525" y="4802902"/>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30" name="角丸四角形 43">
            <a:extLst>
              <a:ext uri="{FF2B5EF4-FFF2-40B4-BE49-F238E27FC236}">
                <a16:creationId xmlns:a16="http://schemas.microsoft.com/office/drawing/2014/main" id="{7DC11EA3-EA4C-D203-3B58-D0648955D157}"/>
              </a:ext>
            </a:extLst>
          </p:cNvPr>
          <p:cNvSpPr/>
          <p:nvPr/>
        </p:nvSpPr>
        <p:spPr>
          <a:xfrm>
            <a:off x="466415" y="5036667"/>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31" name="角丸四角形 44">
            <a:extLst>
              <a:ext uri="{FF2B5EF4-FFF2-40B4-BE49-F238E27FC236}">
                <a16:creationId xmlns:a16="http://schemas.microsoft.com/office/drawing/2014/main" id="{3222F1FF-9576-CB76-4FAD-AF29226D3F22}"/>
              </a:ext>
            </a:extLst>
          </p:cNvPr>
          <p:cNvSpPr/>
          <p:nvPr/>
        </p:nvSpPr>
        <p:spPr>
          <a:xfrm>
            <a:off x="465525" y="5271348"/>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32" name="角丸四角形 76">
            <a:extLst>
              <a:ext uri="{FF2B5EF4-FFF2-40B4-BE49-F238E27FC236}">
                <a16:creationId xmlns:a16="http://schemas.microsoft.com/office/drawing/2014/main" id="{9EB1D999-219C-7648-7044-33E940E1721C}"/>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3" name="角丸四角形 77">
            <a:extLst>
              <a:ext uri="{FF2B5EF4-FFF2-40B4-BE49-F238E27FC236}">
                <a16:creationId xmlns:a16="http://schemas.microsoft.com/office/drawing/2014/main" id="{87A2854A-74A5-06B4-DDD0-00E973A8102A}"/>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4" name="角丸四角形 81">
            <a:extLst>
              <a:ext uri="{FF2B5EF4-FFF2-40B4-BE49-F238E27FC236}">
                <a16:creationId xmlns:a16="http://schemas.microsoft.com/office/drawing/2014/main" id="{AD4A3EDE-B413-462F-ED9B-081D49DE87EB}"/>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5" name="角丸四角形 82">
            <a:extLst>
              <a:ext uri="{FF2B5EF4-FFF2-40B4-BE49-F238E27FC236}">
                <a16:creationId xmlns:a16="http://schemas.microsoft.com/office/drawing/2014/main" id="{678E71A5-A73F-829F-66CE-AEE40DA1B080}"/>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6" name="角丸四角形 83">
            <a:extLst>
              <a:ext uri="{FF2B5EF4-FFF2-40B4-BE49-F238E27FC236}">
                <a16:creationId xmlns:a16="http://schemas.microsoft.com/office/drawing/2014/main" id="{92E7E031-F991-9837-CCB2-A91381EC2854}"/>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7" name="角丸四角形 84">
            <a:extLst>
              <a:ext uri="{FF2B5EF4-FFF2-40B4-BE49-F238E27FC236}">
                <a16:creationId xmlns:a16="http://schemas.microsoft.com/office/drawing/2014/main" id="{985817CD-0C2A-C5BC-58E8-72F9A7557BD8}"/>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8" name="角丸四角形 108">
            <a:extLst>
              <a:ext uri="{FF2B5EF4-FFF2-40B4-BE49-F238E27FC236}">
                <a16:creationId xmlns:a16="http://schemas.microsoft.com/office/drawing/2014/main" id="{2FB7A290-4856-6153-3E28-D9E56DB97A64}"/>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39" name="角丸四角形 45">
            <a:extLst>
              <a:ext uri="{FF2B5EF4-FFF2-40B4-BE49-F238E27FC236}">
                <a16:creationId xmlns:a16="http://schemas.microsoft.com/office/drawing/2014/main" id="{3DCEE1DA-38E5-A495-953E-482849307AA2}"/>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40" name="角丸四角形 35">
            <a:extLst>
              <a:ext uri="{FF2B5EF4-FFF2-40B4-BE49-F238E27FC236}">
                <a16:creationId xmlns:a16="http://schemas.microsoft.com/office/drawing/2014/main" id="{A1E1B1BE-CA2E-0C6B-11D8-3C7D3018528D}"/>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1" name="角丸四角形 44">
            <a:extLst>
              <a:ext uri="{FF2B5EF4-FFF2-40B4-BE49-F238E27FC236}">
                <a16:creationId xmlns:a16="http://schemas.microsoft.com/office/drawing/2014/main" id="{479B6839-BCE3-F9B6-BFDF-FC440AEAAB8C}"/>
              </a:ext>
            </a:extLst>
          </p:cNvPr>
          <p:cNvSpPr/>
          <p:nvPr/>
        </p:nvSpPr>
        <p:spPr>
          <a:xfrm>
            <a:off x="465525" y="550511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42" name="角丸四角形 51">
            <a:extLst>
              <a:ext uri="{FF2B5EF4-FFF2-40B4-BE49-F238E27FC236}">
                <a16:creationId xmlns:a16="http://schemas.microsoft.com/office/drawing/2014/main" id="{DA35C1C5-E7B5-5B36-2599-B89CFC0E1FC6}"/>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3" name="角丸四角形 65">
            <a:extLst>
              <a:ext uri="{FF2B5EF4-FFF2-40B4-BE49-F238E27FC236}">
                <a16:creationId xmlns:a16="http://schemas.microsoft.com/office/drawing/2014/main" id="{19CD1989-588E-F529-2184-22D94F8CF0D1}"/>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44" name="角丸四角形 44">
            <a:extLst>
              <a:ext uri="{FF2B5EF4-FFF2-40B4-BE49-F238E27FC236}">
                <a16:creationId xmlns:a16="http://schemas.microsoft.com/office/drawing/2014/main" id="{55C9D570-401D-4973-62EB-464AB428F9AD}"/>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45" name="角丸四角形 51">
            <a:extLst>
              <a:ext uri="{FF2B5EF4-FFF2-40B4-BE49-F238E27FC236}">
                <a16:creationId xmlns:a16="http://schemas.microsoft.com/office/drawing/2014/main" id="{9447D1F3-6426-2C7A-800C-0BC194A58889}"/>
              </a:ext>
            </a:extLst>
          </p:cNvPr>
          <p:cNvSpPr/>
          <p:nvPr/>
        </p:nvSpPr>
        <p:spPr>
          <a:xfrm>
            <a:off x="1551981" y="3840765"/>
            <a:ext cx="716280" cy="197102"/>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R56</a:t>
            </a:r>
          </a:p>
        </p:txBody>
      </p:sp>
      <p:sp>
        <p:nvSpPr>
          <p:cNvPr id="4" name="テキスト ボックス 3">
            <a:extLst>
              <a:ext uri="{FF2B5EF4-FFF2-40B4-BE49-F238E27FC236}">
                <a16:creationId xmlns:a16="http://schemas.microsoft.com/office/drawing/2014/main" id="{5A206D7A-3EF3-C408-0C5D-E84A4982D362}"/>
              </a:ext>
            </a:extLst>
          </p:cNvPr>
          <p:cNvSpPr txBox="1"/>
          <p:nvPr/>
        </p:nvSpPr>
        <p:spPr>
          <a:xfrm>
            <a:off x="3728064" y="440309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5A8F966A-8CD6-84FB-46EE-C5047354E75B}"/>
              </a:ext>
            </a:extLst>
          </p:cNvPr>
          <p:cNvSpPr txBox="1"/>
          <p:nvPr/>
        </p:nvSpPr>
        <p:spPr>
          <a:xfrm>
            <a:off x="3728064" y="497817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C54C0239-0E64-085B-0846-81F202ABA4DE}"/>
              </a:ext>
            </a:extLst>
          </p:cNvPr>
          <p:cNvSpPr txBox="1"/>
          <p:nvPr/>
        </p:nvSpPr>
        <p:spPr>
          <a:xfrm>
            <a:off x="3724845" y="464901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926985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1B733E31-9EA4-E621-19AD-8764A1BCF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8" y="704470"/>
            <a:ext cx="3511653" cy="6062571"/>
          </a:xfrm>
          <a:prstGeom prst="rect">
            <a:avLst/>
          </a:prstGeom>
        </p:spPr>
      </p:pic>
      <p:sp>
        <p:nvSpPr>
          <p:cNvPr id="26" name="テキスト ボックス 59">
            <a:extLst>
              <a:ext uri="{FF2B5EF4-FFF2-40B4-BE49-F238E27FC236}">
                <a16:creationId xmlns:a16="http://schemas.microsoft.com/office/drawing/2014/main" id="{A3E67373-3721-BDD1-C548-FBD682A05DDD}"/>
              </a:ext>
            </a:extLst>
          </p:cNvPr>
          <p:cNvSpPr txBox="1"/>
          <p:nvPr/>
        </p:nvSpPr>
        <p:spPr>
          <a:xfrm>
            <a:off x="3828880" y="2806312"/>
            <a:ext cx="4625631" cy="45190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タイトル 1"/>
          <p:cNvSpPr txBox="1">
            <a:spLocks/>
          </p:cNvSpPr>
          <p:nvPr/>
        </p:nvSpPr>
        <p:spPr>
          <a:xfrm>
            <a:off x="228600" y="24984"/>
            <a:ext cx="3508891" cy="71045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38">
            <a:extLst>
              <a:ext uri="{FF2B5EF4-FFF2-40B4-BE49-F238E27FC236}">
                <a16:creationId xmlns:a16="http://schemas.microsoft.com/office/drawing/2014/main" id="{39EE513F-8B38-4688-A7F6-93ED8586681D}"/>
              </a:ext>
            </a:extLst>
          </p:cNvPr>
          <p:cNvSpPr/>
          <p:nvPr/>
        </p:nvSpPr>
        <p:spPr>
          <a:xfrm>
            <a:off x="465525" y="4090711"/>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29" name="角丸四角形 39">
            <a:extLst>
              <a:ext uri="{FF2B5EF4-FFF2-40B4-BE49-F238E27FC236}">
                <a16:creationId xmlns:a16="http://schemas.microsoft.com/office/drawing/2014/main" id="{570A69E4-7362-54BC-8C65-043E07766530}"/>
              </a:ext>
            </a:extLst>
          </p:cNvPr>
          <p:cNvSpPr/>
          <p:nvPr/>
        </p:nvSpPr>
        <p:spPr>
          <a:xfrm>
            <a:off x="465525" y="432493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30" name="角丸四角形 40">
            <a:extLst>
              <a:ext uri="{FF2B5EF4-FFF2-40B4-BE49-F238E27FC236}">
                <a16:creationId xmlns:a16="http://schemas.microsoft.com/office/drawing/2014/main" id="{1EF65AE2-A4D6-7B42-04A0-F6D0D05759D8}"/>
              </a:ext>
            </a:extLst>
          </p:cNvPr>
          <p:cNvSpPr/>
          <p:nvPr/>
        </p:nvSpPr>
        <p:spPr>
          <a:xfrm>
            <a:off x="465525" y="4565505"/>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31" name="角丸四角形 41">
            <a:extLst>
              <a:ext uri="{FF2B5EF4-FFF2-40B4-BE49-F238E27FC236}">
                <a16:creationId xmlns:a16="http://schemas.microsoft.com/office/drawing/2014/main" id="{0ACF7E0E-AF91-1909-3D85-71AFF23154B9}"/>
              </a:ext>
            </a:extLst>
          </p:cNvPr>
          <p:cNvSpPr/>
          <p:nvPr/>
        </p:nvSpPr>
        <p:spPr>
          <a:xfrm>
            <a:off x="465525" y="4802902"/>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32" name="角丸四角形 43">
            <a:extLst>
              <a:ext uri="{FF2B5EF4-FFF2-40B4-BE49-F238E27FC236}">
                <a16:creationId xmlns:a16="http://schemas.microsoft.com/office/drawing/2014/main" id="{26045F48-78CC-25E1-205D-02667A514DA0}"/>
              </a:ext>
            </a:extLst>
          </p:cNvPr>
          <p:cNvSpPr/>
          <p:nvPr/>
        </p:nvSpPr>
        <p:spPr>
          <a:xfrm>
            <a:off x="466415" y="5036667"/>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33" name="角丸四角形 44">
            <a:extLst>
              <a:ext uri="{FF2B5EF4-FFF2-40B4-BE49-F238E27FC236}">
                <a16:creationId xmlns:a16="http://schemas.microsoft.com/office/drawing/2014/main" id="{A0501EF6-CAAB-C862-4501-E4AA64E73FDD}"/>
              </a:ext>
            </a:extLst>
          </p:cNvPr>
          <p:cNvSpPr/>
          <p:nvPr/>
        </p:nvSpPr>
        <p:spPr>
          <a:xfrm>
            <a:off x="465525" y="5271348"/>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34" name="角丸四角形 76">
            <a:extLst>
              <a:ext uri="{FF2B5EF4-FFF2-40B4-BE49-F238E27FC236}">
                <a16:creationId xmlns:a16="http://schemas.microsoft.com/office/drawing/2014/main" id="{793EDEF6-7AB3-7281-3FD8-9155BC052749}"/>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5" name="角丸四角形 77">
            <a:extLst>
              <a:ext uri="{FF2B5EF4-FFF2-40B4-BE49-F238E27FC236}">
                <a16:creationId xmlns:a16="http://schemas.microsoft.com/office/drawing/2014/main" id="{C4F25758-55A8-5359-05B3-0E34FF969FFC}"/>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6" name="角丸四角形 81">
            <a:extLst>
              <a:ext uri="{FF2B5EF4-FFF2-40B4-BE49-F238E27FC236}">
                <a16:creationId xmlns:a16="http://schemas.microsoft.com/office/drawing/2014/main" id="{A327D98C-412A-5FBC-ECED-9E6F5EF0646D}"/>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7" name="角丸四角形 82">
            <a:extLst>
              <a:ext uri="{FF2B5EF4-FFF2-40B4-BE49-F238E27FC236}">
                <a16:creationId xmlns:a16="http://schemas.microsoft.com/office/drawing/2014/main" id="{593C52AF-0E51-BB41-0221-811179FB92B9}"/>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8" name="角丸四角形 83">
            <a:extLst>
              <a:ext uri="{FF2B5EF4-FFF2-40B4-BE49-F238E27FC236}">
                <a16:creationId xmlns:a16="http://schemas.microsoft.com/office/drawing/2014/main" id="{00052442-3984-B1DC-6FC5-A1629672A97D}"/>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9" name="角丸四角形 84">
            <a:extLst>
              <a:ext uri="{FF2B5EF4-FFF2-40B4-BE49-F238E27FC236}">
                <a16:creationId xmlns:a16="http://schemas.microsoft.com/office/drawing/2014/main" id="{4D8B6897-0EC3-6A04-8632-1C624D0BA470}"/>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0" name="角丸四角形 108">
            <a:extLst>
              <a:ext uri="{FF2B5EF4-FFF2-40B4-BE49-F238E27FC236}">
                <a16:creationId xmlns:a16="http://schemas.microsoft.com/office/drawing/2014/main" id="{E011633E-B45A-9B29-B631-FF060A7405A0}"/>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1" name="角丸四角形 45">
            <a:extLst>
              <a:ext uri="{FF2B5EF4-FFF2-40B4-BE49-F238E27FC236}">
                <a16:creationId xmlns:a16="http://schemas.microsoft.com/office/drawing/2014/main" id="{A9624524-382F-A2B7-FB80-90581A8A191F}"/>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42" name="角丸四角形 35">
            <a:extLst>
              <a:ext uri="{FF2B5EF4-FFF2-40B4-BE49-F238E27FC236}">
                <a16:creationId xmlns:a16="http://schemas.microsoft.com/office/drawing/2014/main" id="{3D7FA7C2-CB1C-2284-15A6-777ADBC6A6FC}"/>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3" name="角丸四角形 44">
            <a:extLst>
              <a:ext uri="{FF2B5EF4-FFF2-40B4-BE49-F238E27FC236}">
                <a16:creationId xmlns:a16="http://schemas.microsoft.com/office/drawing/2014/main" id="{6F2A271F-F884-C222-22C2-B56B959138CE}"/>
              </a:ext>
            </a:extLst>
          </p:cNvPr>
          <p:cNvSpPr/>
          <p:nvPr/>
        </p:nvSpPr>
        <p:spPr>
          <a:xfrm>
            <a:off x="465525" y="550511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44" name="角丸四角形 51">
            <a:extLst>
              <a:ext uri="{FF2B5EF4-FFF2-40B4-BE49-F238E27FC236}">
                <a16:creationId xmlns:a16="http://schemas.microsoft.com/office/drawing/2014/main" id="{40303342-2BC8-8847-33EF-F3479A3DBFD5}"/>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5" name="角丸四角形 65">
            <a:extLst>
              <a:ext uri="{FF2B5EF4-FFF2-40B4-BE49-F238E27FC236}">
                <a16:creationId xmlns:a16="http://schemas.microsoft.com/office/drawing/2014/main" id="{CBA8194A-0FA4-8A98-BB20-FA623B4A619B}"/>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46" name="角丸四角形 44">
            <a:extLst>
              <a:ext uri="{FF2B5EF4-FFF2-40B4-BE49-F238E27FC236}">
                <a16:creationId xmlns:a16="http://schemas.microsoft.com/office/drawing/2014/main" id="{15719018-6F88-FCA0-2F35-1EA2841B60DC}"/>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47" name="角丸四角形 51">
            <a:extLst>
              <a:ext uri="{FF2B5EF4-FFF2-40B4-BE49-F238E27FC236}">
                <a16:creationId xmlns:a16="http://schemas.microsoft.com/office/drawing/2014/main" id="{F3AECBD9-6F02-AD88-6138-E6A51F2DE466}"/>
              </a:ext>
            </a:extLst>
          </p:cNvPr>
          <p:cNvSpPr/>
          <p:nvPr/>
        </p:nvSpPr>
        <p:spPr>
          <a:xfrm>
            <a:off x="1551981" y="3840765"/>
            <a:ext cx="716280" cy="197102"/>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R56</a:t>
            </a:r>
          </a:p>
        </p:txBody>
      </p:sp>
      <p:graphicFrame>
        <p:nvGraphicFramePr>
          <p:cNvPr id="48" name="表 47">
            <a:extLst>
              <a:ext uri="{FF2B5EF4-FFF2-40B4-BE49-F238E27FC236}">
                <a16:creationId xmlns:a16="http://schemas.microsoft.com/office/drawing/2014/main" id="{F569BE5A-6EBB-7387-1E9F-AFB78D14CEEE}"/>
              </a:ext>
            </a:extLst>
          </p:cNvPr>
          <p:cNvGraphicFramePr>
            <a:graphicFrameLocks noGrp="1"/>
          </p:cNvGraphicFramePr>
          <p:nvPr>
            <p:extLst>
              <p:ext uri="{D42A27DB-BD31-4B8C-83A1-F6EECF244321}">
                <p14:modId xmlns:p14="http://schemas.microsoft.com/office/powerpoint/2010/main" val="3369833140"/>
              </p:ext>
            </p:extLst>
          </p:nvPr>
        </p:nvGraphicFramePr>
        <p:xfrm>
          <a:off x="4062971" y="265018"/>
          <a:ext cx="7904128" cy="2132040"/>
        </p:xfrm>
        <a:graphic>
          <a:graphicData uri="http://schemas.openxmlformats.org/drawingml/2006/table">
            <a:tbl>
              <a:tblPr firstRow="1" bandRow="1">
                <a:tableStyleId>{5C22544A-7EE6-4342-B048-85BDC9FD1C3A}</a:tableStyleId>
              </a:tblPr>
              <a:tblGrid>
                <a:gridCol w="651072">
                  <a:extLst>
                    <a:ext uri="{9D8B030D-6E8A-4147-A177-3AD203B41FA5}">
                      <a16:colId xmlns:a16="http://schemas.microsoft.com/office/drawing/2014/main" val="20000"/>
                    </a:ext>
                  </a:extLst>
                </a:gridCol>
                <a:gridCol w="932155">
                  <a:extLst>
                    <a:ext uri="{9D8B030D-6E8A-4147-A177-3AD203B41FA5}">
                      <a16:colId xmlns:a16="http://schemas.microsoft.com/office/drawing/2014/main" val="20001"/>
                    </a:ext>
                  </a:extLst>
                </a:gridCol>
                <a:gridCol w="3018408">
                  <a:extLst>
                    <a:ext uri="{9D8B030D-6E8A-4147-A177-3AD203B41FA5}">
                      <a16:colId xmlns:a16="http://schemas.microsoft.com/office/drawing/2014/main" val="1789479629"/>
                    </a:ext>
                  </a:extLst>
                </a:gridCol>
                <a:gridCol w="3302493">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D14</a:t>
                      </a: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下記ランプのいずれかを表示している</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・エンジンストップ要求ランプ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5Byte</a:t>
                      </a:r>
                      <a:r>
                        <a:rPr lang="en-US" altLang="ja-JP" sz="1100" baseline="0" dirty="0">
                          <a:latin typeface="+mn-ea"/>
                          <a:ea typeface="+mn-ea"/>
                          <a:cs typeface="メイリオ" panose="020B0604030504040204" pitchFamily="50" charset="-128"/>
                        </a:rPr>
                        <a:t> 2-3bit </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a:t>
                      </a:r>
                      <a:r>
                        <a:rPr lang="en-US" altLang="ja-JP" sz="1100" dirty="0">
                          <a:latin typeface="+mn-ea"/>
                          <a:ea typeface="+mn-ea"/>
                          <a:cs typeface="メイリオ" panose="020B0604030504040204" pitchFamily="50" charset="-128"/>
                        </a:rPr>
                        <a:t>ECM</a:t>
                      </a:r>
                      <a:r>
                        <a:rPr lang="ja-JP" altLang="en-US" sz="1100" dirty="0">
                          <a:latin typeface="+mn-ea"/>
                          <a:ea typeface="+mn-ea"/>
                          <a:cs typeface="メイリオ" panose="020B0604030504040204" pitchFamily="50" charset="-128"/>
                        </a:rPr>
                        <a:t>エラーランプ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1Byte</a:t>
                      </a:r>
                      <a:r>
                        <a:rPr lang="en-US" altLang="ja-JP" sz="1100" baseline="0" dirty="0">
                          <a:latin typeface="+mn-ea"/>
                          <a:ea typeface="+mn-ea"/>
                          <a:cs typeface="メイリオ" panose="020B0604030504040204" pitchFamily="50" charset="-128"/>
                        </a:rPr>
                        <a:t> 4-5bit</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・エマージェンシーランプ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2Byte</a:t>
                      </a:r>
                      <a:r>
                        <a:rPr lang="en-US" altLang="ja-JP" sz="1100" baseline="0" dirty="0">
                          <a:latin typeface="+mn-ea"/>
                          <a:ea typeface="+mn-ea"/>
                          <a:cs typeface="メイリオ" panose="020B0604030504040204" pitchFamily="50" charset="-128"/>
                        </a:rPr>
                        <a:t> 0-1bit</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エラーコード画面に遷移</a:t>
                      </a:r>
                    </a:p>
                  </a:txBody>
                  <a:tcPr marL="72000" marR="72000" marT="36000" marB="36000"/>
                </a:tc>
                <a:extLst>
                  <a:ext uri="{0D108BD9-81ED-4DB2-BD59-A6C34878D82A}">
                    <a16:rowId xmlns:a16="http://schemas.microsoft.com/office/drawing/2014/main" val="3379690904"/>
                  </a:ext>
                </a:extLst>
              </a:tr>
              <a:tr h="0">
                <a:tc>
                  <a:txBody>
                    <a:bodyPr/>
                    <a:lstStyle/>
                    <a:p>
                      <a:r>
                        <a:rPr kumimoji="1" lang="en-US" altLang="ja-JP" sz="1100" dirty="0">
                          <a:latin typeface="+mn-ea"/>
                          <a:ea typeface="+mn-ea"/>
                        </a:rPr>
                        <a:t>A1</a:t>
                      </a:r>
                    </a:p>
                  </a:txBody>
                  <a:tcPr marL="72000" marR="72000" marT="36000" marB="36000"/>
                </a:tc>
                <a:tc>
                  <a:txBody>
                    <a:bodyPr/>
                    <a:lstStyle/>
                    <a:p>
                      <a:r>
                        <a:rPr kumimoji="1" lang="ja-JP" altLang="en-US" sz="1100" dirty="0">
                          <a:latin typeface="+mn-ea"/>
                          <a:ea typeface="+mn-ea"/>
                        </a:rPr>
                        <a:t>押す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77739836"/>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離す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エアコン画面に遷移</a:t>
                      </a:r>
                    </a:p>
                  </a:txBody>
                  <a:tcPr marL="72000" marR="72000" marT="36000" marB="36000"/>
                </a:tc>
                <a:extLst>
                  <a:ext uri="{0D108BD9-81ED-4DB2-BD59-A6C34878D82A}">
                    <a16:rowId xmlns:a16="http://schemas.microsoft.com/office/drawing/2014/main" val="989187706"/>
                  </a:ext>
                </a:extLst>
              </a:tr>
            </a:tbl>
          </a:graphicData>
        </a:graphic>
      </p:graphicFrame>
      <p:graphicFrame>
        <p:nvGraphicFramePr>
          <p:cNvPr id="49" name="表 48">
            <a:extLst>
              <a:ext uri="{FF2B5EF4-FFF2-40B4-BE49-F238E27FC236}">
                <a16:creationId xmlns:a16="http://schemas.microsoft.com/office/drawing/2014/main" id="{7B246249-29F1-831B-227F-D8075DA5E3F4}"/>
              </a:ext>
            </a:extLst>
          </p:cNvPr>
          <p:cNvGraphicFramePr>
            <a:graphicFrameLocks noGrp="1"/>
          </p:cNvGraphicFramePr>
          <p:nvPr>
            <p:extLst>
              <p:ext uri="{D42A27DB-BD31-4B8C-83A1-F6EECF244321}">
                <p14:modId xmlns:p14="http://schemas.microsoft.com/office/powerpoint/2010/main" val="3666747121"/>
              </p:ext>
            </p:extLst>
          </p:nvPr>
        </p:nvGraphicFramePr>
        <p:xfrm>
          <a:off x="4062971" y="3070366"/>
          <a:ext cx="7904128" cy="2827320"/>
        </p:xfrm>
        <a:graphic>
          <a:graphicData uri="http://schemas.openxmlformats.org/drawingml/2006/table">
            <a:tbl>
              <a:tblPr firstRow="1" bandRow="1">
                <a:tableStyleId>{5C22544A-7EE6-4342-B048-85BDC9FD1C3A}</a:tableStyleId>
              </a:tblPr>
              <a:tblGrid>
                <a:gridCol w="784237">
                  <a:extLst>
                    <a:ext uri="{9D8B030D-6E8A-4147-A177-3AD203B41FA5}">
                      <a16:colId xmlns:a16="http://schemas.microsoft.com/office/drawing/2014/main" val="20000"/>
                    </a:ext>
                  </a:extLst>
                </a:gridCol>
                <a:gridCol w="1260629">
                  <a:extLst>
                    <a:ext uri="{9D8B030D-6E8A-4147-A177-3AD203B41FA5}">
                      <a16:colId xmlns:a16="http://schemas.microsoft.com/office/drawing/2014/main" val="20001"/>
                    </a:ext>
                  </a:extLst>
                </a:gridCol>
                <a:gridCol w="1935332">
                  <a:extLst>
                    <a:ext uri="{9D8B030D-6E8A-4147-A177-3AD203B41FA5}">
                      <a16:colId xmlns:a16="http://schemas.microsoft.com/office/drawing/2014/main" val="1789479629"/>
                    </a:ext>
                  </a:extLst>
                </a:gridCol>
                <a:gridCol w="3923930">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ja-JP" altLang="en-US" sz="1100" dirty="0">
                          <a:latin typeface="+mn-ea"/>
                          <a:ea typeface="+mn-ea"/>
                        </a:rPr>
                        <a:t>ジョグ</a:t>
                      </a:r>
                      <a:endParaRPr kumimoji="1" lang="en-US" altLang="ja-JP" sz="1100" dirty="0">
                        <a:latin typeface="+mn-ea"/>
                        <a:ea typeface="+mn-ea"/>
                      </a:endParaRPr>
                    </a:p>
                    <a:p>
                      <a:r>
                        <a:rPr kumimoji="1" lang="ja-JP" altLang="en-US" sz="1100" dirty="0">
                          <a:latin typeface="+mn-ea"/>
                          <a:ea typeface="+mn-ea"/>
                        </a:rPr>
                        <a:t>ダイアル</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上下左右に動かす</a:t>
                      </a:r>
                      <a:endParaRPr kumimoji="1" lang="en-US" altLang="ja-JP" sz="1100" dirty="0">
                        <a:latin typeface="+mn-ea"/>
                        <a:ea typeface="+mn-ea"/>
                      </a:endParaRPr>
                    </a:p>
                    <a:p>
                      <a:r>
                        <a:rPr kumimoji="1" lang="ja-JP" altLang="en-US" sz="1100" dirty="0">
                          <a:latin typeface="+mn-ea"/>
                          <a:ea typeface="+mn-ea"/>
                        </a:rPr>
                        <a:t>ダイアルを回す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カーソルを遷移　</a:t>
                      </a:r>
                      <a:r>
                        <a:rPr kumimoji="1" lang="en-US" altLang="ja-JP" sz="1100" dirty="0">
                          <a:latin typeface="+mn-ea"/>
                          <a:ea typeface="+mn-ea"/>
                        </a:rPr>
                        <a:t>※</a:t>
                      </a:r>
                      <a:r>
                        <a:rPr kumimoji="1" lang="ja-JP" altLang="en-US" sz="1100" dirty="0">
                          <a:latin typeface="+mn-ea"/>
                          <a:ea typeface="+mn-ea"/>
                        </a:rPr>
                        <a:t>カーソル遷移図を参照</a:t>
                      </a:r>
                      <a:endParaRPr kumimoji="1" lang="en-US" altLang="ja-JP" sz="1100" dirty="0">
                        <a:latin typeface="+mn-ea"/>
                        <a:ea typeface="+mn-ea"/>
                      </a:endParaRPr>
                    </a:p>
                    <a:p>
                      <a:r>
                        <a:rPr kumimoji="1" lang="en-US" altLang="ja-JP" sz="1100" dirty="0">
                          <a:latin typeface="+mn-ea"/>
                          <a:ea typeface="+mn-ea"/>
                        </a:rPr>
                        <a:t>R48~R55</a:t>
                      </a:r>
                      <a:r>
                        <a:rPr kumimoji="1" lang="ja-JP" altLang="en-US" sz="1100" dirty="0">
                          <a:latin typeface="+mn-ea"/>
                          <a:ea typeface="+mn-ea"/>
                        </a:rPr>
                        <a:t>にカーソルが遷移した際は、</a:t>
                      </a:r>
                      <a:r>
                        <a:rPr kumimoji="1" lang="en-US" altLang="ja-JP" sz="1100" dirty="0">
                          <a:latin typeface="+mn-ea"/>
                          <a:ea typeface="+mn-ea"/>
                        </a:rPr>
                        <a:t>R48~R55</a:t>
                      </a:r>
                      <a:r>
                        <a:rPr kumimoji="1" lang="ja-JP" altLang="en-US" sz="1100" dirty="0">
                          <a:latin typeface="+mn-ea"/>
                          <a:ea typeface="+mn-ea"/>
                        </a:rPr>
                        <a:t>のすべてに</a:t>
                      </a:r>
                      <a:endParaRPr kumimoji="1" lang="en-US" altLang="ja-JP" sz="1100" dirty="0">
                        <a:latin typeface="+mn-ea"/>
                        <a:ea typeface="+mn-ea"/>
                      </a:endParaRPr>
                    </a:p>
                    <a:p>
                      <a:r>
                        <a:rPr kumimoji="1" lang="ja-JP" altLang="en-US" sz="1100" dirty="0">
                          <a:latin typeface="+mn-ea"/>
                          <a:ea typeface="+mn-ea"/>
                        </a:rPr>
                        <a:t>カーソルを点灯すること。</a:t>
                      </a:r>
                    </a:p>
                  </a:txBody>
                  <a:tcPr marL="72000" marR="72000" marT="36000" marB="36000"/>
                </a:tc>
                <a:extLst>
                  <a:ext uri="{0D108BD9-81ED-4DB2-BD59-A6C34878D82A}">
                    <a16:rowId xmlns:a16="http://schemas.microsoft.com/office/drawing/2014/main" val="545312618"/>
                  </a:ext>
                </a:extLst>
              </a:tr>
              <a:tr h="0">
                <a:tc>
                  <a:txBody>
                    <a:bodyPr/>
                    <a:lstStyle/>
                    <a:p>
                      <a:r>
                        <a:rPr kumimoji="1" lang="ja-JP" altLang="en-US" sz="1100" dirty="0">
                          <a:latin typeface="+mn-ea"/>
                          <a:ea typeface="+mn-ea"/>
                        </a:rPr>
                        <a:t>決定ボタン</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にカーソルが点灯</a:t>
                      </a:r>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切り替えの順番はアワメータページを参照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379690904"/>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3</a:t>
                      </a:r>
                      <a:r>
                        <a:rPr kumimoji="1" lang="ja-JP" altLang="en-US" sz="1100" dirty="0">
                          <a:latin typeface="+mn-ea"/>
                          <a:ea typeface="+mn-ea"/>
                        </a:rPr>
                        <a:t>秒長押し</a:t>
                      </a: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表示しているのトリップメータをリセット</a:t>
                      </a:r>
                    </a:p>
                  </a:txBody>
                  <a:tcPr marL="72000" marR="72000" marT="36000" marB="36000"/>
                </a:tc>
                <a:extLst>
                  <a:ext uri="{0D108BD9-81ED-4DB2-BD59-A6C34878D82A}">
                    <a16:rowId xmlns:a16="http://schemas.microsoft.com/office/drawing/2014/main" val="2254755323"/>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D3</a:t>
                      </a:r>
                      <a:r>
                        <a:rPr kumimoji="1" lang="ja-JP" altLang="en-US" sz="1100" dirty="0">
                          <a:latin typeface="+mn-ea"/>
                          <a:ea typeface="+mn-ea"/>
                        </a:rPr>
                        <a:t>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切り替えの順番は切替メータページを参照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651748397"/>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A1</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エアコン画面に遷移</a:t>
                      </a:r>
                    </a:p>
                  </a:txBody>
                  <a:tcPr marL="72000" marR="72000" marT="36000" marB="36000"/>
                </a:tc>
                <a:extLst>
                  <a:ext uri="{0D108BD9-81ED-4DB2-BD59-A6C34878D82A}">
                    <a16:rowId xmlns:a16="http://schemas.microsoft.com/office/drawing/2014/main" val="296581903"/>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R5</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tc>
                <a:extLst>
                  <a:ext uri="{0D108BD9-81ED-4DB2-BD59-A6C34878D82A}">
                    <a16:rowId xmlns:a16="http://schemas.microsoft.com/office/drawing/2014/main" val="2856669930"/>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R11</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753112309"/>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R36</a:t>
                      </a:r>
                      <a:r>
                        <a:rPr kumimoji="1" lang="ja-JP" altLang="en-US" sz="1100" dirty="0">
                          <a:latin typeface="+mn-ea"/>
                          <a:ea typeface="+mn-ea"/>
                        </a:rPr>
                        <a:t>にカーソルが点灯</a:t>
                      </a:r>
                    </a:p>
                  </a:txBody>
                  <a:tcPr marL="72000" marR="72000" marT="36000" marB="36000"/>
                </a:tc>
                <a:tc>
                  <a:txBody>
                    <a:bodyPr/>
                    <a:lstStyle/>
                    <a:p>
                      <a:r>
                        <a:rPr kumimoji="1" lang="en-US" altLang="ja-JP" sz="1100" dirty="0">
                          <a:latin typeface="+mn-ea"/>
                          <a:ea typeface="+mn-ea"/>
                        </a:rPr>
                        <a:t>DAB</a:t>
                      </a:r>
                      <a:r>
                        <a:rPr kumimoji="1" lang="ja-JP" altLang="en-US" sz="1100" dirty="0">
                          <a:latin typeface="+mn-ea"/>
                          <a:ea typeface="+mn-ea"/>
                        </a:rPr>
                        <a:t>画面に遷移</a:t>
                      </a:r>
                    </a:p>
                  </a:txBody>
                  <a:tcPr marL="72000" marR="72000" marT="36000" marB="36000"/>
                </a:tc>
                <a:extLst>
                  <a:ext uri="{0D108BD9-81ED-4DB2-BD59-A6C34878D82A}">
                    <a16:rowId xmlns:a16="http://schemas.microsoft.com/office/drawing/2014/main" val="3298653151"/>
                  </a:ext>
                </a:extLst>
              </a:tr>
            </a:tbl>
          </a:graphicData>
        </a:graphic>
      </p:graphicFrame>
      <p:sp>
        <p:nvSpPr>
          <p:cNvPr id="3" name="テキスト ボックス 2">
            <a:extLst>
              <a:ext uri="{FF2B5EF4-FFF2-40B4-BE49-F238E27FC236}">
                <a16:creationId xmlns:a16="http://schemas.microsoft.com/office/drawing/2014/main" id="{102E044D-ABE5-9748-60CD-C6514E5DD708}"/>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60701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10;&#10;AI 生成コンテンツは誤りを含む可能性があります。">
            <a:extLst>
              <a:ext uri="{FF2B5EF4-FFF2-40B4-BE49-F238E27FC236}">
                <a16:creationId xmlns:a16="http://schemas.microsoft.com/office/drawing/2014/main" id="{213F01C7-02BC-46AC-DFE5-9F55AC32D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8" y="704470"/>
            <a:ext cx="3511653" cy="6062571"/>
          </a:xfrm>
          <a:prstGeom prst="rect">
            <a:avLst/>
          </a:prstGeom>
        </p:spPr>
      </p:pic>
      <p:sp>
        <p:nvSpPr>
          <p:cNvPr id="5" name="テキスト ボックス 4">
            <a:extLst>
              <a:ext uri="{FF2B5EF4-FFF2-40B4-BE49-F238E27FC236}">
                <a16:creationId xmlns:a16="http://schemas.microsoft.com/office/drawing/2014/main" id="{5DEA72E5-FFFC-BF30-D0D4-71287AB7EC66}"/>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74" name="テキスト ボックス 59">
            <a:extLst>
              <a:ext uri="{FF2B5EF4-FFF2-40B4-BE49-F238E27FC236}">
                <a16:creationId xmlns:a16="http://schemas.microsoft.com/office/drawing/2014/main" id="{18B198DD-471C-A7EC-3594-76AE4A6A8939}"/>
              </a:ext>
            </a:extLst>
          </p:cNvPr>
          <p:cNvSpPr txBox="1"/>
          <p:nvPr/>
        </p:nvSpPr>
        <p:spPr>
          <a:xfrm>
            <a:off x="3828880" y="2148633"/>
            <a:ext cx="8298018" cy="188039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表示について</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横画面表示</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タイトル 1"/>
          <p:cNvSpPr txBox="1">
            <a:spLocks/>
          </p:cNvSpPr>
          <p:nvPr/>
        </p:nvSpPr>
        <p:spPr>
          <a:xfrm>
            <a:off x="228600" y="24984"/>
            <a:ext cx="3508891" cy="71045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画面３④</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4" name="表 23">
            <a:extLst>
              <a:ext uri="{FF2B5EF4-FFF2-40B4-BE49-F238E27FC236}">
                <a16:creationId xmlns:a16="http://schemas.microsoft.com/office/drawing/2014/main" id="{87FBAFF0-E71C-85B8-C540-36A273A34762}"/>
              </a:ext>
            </a:extLst>
          </p:cNvPr>
          <p:cNvGraphicFramePr>
            <a:graphicFrameLocks noGrp="1"/>
          </p:cNvGraphicFramePr>
          <p:nvPr>
            <p:extLst>
              <p:ext uri="{D42A27DB-BD31-4B8C-83A1-F6EECF244321}">
                <p14:modId xmlns:p14="http://schemas.microsoft.com/office/powerpoint/2010/main" val="3780631347"/>
              </p:ext>
            </p:extLst>
          </p:nvPr>
        </p:nvGraphicFramePr>
        <p:xfrm>
          <a:off x="4062971" y="93573"/>
          <a:ext cx="8055048" cy="1940760"/>
        </p:xfrm>
        <a:graphic>
          <a:graphicData uri="http://schemas.openxmlformats.org/drawingml/2006/table">
            <a:tbl>
              <a:tblPr firstRow="1" bandRow="1">
                <a:tableStyleId>{5C22544A-7EE6-4342-B048-85BDC9FD1C3A}</a:tableStyleId>
              </a:tblPr>
              <a:tblGrid>
                <a:gridCol w="784237">
                  <a:extLst>
                    <a:ext uri="{9D8B030D-6E8A-4147-A177-3AD203B41FA5}">
                      <a16:colId xmlns:a16="http://schemas.microsoft.com/office/drawing/2014/main" val="20000"/>
                    </a:ext>
                  </a:extLst>
                </a:gridCol>
                <a:gridCol w="1287262">
                  <a:extLst>
                    <a:ext uri="{9D8B030D-6E8A-4147-A177-3AD203B41FA5}">
                      <a16:colId xmlns:a16="http://schemas.microsoft.com/office/drawing/2014/main" val="20001"/>
                    </a:ext>
                  </a:extLst>
                </a:gridCol>
                <a:gridCol w="2405848">
                  <a:extLst>
                    <a:ext uri="{9D8B030D-6E8A-4147-A177-3AD203B41FA5}">
                      <a16:colId xmlns:a16="http://schemas.microsoft.com/office/drawing/2014/main" val="1789479629"/>
                    </a:ext>
                  </a:extLst>
                </a:gridCol>
                <a:gridCol w="3577701">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ja-JP" altLang="en-US" sz="1100" dirty="0">
                          <a:latin typeface="+mn-ea"/>
                          <a:ea typeface="+mn-ea"/>
                        </a:rPr>
                        <a:t>決定ボタン</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R48~R55</a:t>
                      </a:r>
                      <a:r>
                        <a:rPr kumimoji="1" lang="ja-JP" altLang="en-US" sz="1100" dirty="0">
                          <a:latin typeface="+mn-ea"/>
                          <a:ea typeface="+mn-ea"/>
                        </a:rPr>
                        <a:t>のすべてにカーソルが点灯</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R48</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45312618"/>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R48</a:t>
                      </a:r>
                      <a:r>
                        <a:rPr kumimoji="1" lang="ja-JP" altLang="en-US" sz="1100" dirty="0">
                          <a:latin typeface="+mn-ea"/>
                          <a:ea typeface="+mn-ea"/>
                        </a:rPr>
                        <a:t>にカーソルが点灯</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a:t>
                      </a:r>
                      <a:r>
                        <a:rPr kumimoji="1" lang="en-US" altLang="ja-JP" sz="1100" dirty="0">
                          <a:latin typeface="+mn-ea"/>
                          <a:ea typeface="+mn-ea"/>
                        </a:rPr>
                        <a:t>DAB</a:t>
                      </a:r>
                      <a:r>
                        <a:rPr kumimoji="1" lang="ja-JP" altLang="en-US" sz="1100" dirty="0">
                          <a:latin typeface="+mn-ea"/>
                          <a:ea typeface="+mn-ea"/>
                        </a:rPr>
                        <a:t>画面に遷移する</a:t>
                      </a:r>
                      <a:endParaRPr kumimoji="1"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a:t>
                      </a:r>
                      <a:r>
                        <a:rPr kumimoji="1" lang="en-US" altLang="ja-JP" sz="1100" dirty="0">
                          <a:latin typeface="+mn-ea"/>
                          <a:ea typeface="+mn-ea"/>
                        </a:rPr>
                        <a:t>CAN_[CLI3] 4Byte</a:t>
                      </a:r>
                      <a:r>
                        <a:rPr kumimoji="1" lang="en-US" altLang="ja-JP" sz="1100" baseline="0" dirty="0">
                          <a:latin typeface="+mn-ea"/>
                          <a:ea typeface="+mn-ea"/>
                        </a:rPr>
                        <a:t>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、及び</a:t>
                      </a:r>
                      <a:r>
                        <a:rPr kumimoji="1" lang="en-US" altLang="ja-JP" sz="1100" baseline="0" dirty="0">
                          <a:latin typeface="+mn-ea"/>
                          <a:ea typeface="+mn-ea"/>
                        </a:rPr>
                        <a:t>CAN_[CLI3] 5-6Byte</a:t>
                      </a:r>
                      <a:r>
                        <a:rPr kumimoji="1" lang="ja-JP" altLang="en-US" sz="1100" baseline="0" dirty="0">
                          <a:latin typeface="+mn-ea"/>
                          <a:ea typeface="+mn-ea"/>
                        </a:rPr>
                        <a:t>に</a:t>
                      </a:r>
                      <a:endParaRPr kumimoji="1" lang="en-US" altLang="ja-JP" sz="1100" baseline="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a:latin typeface="+mn-ea"/>
                          <a:ea typeface="+mn-ea"/>
                        </a:rPr>
                        <a:t>　選択した番組名のリスト番号を</a:t>
                      </a:r>
                      <a:r>
                        <a:rPr kumimoji="1" lang="en-US" altLang="ja-JP" sz="1100" baseline="0" dirty="0">
                          <a:latin typeface="+mn-ea"/>
                          <a:ea typeface="+mn-ea"/>
                        </a:rPr>
                        <a:t>1</a:t>
                      </a:r>
                      <a:r>
                        <a:rPr kumimoji="1" lang="ja-JP" altLang="en-US" sz="1100" baseline="0" dirty="0">
                          <a:latin typeface="+mn-ea"/>
                          <a:ea typeface="+mn-ea"/>
                        </a:rPr>
                        <a:t>回送信する</a:t>
                      </a:r>
                      <a:endParaRPr kumimoji="1" lang="en-US" altLang="ja-JP" sz="1100" baseline="0" dirty="0">
                        <a:latin typeface="+mn-ea"/>
                        <a:ea typeface="+mn-ea"/>
                      </a:endParaRPr>
                    </a:p>
                  </a:txBody>
                  <a:tcPr marL="72000" marR="72000" marT="36000" marB="36000"/>
                </a:tc>
                <a:extLst>
                  <a:ext uri="{0D108BD9-81ED-4DB2-BD59-A6C34878D82A}">
                    <a16:rowId xmlns:a16="http://schemas.microsoft.com/office/drawing/2014/main" val="3379690904"/>
                  </a:ext>
                </a:extLst>
              </a:tr>
              <a:tr h="0">
                <a:tc>
                  <a:txBody>
                    <a:bodyPr/>
                    <a:lstStyle/>
                    <a:p>
                      <a:endParaRPr kumimoji="1" lang="en-US" altLang="ja-JP" sz="1100" dirty="0">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R49~R55</a:t>
                      </a:r>
                      <a:r>
                        <a:rPr kumimoji="1" lang="ja-JP" altLang="en-US" sz="1100" dirty="0">
                          <a:latin typeface="+mn-ea"/>
                          <a:ea typeface="+mn-ea"/>
                        </a:rPr>
                        <a:t>のいずれかにカーソルが点灯</a:t>
                      </a:r>
                    </a:p>
                  </a:txBody>
                  <a:tcPr marL="72000" marR="72000" marT="36000" marB="36000"/>
                </a:tc>
                <a:tc>
                  <a:txBody>
                    <a:bodyPr/>
                    <a:lstStyle/>
                    <a:p>
                      <a:r>
                        <a:rPr kumimoji="1" lang="en-US" altLang="ja-JP" sz="1100" dirty="0">
                          <a:latin typeface="+mn-ea"/>
                          <a:ea typeface="+mn-ea"/>
                        </a:rPr>
                        <a:t>R48</a:t>
                      </a:r>
                      <a:r>
                        <a:rPr kumimoji="1" lang="ja-JP" altLang="en-US" sz="1100" dirty="0">
                          <a:latin typeface="+mn-ea"/>
                          <a:ea typeface="+mn-ea"/>
                        </a:rPr>
                        <a:t>にカーソルが点灯時の動作と同様</a:t>
                      </a:r>
                    </a:p>
                  </a:txBody>
                  <a:tcPr marL="72000" marR="72000" marT="36000" marB="36000"/>
                </a:tc>
                <a:extLst>
                  <a:ext uri="{0D108BD9-81ED-4DB2-BD59-A6C34878D82A}">
                    <a16:rowId xmlns:a16="http://schemas.microsoft.com/office/drawing/2014/main" val="2254755323"/>
                  </a:ext>
                </a:extLst>
              </a:tr>
              <a:tr h="0">
                <a:tc>
                  <a:txBody>
                    <a:bodyPr/>
                    <a:lstStyle/>
                    <a:p>
                      <a:r>
                        <a:rPr kumimoji="1" lang="ja-JP" altLang="en-US" sz="1100" dirty="0">
                          <a:latin typeface="+mn-ea"/>
                          <a:ea typeface="+mn-ea"/>
                        </a:rPr>
                        <a:t>ジョグ</a:t>
                      </a:r>
                      <a:endParaRPr kumimoji="1" lang="en-US" altLang="ja-JP" sz="1100" dirty="0">
                        <a:latin typeface="+mn-ea"/>
                        <a:ea typeface="+mn-ea"/>
                      </a:endParaRPr>
                    </a:p>
                    <a:p>
                      <a:r>
                        <a:rPr kumimoji="1" lang="ja-JP" altLang="en-US" sz="1100" dirty="0">
                          <a:latin typeface="+mn-ea"/>
                          <a:ea typeface="+mn-ea"/>
                        </a:rPr>
                        <a:t>ダイアル</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上下左右に動かす</a:t>
                      </a:r>
                      <a:endParaRPr kumimoji="1" lang="en-US" altLang="ja-JP" sz="1100" dirty="0">
                        <a:latin typeface="+mn-ea"/>
                        <a:ea typeface="+mn-ea"/>
                      </a:endParaRPr>
                    </a:p>
                    <a:p>
                      <a:r>
                        <a:rPr kumimoji="1" lang="ja-JP" altLang="en-US" sz="1100" dirty="0">
                          <a:latin typeface="+mn-ea"/>
                          <a:ea typeface="+mn-ea"/>
                        </a:rPr>
                        <a:t>ダイアルを回す</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R48~R55</a:t>
                      </a:r>
                      <a:r>
                        <a:rPr kumimoji="1" lang="ja-JP" altLang="en-US" sz="1100" dirty="0">
                          <a:latin typeface="+mn-ea"/>
                          <a:ea typeface="+mn-ea"/>
                        </a:rPr>
                        <a:t>のいずれかにカーソルが点灯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カーソルを遷移　　</a:t>
                      </a:r>
                      <a:r>
                        <a:rPr kumimoji="1" lang="en-US" altLang="ja-JP" sz="1100" dirty="0">
                          <a:latin typeface="+mn-ea"/>
                          <a:ea typeface="+mn-ea"/>
                        </a:rPr>
                        <a:t>※</a:t>
                      </a:r>
                      <a:r>
                        <a:rPr kumimoji="1" lang="ja-JP" altLang="en-US" sz="1100" dirty="0">
                          <a:latin typeface="+mn-ea"/>
                          <a:ea typeface="+mn-ea"/>
                        </a:rPr>
                        <a:t>カーソル遷移図、及びジョグダイアル操作イメージのページを参照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651748397"/>
                  </a:ext>
                </a:extLst>
              </a:tr>
              <a:tr h="0">
                <a:tc>
                  <a:txBody>
                    <a:bodyPr/>
                    <a:lstStyle/>
                    <a:p>
                      <a:r>
                        <a:rPr kumimoji="1" lang="en-US" altLang="ja-JP" sz="1100" dirty="0">
                          <a:latin typeface="+mn-ea"/>
                          <a:ea typeface="+mn-ea"/>
                        </a:rPr>
                        <a:t>SW4</a:t>
                      </a: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R48~R55</a:t>
                      </a:r>
                      <a:r>
                        <a:rPr kumimoji="1" lang="ja-JP" altLang="en-US" sz="1100" dirty="0">
                          <a:latin typeface="+mn-ea"/>
                          <a:ea typeface="+mn-ea"/>
                        </a:rPr>
                        <a:t>のいずれかにカーソルが点灯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R48~R55</a:t>
                      </a:r>
                      <a:r>
                        <a:rPr kumimoji="1" lang="ja-JP" altLang="en-US" sz="1100" dirty="0">
                          <a:latin typeface="+mn-ea"/>
                          <a:ea typeface="+mn-ea"/>
                        </a:rPr>
                        <a:t>のすべてにカーソルを点灯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296581903"/>
                  </a:ext>
                </a:extLst>
              </a:tr>
            </a:tbl>
          </a:graphicData>
        </a:graphic>
      </p:graphicFrame>
      <p:sp>
        <p:nvSpPr>
          <p:cNvPr id="25" name="角丸四角形 38">
            <a:extLst>
              <a:ext uri="{FF2B5EF4-FFF2-40B4-BE49-F238E27FC236}">
                <a16:creationId xmlns:a16="http://schemas.microsoft.com/office/drawing/2014/main" id="{9D567183-6242-ED57-9054-BACE08A9DF4D}"/>
              </a:ext>
            </a:extLst>
          </p:cNvPr>
          <p:cNvSpPr/>
          <p:nvPr/>
        </p:nvSpPr>
        <p:spPr>
          <a:xfrm>
            <a:off x="465525" y="4090711"/>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26" name="角丸四角形 39">
            <a:extLst>
              <a:ext uri="{FF2B5EF4-FFF2-40B4-BE49-F238E27FC236}">
                <a16:creationId xmlns:a16="http://schemas.microsoft.com/office/drawing/2014/main" id="{AB68F6CF-AE54-A892-B1B2-EB302F786F6B}"/>
              </a:ext>
            </a:extLst>
          </p:cNvPr>
          <p:cNvSpPr/>
          <p:nvPr/>
        </p:nvSpPr>
        <p:spPr>
          <a:xfrm>
            <a:off x="465525" y="432493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27" name="角丸四角形 40">
            <a:extLst>
              <a:ext uri="{FF2B5EF4-FFF2-40B4-BE49-F238E27FC236}">
                <a16:creationId xmlns:a16="http://schemas.microsoft.com/office/drawing/2014/main" id="{8DECB20A-A11A-A7BF-31D0-59EF8550A2A8}"/>
              </a:ext>
            </a:extLst>
          </p:cNvPr>
          <p:cNvSpPr/>
          <p:nvPr/>
        </p:nvSpPr>
        <p:spPr>
          <a:xfrm>
            <a:off x="465525" y="4565505"/>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37" name="角丸四角形 41">
            <a:extLst>
              <a:ext uri="{FF2B5EF4-FFF2-40B4-BE49-F238E27FC236}">
                <a16:creationId xmlns:a16="http://schemas.microsoft.com/office/drawing/2014/main" id="{D13129AE-D527-D740-07B1-CA662507CE95}"/>
              </a:ext>
            </a:extLst>
          </p:cNvPr>
          <p:cNvSpPr/>
          <p:nvPr/>
        </p:nvSpPr>
        <p:spPr>
          <a:xfrm>
            <a:off x="465525" y="4802902"/>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39" name="角丸四角形 43">
            <a:extLst>
              <a:ext uri="{FF2B5EF4-FFF2-40B4-BE49-F238E27FC236}">
                <a16:creationId xmlns:a16="http://schemas.microsoft.com/office/drawing/2014/main" id="{7430BE50-9A1F-41AE-DFE6-A95A9BE927FA}"/>
              </a:ext>
            </a:extLst>
          </p:cNvPr>
          <p:cNvSpPr/>
          <p:nvPr/>
        </p:nvSpPr>
        <p:spPr>
          <a:xfrm>
            <a:off x="466415" y="5036667"/>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41" name="角丸四角形 44">
            <a:extLst>
              <a:ext uri="{FF2B5EF4-FFF2-40B4-BE49-F238E27FC236}">
                <a16:creationId xmlns:a16="http://schemas.microsoft.com/office/drawing/2014/main" id="{F703508A-DBEC-5CFA-43C6-86FB22DEDD33}"/>
              </a:ext>
            </a:extLst>
          </p:cNvPr>
          <p:cNvSpPr/>
          <p:nvPr/>
        </p:nvSpPr>
        <p:spPr>
          <a:xfrm>
            <a:off x="465525" y="5271348"/>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44" name="角丸四角形 76">
            <a:extLst>
              <a:ext uri="{FF2B5EF4-FFF2-40B4-BE49-F238E27FC236}">
                <a16:creationId xmlns:a16="http://schemas.microsoft.com/office/drawing/2014/main" id="{9DDC5983-B219-43C4-EA22-1D7AE80F21B4}"/>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6" name="角丸四角形 77">
            <a:extLst>
              <a:ext uri="{FF2B5EF4-FFF2-40B4-BE49-F238E27FC236}">
                <a16:creationId xmlns:a16="http://schemas.microsoft.com/office/drawing/2014/main" id="{DE3632F6-C1F8-C29E-3B03-1F309340AA5D}"/>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7" name="角丸四角形 81">
            <a:extLst>
              <a:ext uri="{FF2B5EF4-FFF2-40B4-BE49-F238E27FC236}">
                <a16:creationId xmlns:a16="http://schemas.microsoft.com/office/drawing/2014/main" id="{A9E9A742-717C-826B-E3EA-D1CE7AF2C9C2}"/>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8" name="角丸四角形 82">
            <a:extLst>
              <a:ext uri="{FF2B5EF4-FFF2-40B4-BE49-F238E27FC236}">
                <a16:creationId xmlns:a16="http://schemas.microsoft.com/office/drawing/2014/main" id="{407D9F0D-1F17-0937-E561-B7A9594207CA}"/>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9" name="角丸四角形 83">
            <a:extLst>
              <a:ext uri="{FF2B5EF4-FFF2-40B4-BE49-F238E27FC236}">
                <a16:creationId xmlns:a16="http://schemas.microsoft.com/office/drawing/2014/main" id="{5778B007-8B89-8924-CDFF-4FF403A4F826}"/>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0" name="角丸四角形 84">
            <a:extLst>
              <a:ext uri="{FF2B5EF4-FFF2-40B4-BE49-F238E27FC236}">
                <a16:creationId xmlns:a16="http://schemas.microsoft.com/office/drawing/2014/main" id="{A65E40E6-A3DB-39BF-DE60-F05E3B573EBA}"/>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1" name="角丸四角形 108">
            <a:extLst>
              <a:ext uri="{FF2B5EF4-FFF2-40B4-BE49-F238E27FC236}">
                <a16:creationId xmlns:a16="http://schemas.microsoft.com/office/drawing/2014/main" id="{1869A269-55D2-01D8-7671-4ED00F6A5AFA}"/>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62" name="角丸四角形 45">
            <a:extLst>
              <a:ext uri="{FF2B5EF4-FFF2-40B4-BE49-F238E27FC236}">
                <a16:creationId xmlns:a16="http://schemas.microsoft.com/office/drawing/2014/main" id="{C8D6560D-F014-A25F-8845-9F514EF3B497}"/>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63" name="角丸四角形 35">
            <a:extLst>
              <a:ext uri="{FF2B5EF4-FFF2-40B4-BE49-F238E27FC236}">
                <a16:creationId xmlns:a16="http://schemas.microsoft.com/office/drawing/2014/main" id="{60126133-4FDA-D756-05D7-A44CC8ABE331}"/>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64" name="角丸四角形 44">
            <a:extLst>
              <a:ext uri="{FF2B5EF4-FFF2-40B4-BE49-F238E27FC236}">
                <a16:creationId xmlns:a16="http://schemas.microsoft.com/office/drawing/2014/main" id="{49BB8A91-E3B9-1326-A89A-7FFD7991A92C}"/>
              </a:ext>
            </a:extLst>
          </p:cNvPr>
          <p:cNvSpPr/>
          <p:nvPr/>
        </p:nvSpPr>
        <p:spPr>
          <a:xfrm>
            <a:off x="465525" y="5505113"/>
            <a:ext cx="2232000"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65" name="角丸四角形 51">
            <a:extLst>
              <a:ext uri="{FF2B5EF4-FFF2-40B4-BE49-F238E27FC236}">
                <a16:creationId xmlns:a16="http://schemas.microsoft.com/office/drawing/2014/main" id="{4B8380C7-4D70-8E10-670F-60C93B196200}"/>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66" name="角丸四角形 65">
            <a:extLst>
              <a:ext uri="{FF2B5EF4-FFF2-40B4-BE49-F238E27FC236}">
                <a16:creationId xmlns:a16="http://schemas.microsoft.com/office/drawing/2014/main" id="{F9C4B7E9-DC98-323F-6C4C-BB839C849CE5}"/>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67" name="角丸四角形 44">
            <a:extLst>
              <a:ext uri="{FF2B5EF4-FFF2-40B4-BE49-F238E27FC236}">
                <a16:creationId xmlns:a16="http://schemas.microsoft.com/office/drawing/2014/main" id="{399A0D01-8701-562B-E5CF-5FA5A4AE40B5}"/>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68" name="角丸四角形 51">
            <a:extLst>
              <a:ext uri="{FF2B5EF4-FFF2-40B4-BE49-F238E27FC236}">
                <a16:creationId xmlns:a16="http://schemas.microsoft.com/office/drawing/2014/main" id="{2770847C-F909-DD5B-B3CF-C5D9CF289094}"/>
              </a:ext>
            </a:extLst>
          </p:cNvPr>
          <p:cNvSpPr/>
          <p:nvPr/>
        </p:nvSpPr>
        <p:spPr>
          <a:xfrm>
            <a:off x="1551981" y="3840765"/>
            <a:ext cx="716280" cy="197102"/>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R56</a:t>
            </a:r>
          </a:p>
        </p:txBody>
      </p:sp>
      <p:grpSp>
        <p:nvGrpSpPr>
          <p:cNvPr id="73" name="グループ化 72">
            <a:extLst>
              <a:ext uri="{FF2B5EF4-FFF2-40B4-BE49-F238E27FC236}">
                <a16:creationId xmlns:a16="http://schemas.microsoft.com/office/drawing/2014/main" id="{9770C714-8DCD-D585-3BEF-B5DDD237AB91}"/>
              </a:ext>
            </a:extLst>
          </p:cNvPr>
          <p:cNvGrpSpPr>
            <a:grpSpLocks noChangeAspect="1"/>
          </p:cNvGrpSpPr>
          <p:nvPr/>
        </p:nvGrpSpPr>
        <p:grpSpPr>
          <a:xfrm>
            <a:off x="4051060" y="3872831"/>
            <a:ext cx="5185772" cy="2916000"/>
            <a:chOff x="4922412" y="3572791"/>
            <a:chExt cx="5646730" cy="3175200"/>
          </a:xfrm>
        </p:grpSpPr>
        <p:pic>
          <p:nvPicPr>
            <p:cNvPr id="70" name="図 69" descr="時計の画面のスクリーンショット&#10;&#10;中程度の精度で自動的に生成された説明">
              <a:extLst>
                <a:ext uri="{FF2B5EF4-FFF2-40B4-BE49-F238E27FC236}">
                  <a16:creationId xmlns:a16="http://schemas.microsoft.com/office/drawing/2014/main" id="{FD872F6C-4862-82CF-5F55-B2EFF4FF0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4342" y="3572791"/>
              <a:ext cx="5644800" cy="3175200"/>
            </a:xfrm>
            <a:prstGeom prst="rect">
              <a:avLst/>
            </a:prstGeom>
          </p:spPr>
        </p:pic>
        <p:sp>
          <p:nvSpPr>
            <p:cNvPr id="31" name="角丸四角形 38">
              <a:extLst>
                <a:ext uri="{FF2B5EF4-FFF2-40B4-BE49-F238E27FC236}">
                  <a16:creationId xmlns:a16="http://schemas.microsoft.com/office/drawing/2014/main" id="{BB5CA07C-83EF-CDCB-892C-051A5C6D0205}"/>
                </a:ext>
              </a:extLst>
            </p:cNvPr>
            <p:cNvSpPr/>
            <p:nvPr/>
          </p:nvSpPr>
          <p:spPr>
            <a:xfrm>
              <a:off x="5048486" y="5375043"/>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R48</a:t>
              </a:r>
            </a:p>
          </p:txBody>
        </p:sp>
        <p:sp>
          <p:nvSpPr>
            <p:cNvPr id="32" name="角丸四角形 38">
              <a:extLst>
                <a:ext uri="{FF2B5EF4-FFF2-40B4-BE49-F238E27FC236}">
                  <a16:creationId xmlns:a16="http://schemas.microsoft.com/office/drawing/2014/main" id="{40714FD5-2E09-1782-0A15-33F45A4C85AA}"/>
                </a:ext>
              </a:extLst>
            </p:cNvPr>
            <p:cNvSpPr/>
            <p:nvPr/>
          </p:nvSpPr>
          <p:spPr>
            <a:xfrm>
              <a:off x="5048486" y="5613150"/>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R50</a:t>
              </a:r>
            </a:p>
          </p:txBody>
        </p:sp>
        <p:sp>
          <p:nvSpPr>
            <p:cNvPr id="33" name="角丸四角形 38">
              <a:extLst>
                <a:ext uri="{FF2B5EF4-FFF2-40B4-BE49-F238E27FC236}">
                  <a16:creationId xmlns:a16="http://schemas.microsoft.com/office/drawing/2014/main" id="{B37A1714-683D-D5E0-988E-8135E0855171}"/>
                </a:ext>
              </a:extLst>
            </p:cNvPr>
            <p:cNvSpPr/>
            <p:nvPr/>
          </p:nvSpPr>
          <p:spPr>
            <a:xfrm>
              <a:off x="5048485" y="5851257"/>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R52</a:t>
              </a:r>
            </a:p>
          </p:txBody>
        </p:sp>
        <p:sp>
          <p:nvSpPr>
            <p:cNvPr id="34" name="角丸四角形 38">
              <a:extLst>
                <a:ext uri="{FF2B5EF4-FFF2-40B4-BE49-F238E27FC236}">
                  <a16:creationId xmlns:a16="http://schemas.microsoft.com/office/drawing/2014/main" id="{DB472032-AEA5-B9FD-F19C-7396FCC5CC65}"/>
                </a:ext>
              </a:extLst>
            </p:cNvPr>
            <p:cNvSpPr/>
            <p:nvPr/>
          </p:nvSpPr>
          <p:spPr>
            <a:xfrm>
              <a:off x="5048484" y="6086189"/>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R54</a:t>
              </a:r>
            </a:p>
          </p:txBody>
        </p:sp>
        <p:sp>
          <p:nvSpPr>
            <p:cNvPr id="35" name="角丸四角形 38">
              <a:extLst>
                <a:ext uri="{FF2B5EF4-FFF2-40B4-BE49-F238E27FC236}">
                  <a16:creationId xmlns:a16="http://schemas.microsoft.com/office/drawing/2014/main" id="{19B1C774-7DDB-7ADE-318C-6096CA4A90D7}"/>
                </a:ext>
              </a:extLst>
            </p:cNvPr>
            <p:cNvSpPr/>
            <p:nvPr/>
          </p:nvSpPr>
          <p:spPr>
            <a:xfrm>
              <a:off x="6877286" y="5375043"/>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R49</a:t>
              </a:r>
            </a:p>
          </p:txBody>
        </p:sp>
        <p:sp>
          <p:nvSpPr>
            <p:cNvPr id="36" name="角丸四角形 38">
              <a:extLst>
                <a:ext uri="{FF2B5EF4-FFF2-40B4-BE49-F238E27FC236}">
                  <a16:creationId xmlns:a16="http://schemas.microsoft.com/office/drawing/2014/main" id="{21BBAA39-4C6D-7A15-ABD0-AF3EA77D8131}"/>
                </a:ext>
              </a:extLst>
            </p:cNvPr>
            <p:cNvSpPr/>
            <p:nvPr/>
          </p:nvSpPr>
          <p:spPr>
            <a:xfrm>
              <a:off x="6877286" y="5613150"/>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R51</a:t>
              </a:r>
            </a:p>
          </p:txBody>
        </p:sp>
        <p:sp>
          <p:nvSpPr>
            <p:cNvPr id="40" name="角丸四角形 38">
              <a:extLst>
                <a:ext uri="{FF2B5EF4-FFF2-40B4-BE49-F238E27FC236}">
                  <a16:creationId xmlns:a16="http://schemas.microsoft.com/office/drawing/2014/main" id="{D5277215-FEFE-95D4-894F-52245942C37B}"/>
                </a:ext>
              </a:extLst>
            </p:cNvPr>
            <p:cNvSpPr/>
            <p:nvPr/>
          </p:nvSpPr>
          <p:spPr>
            <a:xfrm>
              <a:off x="6877285" y="5851257"/>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R53</a:t>
              </a:r>
            </a:p>
          </p:txBody>
        </p:sp>
        <p:sp>
          <p:nvSpPr>
            <p:cNvPr id="42" name="角丸四角形 38">
              <a:extLst>
                <a:ext uri="{FF2B5EF4-FFF2-40B4-BE49-F238E27FC236}">
                  <a16:creationId xmlns:a16="http://schemas.microsoft.com/office/drawing/2014/main" id="{CD10A9EC-5371-A46C-3C08-47FA00432B03}"/>
                </a:ext>
              </a:extLst>
            </p:cNvPr>
            <p:cNvSpPr/>
            <p:nvPr/>
          </p:nvSpPr>
          <p:spPr>
            <a:xfrm>
              <a:off x="6877284" y="6086189"/>
              <a:ext cx="1768239" cy="190800"/>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R55</a:t>
              </a:r>
            </a:p>
          </p:txBody>
        </p:sp>
        <p:sp>
          <p:nvSpPr>
            <p:cNvPr id="43" name="角丸四角形 44">
              <a:extLst>
                <a:ext uri="{FF2B5EF4-FFF2-40B4-BE49-F238E27FC236}">
                  <a16:creationId xmlns:a16="http://schemas.microsoft.com/office/drawing/2014/main" id="{3026969F-518C-0B5D-3A64-DEA588E5E9E9}"/>
                </a:ext>
              </a:extLst>
            </p:cNvPr>
            <p:cNvSpPr/>
            <p:nvPr/>
          </p:nvSpPr>
          <p:spPr>
            <a:xfrm rot="16200000">
              <a:off x="8300265" y="5735845"/>
              <a:ext cx="958851" cy="19079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R45</a:t>
              </a:r>
            </a:p>
          </p:txBody>
        </p:sp>
        <p:sp>
          <p:nvSpPr>
            <p:cNvPr id="45" name="角丸四角形 51">
              <a:extLst>
                <a:ext uri="{FF2B5EF4-FFF2-40B4-BE49-F238E27FC236}">
                  <a16:creationId xmlns:a16="http://schemas.microsoft.com/office/drawing/2014/main" id="{519C6E12-7648-E817-7C0D-D4C419121302}"/>
                </a:ext>
              </a:extLst>
            </p:cNvPr>
            <p:cNvSpPr/>
            <p:nvPr/>
          </p:nvSpPr>
          <p:spPr>
            <a:xfrm>
              <a:off x="8909108" y="5348560"/>
              <a:ext cx="431742" cy="26776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R36</a:t>
              </a:r>
            </a:p>
          </p:txBody>
        </p:sp>
        <p:sp>
          <p:nvSpPr>
            <p:cNvPr id="49" name="角丸四角形 65">
              <a:extLst>
                <a:ext uri="{FF2B5EF4-FFF2-40B4-BE49-F238E27FC236}">
                  <a16:creationId xmlns:a16="http://schemas.microsoft.com/office/drawing/2014/main" id="{785B17E5-4478-4EF6-15B1-D23B68C7B209}"/>
                </a:ext>
              </a:extLst>
            </p:cNvPr>
            <p:cNvSpPr/>
            <p:nvPr/>
          </p:nvSpPr>
          <p:spPr>
            <a:xfrm>
              <a:off x="8907601" y="5675732"/>
              <a:ext cx="431742" cy="26776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a:t>
              </a:r>
            </a:p>
          </p:txBody>
        </p:sp>
        <p:sp>
          <p:nvSpPr>
            <p:cNvPr id="50" name="角丸四角形 35">
              <a:extLst>
                <a:ext uri="{FF2B5EF4-FFF2-40B4-BE49-F238E27FC236}">
                  <a16:creationId xmlns:a16="http://schemas.microsoft.com/office/drawing/2014/main" id="{F8782314-DD0D-7C4A-6130-13C991D0ED74}"/>
                </a:ext>
              </a:extLst>
            </p:cNvPr>
            <p:cNvSpPr/>
            <p:nvPr/>
          </p:nvSpPr>
          <p:spPr>
            <a:xfrm>
              <a:off x="8975179" y="3900655"/>
              <a:ext cx="324000" cy="324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0000"/>
                  </a:solidFill>
                </a:rPr>
                <a:t>D3</a:t>
              </a:r>
            </a:p>
          </p:txBody>
        </p:sp>
        <p:sp>
          <p:nvSpPr>
            <p:cNvPr id="51" name="角丸四角形 83">
              <a:extLst>
                <a:ext uri="{FF2B5EF4-FFF2-40B4-BE49-F238E27FC236}">
                  <a16:creationId xmlns:a16="http://schemas.microsoft.com/office/drawing/2014/main" id="{EBEA01E6-FBB8-CDC2-8285-DCB5CDD61B26}"/>
                </a:ext>
              </a:extLst>
            </p:cNvPr>
            <p:cNvSpPr/>
            <p:nvPr/>
          </p:nvSpPr>
          <p:spPr>
            <a:xfrm>
              <a:off x="9400646" y="5348560"/>
              <a:ext cx="1137179" cy="53031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52" name="角丸四角形 82">
              <a:extLst>
                <a:ext uri="{FF2B5EF4-FFF2-40B4-BE49-F238E27FC236}">
                  <a16:creationId xmlns:a16="http://schemas.microsoft.com/office/drawing/2014/main" id="{6915B4AB-090C-EEB5-4C79-BE21181162AE}"/>
                </a:ext>
              </a:extLst>
            </p:cNvPr>
            <p:cNvSpPr/>
            <p:nvPr/>
          </p:nvSpPr>
          <p:spPr>
            <a:xfrm>
              <a:off x="9400646" y="5921492"/>
              <a:ext cx="1137179" cy="27164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3" name="角丸四角形 84">
              <a:extLst>
                <a:ext uri="{FF2B5EF4-FFF2-40B4-BE49-F238E27FC236}">
                  <a16:creationId xmlns:a16="http://schemas.microsoft.com/office/drawing/2014/main" id="{4C302741-0BF5-9274-1F34-7D1A575DB470}"/>
                </a:ext>
              </a:extLst>
            </p:cNvPr>
            <p:cNvSpPr/>
            <p:nvPr/>
          </p:nvSpPr>
          <p:spPr>
            <a:xfrm>
              <a:off x="9400646" y="6235758"/>
              <a:ext cx="1137179" cy="4829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4" name="角丸四角形 76">
              <a:extLst>
                <a:ext uri="{FF2B5EF4-FFF2-40B4-BE49-F238E27FC236}">
                  <a16:creationId xmlns:a16="http://schemas.microsoft.com/office/drawing/2014/main" id="{1DB502F0-160E-E844-6D87-B701A10391A5}"/>
                </a:ext>
              </a:extLst>
            </p:cNvPr>
            <p:cNvSpPr/>
            <p:nvPr/>
          </p:nvSpPr>
          <p:spPr>
            <a:xfrm>
              <a:off x="4930830" y="6427324"/>
              <a:ext cx="1465208" cy="31943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55" name="角丸四角形 77">
              <a:extLst>
                <a:ext uri="{FF2B5EF4-FFF2-40B4-BE49-F238E27FC236}">
                  <a16:creationId xmlns:a16="http://schemas.microsoft.com/office/drawing/2014/main" id="{DA37ABC5-A7D3-2AF8-6078-10B5875BBE4A}"/>
                </a:ext>
              </a:extLst>
            </p:cNvPr>
            <p:cNvSpPr/>
            <p:nvPr/>
          </p:nvSpPr>
          <p:spPr>
            <a:xfrm>
              <a:off x="6442961" y="6426232"/>
              <a:ext cx="1434904" cy="31943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6" name="角丸四角形 81">
              <a:extLst>
                <a:ext uri="{FF2B5EF4-FFF2-40B4-BE49-F238E27FC236}">
                  <a16:creationId xmlns:a16="http://schemas.microsoft.com/office/drawing/2014/main" id="{6604E352-7B26-2C91-3754-301257977F44}"/>
                </a:ext>
              </a:extLst>
            </p:cNvPr>
            <p:cNvSpPr/>
            <p:nvPr/>
          </p:nvSpPr>
          <p:spPr>
            <a:xfrm>
              <a:off x="7922345" y="6420906"/>
              <a:ext cx="1434593" cy="32449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7" name="角丸四角形 45">
              <a:extLst>
                <a:ext uri="{FF2B5EF4-FFF2-40B4-BE49-F238E27FC236}">
                  <a16:creationId xmlns:a16="http://schemas.microsoft.com/office/drawing/2014/main" id="{889849CD-0F52-469B-52E4-CDAAC015530D}"/>
                </a:ext>
              </a:extLst>
            </p:cNvPr>
            <p:cNvSpPr/>
            <p:nvPr/>
          </p:nvSpPr>
          <p:spPr>
            <a:xfrm>
              <a:off x="4922412" y="3584820"/>
              <a:ext cx="5642611" cy="28726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8" name="角丸四角形 108">
              <a:extLst>
                <a:ext uri="{FF2B5EF4-FFF2-40B4-BE49-F238E27FC236}">
                  <a16:creationId xmlns:a16="http://schemas.microsoft.com/office/drawing/2014/main" id="{0DBE6353-10C8-4B1F-CB5C-790EDD255B28}"/>
                </a:ext>
              </a:extLst>
            </p:cNvPr>
            <p:cNvSpPr/>
            <p:nvPr/>
          </p:nvSpPr>
          <p:spPr>
            <a:xfrm>
              <a:off x="5037606" y="5041677"/>
              <a:ext cx="38688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R11</a:t>
              </a:r>
            </a:p>
          </p:txBody>
        </p:sp>
        <p:sp>
          <p:nvSpPr>
            <p:cNvPr id="71" name="角丸四角形 51">
              <a:extLst>
                <a:ext uri="{FF2B5EF4-FFF2-40B4-BE49-F238E27FC236}">
                  <a16:creationId xmlns:a16="http://schemas.microsoft.com/office/drawing/2014/main" id="{2436A070-7212-586E-84AF-68D424F9ECC4}"/>
                </a:ext>
              </a:extLst>
            </p:cNvPr>
            <p:cNvSpPr/>
            <p:nvPr/>
          </p:nvSpPr>
          <p:spPr>
            <a:xfrm>
              <a:off x="6499627" y="5074583"/>
              <a:ext cx="716280" cy="197102"/>
            </a:xfrm>
            <a:prstGeom prst="roundRect">
              <a:avLst/>
            </a:prstGeom>
            <a:solidFill>
              <a:schemeClr val="accent1">
                <a:alpha val="6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R56</a:t>
              </a:r>
            </a:p>
          </p:txBody>
        </p:sp>
      </p:grpSp>
      <p:graphicFrame>
        <p:nvGraphicFramePr>
          <p:cNvPr id="72" name="表 71">
            <a:extLst>
              <a:ext uri="{FF2B5EF4-FFF2-40B4-BE49-F238E27FC236}">
                <a16:creationId xmlns:a16="http://schemas.microsoft.com/office/drawing/2014/main" id="{7C373E07-EF79-2DDB-F4A0-D7598B37F674}"/>
              </a:ext>
            </a:extLst>
          </p:cNvPr>
          <p:cNvGraphicFramePr>
            <a:graphicFrameLocks noGrp="1"/>
          </p:cNvGraphicFramePr>
          <p:nvPr>
            <p:extLst>
              <p:ext uri="{D42A27DB-BD31-4B8C-83A1-F6EECF244321}">
                <p14:modId xmlns:p14="http://schemas.microsoft.com/office/powerpoint/2010/main" val="4210124736"/>
              </p:ext>
            </p:extLst>
          </p:nvPr>
        </p:nvGraphicFramePr>
        <p:xfrm>
          <a:off x="4062971" y="2357783"/>
          <a:ext cx="7815351" cy="1198200"/>
        </p:xfrm>
        <a:graphic>
          <a:graphicData uri="http://schemas.openxmlformats.org/drawingml/2006/table">
            <a:tbl>
              <a:tblPr firstRow="1" bandRow="1">
                <a:tableStyleId>{5C22544A-7EE6-4342-B048-85BDC9FD1C3A}</a:tableStyleId>
              </a:tblPr>
              <a:tblGrid>
                <a:gridCol w="801992">
                  <a:extLst>
                    <a:ext uri="{9D8B030D-6E8A-4147-A177-3AD203B41FA5}">
                      <a16:colId xmlns:a16="http://schemas.microsoft.com/office/drawing/2014/main" val="20000"/>
                    </a:ext>
                  </a:extLst>
                </a:gridCol>
                <a:gridCol w="2112886">
                  <a:extLst>
                    <a:ext uri="{9D8B030D-6E8A-4147-A177-3AD203B41FA5}">
                      <a16:colId xmlns:a16="http://schemas.microsoft.com/office/drawing/2014/main" val="20001"/>
                    </a:ext>
                  </a:extLst>
                </a:gridCol>
                <a:gridCol w="4900473">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参照</a:t>
                      </a:r>
                      <a:r>
                        <a:rPr kumimoji="1" lang="en-US" altLang="ja-JP" sz="1100" dirty="0">
                          <a:latin typeface="+mn-ea"/>
                          <a:ea typeface="+mn-ea"/>
                        </a:rPr>
                        <a:t>CAN ID</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詳細</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CAN_[RI1] 0Byte 0bit</a:t>
                      </a:r>
                      <a:endParaRPr lang="en-US" altLang="ja-JP" sz="1100" b="0" i="0" u="none" strike="noStrike" dirty="0">
                        <a:solidFill>
                          <a:srgbClr val="000000"/>
                        </a:solidFill>
                        <a:effectLst/>
                        <a:latin typeface="+mn-ea"/>
                        <a:ea typeface="+mn-ea"/>
                      </a:endParaRPr>
                    </a:p>
                  </a:txBody>
                  <a:tcPr marL="72000" marR="72000" marT="36000" marB="36000"/>
                </a:tc>
                <a:tc>
                  <a:txBody>
                    <a:bodyPr/>
                    <a:lstStyle/>
                    <a:p>
                      <a:r>
                        <a:rPr kumimoji="1" lang="en-US" altLang="ja-JP" sz="1100" dirty="0">
                          <a:latin typeface="+mn-ea"/>
                          <a:ea typeface="+mn-ea"/>
                        </a:rPr>
                        <a:t>0</a:t>
                      </a:r>
                      <a:r>
                        <a:rPr kumimoji="1" lang="ja-JP" altLang="en-US" sz="1100" dirty="0">
                          <a:latin typeface="+mn-ea"/>
                          <a:ea typeface="+mn-ea"/>
                        </a:rPr>
                        <a:t>：</a:t>
                      </a:r>
                      <a:r>
                        <a:rPr kumimoji="1" lang="en-US" altLang="ja-JP" sz="1100" dirty="0">
                          <a:latin typeface="+mn-ea"/>
                          <a:ea typeface="+mn-ea"/>
                        </a:rPr>
                        <a:t>OFF</a:t>
                      </a:r>
                      <a:r>
                        <a:rPr kumimoji="1" lang="ja-JP" altLang="en-US" sz="1100" dirty="0">
                          <a:latin typeface="+mn-ea"/>
                          <a:ea typeface="+mn-ea"/>
                        </a:rPr>
                        <a:t>、</a:t>
                      </a:r>
                      <a:r>
                        <a:rPr kumimoji="1" lang="en-US" altLang="ja-JP" sz="1100" dirty="0">
                          <a:latin typeface="+mn-ea"/>
                          <a:ea typeface="+mn-ea"/>
                        </a:rPr>
                        <a:t>1</a:t>
                      </a:r>
                      <a:r>
                        <a:rPr kumimoji="1" lang="ja-JP" altLang="en-US" sz="1100" dirty="0">
                          <a:latin typeface="+mn-ea"/>
                          <a:ea typeface="+mn-ea"/>
                        </a:rPr>
                        <a:t>：</a:t>
                      </a:r>
                      <a:r>
                        <a:rPr kumimoji="1" lang="en-US" altLang="ja-JP" sz="1100" dirty="0">
                          <a:latin typeface="+mn-ea"/>
                          <a:ea typeface="+mn-ea"/>
                        </a:rPr>
                        <a:t>ON</a:t>
                      </a:r>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0001"/>
                  </a:ext>
                </a:extLst>
              </a:tr>
              <a:tr h="0">
                <a:tc>
                  <a:txBody>
                    <a:bodyPr/>
                    <a:lstStyle/>
                    <a:p>
                      <a:r>
                        <a:rPr kumimoji="1" lang="en-US" altLang="ja-JP" sz="1100" dirty="0">
                          <a:latin typeface="+mn-ea"/>
                          <a:ea typeface="+mn-ea"/>
                        </a:rPr>
                        <a:t>R45</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次ページを参照</a:t>
                      </a:r>
                      <a:endParaRPr lang="en-US" altLang="ja-JP" sz="1100" b="0" i="0" u="none" strike="noStrike" dirty="0">
                        <a:solidFill>
                          <a:srgbClr val="000000"/>
                        </a:solidFill>
                        <a:effectLst/>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4031141274"/>
                  </a:ext>
                </a:extLst>
              </a:tr>
              <a:tr h="0">
                <a:tc>
                  <a:txBody>
                    <a:bodyPr/>
                    <a:lstStyle/>
                    <a:p>
                      <a:r>
                        <a:rPr kumimoji="1" lang="en-US" altLang="ja-JP" sz="1100" dirty="0">
                          <a:latin typeface="+mn-ea"/>
                          <a:ea typeface="+mn-ea"/>
                        </a:rPr>
                        <a:t>R48~R55</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次ページを参照</a:t>
                      </a:r>
                      <a:endParaRPr lang="en-US" altLang="ja-JP" sz="1100" b="0" i="0" u="none" strike="noStrike" dirty="0">
                        <a:solidFill>
                          <a:srgbClr val="000000"/>
                        </a:solidFill>
                        <a:effectLst/>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0002"/>
                  </a:ext>
                </a:extLst>
              </a:tr>
              <a:tr h="0">
                <a:tc>
                  <a:txBody>
                    <a:bodyPr/>
                    <a:lstStyle/>
                    <a:p>
                      <a:r>
                        <a:rPr kumimoji="1" lang="en-US" altLang="ja-JP" sz="1100" dirty="0">
                          <a:latin typeface="+mn-ea"/>
                          <a:ea typeface="+mn-ea"/>
                        </a:rPr>
                        <a:t>R56</a:t>
                      </a:r>
                      <a:endParaRPr kumimoji="1" lang="ja-JP" altLang="en-US" sz="1100" dirty="0">
                        <a:latin typeface="+mn-ea"/>
                        <a:ea typeface="+mn-ea"/>
                      </a:endParaRPr>
                    </a:p>
                  </a:txBody>
                  <a:tcPr marL="72000" marR="72000" marT="36000" marB="36000"/>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1100" b="0" i="0" u="none" strike="sngStrike" dirty="0">
                        <a:solidFill>
                          <a:srgbClr val="000000"/>
                        </a:solidFill>
                        <a:effectLst/>
                        <a:latin typeface="+mn-ea"/>
                        <a:ea typeface="+mn-ea"/>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dirty="0">
                          <a:solidFill>
                            <a:schemeClr val="tx1"/>
                          </a:solidFill>
                          <a:latin typeface="+mn-ea"/>
                          <a:ea typeface="+mn-ea"/>
                          <a:cs typeface="メイリオ" panose="020B0604030504040204" pitchFamily="50" charset="-128"/>
                        </a:rPr>
                        <a:t>DAB</a:t>
                      </a:r>
                      <a:r>
                        <a:rPr lang="ja-JP" altLang="en-US" sz="1100" dirty="0">
                          <a:solidFill>
                            <a:schemeClr val="tx1"/>
                          </a:solidFill>
                          <a:latin typeface="+mn-ea"/>
                          <a:ea typeface="+mn-ea"/>
                          <a:cs typeface="メイリオ" panose="020B0604030504040204" pitchFamily="50" charset="-128"/>
                        </a:rPr>
                        <a:t>画面</a:t>
                      </a:r>
                      <a:r>
                        <a:rPr lang="en-US" altLang="ja-JP" sz="1100" dirty="0">
                          <a:solidFill>
                            <a:schemeClr val="tx1"/>
                          </a:solidFill>
                          <a:latin typeface="+mn-ea"/>
                          <a:ea typeface="+mn-ea"/>
                          <a:cs typeface="メイリオ" panose="020B0604030504040204" pitchFamily="50" charset="-128"/>
                        </a:rPr>
                        <a:t>2</a:t>
                      </a:r>
                      <a:r>
                        <a:rPr lang="ja-JP" altLang="en-US" sz="1100" dirty="0">
                          <a:solidFill>
                            <a:schemeClr val="tx1"/>
                          </a:solidFill>
                          <a:latin typeface="+mn-ea"/>
                          <a:ea typeface="+mn-ea"/>
                          <a:cs typeface="メイリオ" panose="020B0604030504040204" pitchFamily="50" charset="-128"/>
                        </a:rPr>
                        <a:t>で選択した</a:t>
                      </a:r>
                      <a:r>
                        <a:rPr lang="en-US" altLang="ja-JP" sz="1100" dirty="0">
                          <a:solidFill>
                            <a:schemeClr val="tx1"/>
                          </a:solidFill>
                          <a:latin typeface="+mn-ea"/>
                          <a:ea typeface="+mn-ea"/>
                          <a:cs typeface="メイリオ" panose="020B0604030504040204" pitchFamily="50" charset="-128"/>
                        </a:rPr>
                        <a:t>PTY</a:t>
                      </a:r>
                      <a:r>
                        <a:rPr lang="ja-JP" altLang="en-US" sz="1100" dirty="0">
                          <a:solidFill>
                            <a:schemeClr val="tx1"/>
                          </a:solidFill>
                          <a:latin typeface="+mn-ea"/>
                          <a:ea typeface="+mn-ea"/>
                          <a:cs typeface="メイリオ" panose="020B0604030504040204" pitchFamily="50" charset="-128"/>
                        </a:rPr>
                        <a:t>名を表示する</a:t>
                      </a:r>
                      <a:endParaRPr lang="en-US" altLang="ja-JP" sz="1100" dirty="0">
                        <a:solidFill>
                          <a:schemeClr val="tx1"/>
                        </a:solidFill>
                        <a:latin typeface="+mn-ea"/>
                        <a:ea typeface="+mn-ea"/>
                        <a:cs typeface="メイリオ" panose="020B0604030504040204" pitchFamily="50" charset="-128"/>
                      </a:endParaRPr>
                    </a:p>
                  </a:txBody>
                  <a:tcPr marL="72000" marR="72000" marT="36000" marB="36000" anchor="ctr"/>
                </a:tc>
                <a:extLst>
                  <a:ext uri="{0D108BD9-81ED-4DB2-BD59-A6C34878D82A}">
                    <a16:rowId xmlns:a16="http://schemas.microsoft.com/office/drawing/2014/main" val="239397503"/>
                  </a:ext>
                </a:extLst>
              </a:tr>
            </a:tbl>
          </a:graphicData>
        </a:graphic>
      </p:graphicFrame>
      <p:sp>
        <p:nvSpPr>
          <p:cNvPr id="3" name="テキスト ボックス 2">
            <a:extLst>
              <a:ext uri="{FF2B5EF4-FFF2-40B4-BE49-F238E27FC236}">
                <a16:creationId xmlns:a16="http://schemas.microsoft.com/office/drawing/2014/main" id="{2DEDA88D-1FA0-FC3C-C0CB-8FB5D1FBF0F8}"/>
              </a:ext>
            </a:extLst>
          </p:cNvPr>
          <p:cNvSpPr txBox="1"/>
          <p:nvPr/>
        </p:nvSpPr>
        <p:spPr>
          <a:xfrm>
            <a:off x="9353878" y="3892756"/>
            <a:ext cx="2773020" cy="1123384"/>
          </a:xfrm>
          <a:prstGeom prst="rect">
            <a:avLst/>
          </a:prstGeom>
          <a:solidFill>
            <a:schemeClr val="bg1"/>
          </a:solidFill>
          <a:ln w="12700">
            <a:noFill/>
          </a:ln>
        </p:spPr>
        <p:txBody>
          <a:bodyPr wrap="squar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横画面の注意点</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R48,50,52,54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には</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リスト番号が奇数の番組名を表示する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R49,51,53,55</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には</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リスト番号が偶数の番組名を表示する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055543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02D670-BE98-C48B-43F1-6B982D9E8868}"/>
              </a:ext>
            </a:extLst>
          </p:cNvPr>
          <p:cNvPicPr>
            <a:picLocks noChangeAspect="1"/>
          </p:cNvPicPr>
          <p:nvPr/>
        </p:nvPicPr>
        <p:blipFill>
          <a:blip r:embed="rId3"/>
          <a:stretch>
            <a:fillRect/>
          </a:stretch>
        </p:blipFill>
        <p:spPr>
          <a:xfrm>
            <a:off x="2558659" y="2699831"/>
            <a:ext cx="1984400" cy="1476000"/>
          </a:xfrm>
          <a:prstGeom prst="rect">
            <a:avLst/>
          </a:prstGeom>
        </p:spPr>
      </p:pic>
      <p:pic>
        <p:nvPicPr>
          <p:cNvPr id="153" name="図 152"/>
          <p:cNvPicPr>
            <a:picLocks noChangeAspect="1"/>
          </p:cNvPicPr>
          <p:nvPr/>
        </p:nvPicPr>
        <p:blipFill rotWithShape="1">
          <a:blip r:embed="rId4">
            <a:extLst>
              <a:ext uri="{28A0092B-C50C-407E-A947-70E740481C1C}">
                <a14:useLocalDpi xmlns:a14="http://schemas.microsoft.com/office/drawing/2010/main" val="0"/>
              </a:ext>
            </a:extLst>
          </a:blip>
          <a:srcRect l="17180" t="41230" r="76882" b="44290"/>
          <a:stretch/>
        </p:blipFill>
        <p:spPr>
          <a:xfrm rot="16200000">
            <a:off x="8010415" y="2633443"/>
            <a:ext cx="369063" cy="540000"/>
          </a:xfrm>
          <a:prstGeom prst="rect">
            <a:avLst/>
          </a:prstGeom>
        </p:spPr>
      </p:pic>
      <p:pic>
        <p:nvPicPr>
          <p:cNvPr id="186" name="図 185"/>
          <p:cNvPicPr>
            <a:picLocks noChangeAspect="1"/>
          </p:cNvPicPr>
          <p:nvPr/>
        </p:nvPicPr>
        <p:blipFill rotWithShape="1">
          <a:blip r:embed="rId5">
            <a:extLst>
              <a:ext uri="{28A0092B-C50C-407E-A947-70E740481C1C}">
                <a14:useLocalDpi xmlns:a14="http://schemas.microsoft.com/office/drawing/2010/main" val="0"/>
              </a:ext>
            </a:extLst>
          </a:blip>
          <a:srcRect l="47590" t="5536" r="48439" b="82658"/>
          <a:stretch/>
        </p:blipFill>
        <p:spPr>
          <a:xfrm rot="16200000">
            <a:off x="2659132" y="1877002"/>
            <a:ext cx="242059" cy="431804"/>
          </a:xfrm>
          <a:prstGeom prst="rect">
            <a:avLst/>
          </a:prstGeom>
        </p:spPr>
      </p:pic>
      <p:pic>
        <p:nvPicPr>
          <p:cNvPr id="202" name="図 201"/>
          <p:cNvPicPr>
            <a:picLocks noChangeAspect="1"/>
          </p:cNvPicPr>
          <p:nvPr/>
        </p:nvPicPr>
        <p:blipFill rotWithShape="1">
          <a:blip r:embed="rId5">
            <a:extLst>
              <a:ext uri="{28A0092B-C50C-407E-A947-70E740481C1C}">
                <a14:useLocalDpi xmlns:a14="http://schemas.microsoft.com/office/drawing/2010/main" val="0"/>
              </a:ext>
            </a:extLst>
          </a:blip>
          <a:srcRect l="17274" t="56448" r="76769" b="27924"/>
          <a:stretch/>
        </p:blipFill>
        <p:spPr>
          <a:xfrm rot="16200000">
            <a:off x="8023471" y="3425330"/>
            <a:ext cx="342957" cy="540000"/>
          </a:xfrm>
          <a:prstGeom prst="rect">
            <a:avLst/>
          </a:prstGeom>
        </p:spPr>
      </p:pic>
      <p:pic>
        <p:nvPicPr>
          <p:cNvPr id="28" name="Picture 3" descr="竹内ロ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7">
            <a:extLst>
              <a:ext uri="{28A0092B-C50C-407E-A947-70E740481C1C}">
                <a14:useLocalDpi xmlns:a14="http://schemas.microsoft.com/office/drawing/2010/main" val="0"/>
              </a:ext>
            </a:extLst>
          </a:blip>
          <a:srcRect l="5657" t="543" r="89255" b="49547"/>
          <a:stretch/>
        </p:blipFill>
        <p:spPr>
          <a:xfrm rot="16200000">
            <a:off x="3273748" y="4890356"/>
            <a:ext cx="310126" cy="1825541"/>
          </a:xfrm>
          <a:prstGeom prst="rect">
            <a:avLst/>
          </a:prstGeom>
        </p:spPr>
      </p:pic>
      <p:sp>
        <p:nvSpPr>
          <p:cNvPr id="49" name="角丸四角形 48"/>
          <p:cNvSpPr/>
          <p:nvPr/>
        </p:nvSpPr>
        <p:spPr>
          <a:xfrm>
            <a:off x="2549006" y="5690412"/>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94" name="タイトル 1"/>
          <p:cNvSpPr>
            <a:spLocks noGrp="1"/>
          </p:cNvSpPr>
          <p:nvPr>
            <p:ph type="title"/>
          </p:nvPr>
        </p:nvSpPr>
        <p:spPr>
          <a:xfrm>
            <a:off x="228599" y="291697"/>
            <a:ext cx="5710023"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pic>
        <p:nvPicPr>
          <p:cNvPr id="95" name="図 94"/>
          <p:cNvPicPr>
            <a:picLocks noChangeAspect="1"/>
          </p:cNvPicPr>
          <p:nvPr/>
        </p:nvPicPr>
        <p:blipFill rotWithShape="1">
          <a:blip r:embed="rId5">
            <a:extLst>
              <a:ext uri="{28A0092B-C50C-407E-A947-70E740481C1C}">
                <a14:useLocalDpi xmlns:a14="http://schemas.microsoft.com/office/drawing/2010/main" val="0"/>
              </a:ext>
            </a:extLst>
          </a:blip>
          <a:srcRect l="10305" t="824" r="83445" b="50391"/>
          <a:stretch/>
        </p:blipFill>
        <p:spPr>
          <a:xfrm rot="16200000">
            <a:off x="3237576" y="4118641"/>
            <a:ext cx="381001" cy="1784350"/>
          </a:xfrm>
          <a:prstGeom prst="rect">
            <a:avLst/>
          </a:prstGeom>
        </p:spPr>
      </p:pic>
      <p:sp>
        <p:nvSpPr>
          <p:cNvPr id="107" name="角丸四角形 106"/>
          <p:cNvSpPr/>
          <p:nvPr/>
        </p:nvSpPr>
        <p:spPr>
          <a:xfrm>
            <a:off x="2538048" y="4827231"/>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2" name="角丸四角形 111"/>
          <p:cNvSpPr/>
          <p:nvPr/>
        </p:nvSpPr>
        <p:spPr>
          <a:xfrm>
            <a:off x="7937741" y="275098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sp>
        <p:nvSpPr>
          <p:cNvPr id="113" name="角丸四角形 112"/>
          <p:cNvSpPr/>
          <p:nvPr/>
        </p:nvSpPr>
        <p:spPr>
          <a:xfrm>
            <a:off x="2584949" y="1971876"/>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25" name="角丸四角形 124"/>
          <p:cNvSpPr/>
          <p:nvPr/>
        </p:nvSpPr>
        <p:spPr>
          <a:xfrm>
            <a:off x="7937741" y="3542330"/>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205" name="図 204"/>
          <p:cNvPicPr>
            <a:picLocks noChangeAspect="1"/>
          </p:cNvPicPr>
          <p:nvPr/>
        </p:nvPicPr>
        <p:blipFill rotWithShape="1">
          <a:blip r:embed="rId8">
            <a:extLst>
              <a:ext uri="{28A0092B-C50C-407E-A947-70E740481C1C}">
                <a14:useLocalDpi xmlns:a14="http://schemas.microsoft.com/office/drawing/2010/main" val="0"/>
              </a:ext>
            </a:extLst>
          </a:blip>
          <a:srcRect l="39076" t="79483" r="55594" b="10532"/>
          <a:stretch/>
        </p:blipFill>
        <p:spPr>
          <a:xfrm rot="5400000">
            <a:off x="2587582" y="1321167"/>
            <a:ext cx="324932" cy="365200"/>
          </a:xfrm>
          <a:prstGeom prst="rect">
            <a:avLst/>
          </a:prstGeom>
        </p:spPr>
      </p:pic>
      <p:sp>
        <p:nvSpPr>
          <p:cNvPr id="51" name="角丸四角形 50"/>
          <p:cNvSpPr/>
          <p:nvPr/>
        </p:nvSpPr>
        <p:spPr>
          <a:xfrm>
            <a:off x="2547785" y="1331774"/>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33" name="直線矢印コネクタ 232"/>
          <p:cNvCxnSpPr>
            <a:cxnSpLocks/>
          </p:cNvCxnSpPr>
          <p:nvPr/>
        </p:nvCxnSpPr>
        <p:spPr>
          <a:xfrm flipV="1">
            <a:off x="2827011" y="4191900"/>
            <a:ext cx="0" cy="58451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659552" y="2248629"/>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2827011" y="224862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659552" y="1699754"/>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827011" y="1699754"/>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a:cxnSpLocks/>
          </p:cNvCxnSpPr>
          <p:nvPr/>
        </p:nvCxnSpPr>
        <p:spPr>
          <a:xfrm flipH="1">
            <a:off x="4598633" y="3019967"/>
            <a:ext cx="32785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a:cxnSpLocks/>
          </p:cNvCxnSpPr>
          <p:nvPr/>
        </p:nvCxnSpPr>
        <p:spPr>
          <a:xfrm>
            <a:off x="4598633" y="2837773"/>
            <a:ext cx="32785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564259" y="6431959"/>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260" name="角丸四角形 259"/>
          <p:cNvSpPr/>
          <p:nvPr/>
        </p:nvSpPr>
        <p:spPr>
          <a:xfrm>
            <a:off x="2557343" y="897811"/>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67" name="直線矢印コネクタ 266"/>
          <p:cNvCxnSpPr/>
          <p:nvPr/>
        </p:nvCxnSpPr>
        <p:spPr>
          <a:xfrm flipH="1" flipV="1">
            <a:off x="2825816" y="1141983"/>
            <a:ext cx="1196" cy="18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cxnSpLocks/>
          </p:cNvCxnSpPr>
          <p:nvPr/>
        </p:nvCxnSpPr>
        <p:spPr>
          <a:xfrm>
            <a:off x="2644446" y="4215715"/>
            <a:ext cx="0" cy="5845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グループ化 110"/>
          <p:cNvGrpSpPr/>
          <p:nvPr/>
        </p:nvGrpSpPr>
        <p:grpSpPr>
          <a:xfrm>
            <a:off x="9475998" y="319106"/>
            <a:ext cx="2360999" cy="673342"/>
            <a:chOff x="9343331" y="38032"/>
            <a:chExt cx="2360999" cy="673342"/>
          </a:xfrm>
        </p:grpSpPr>
        <p:cxnSp>
          <p:nvCxnSpPr>
            <p:cNvPr id="119" name="直線矢印コネクタ 118"/>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3"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 name="直線矢印コネクタ 8">
            <a:extLst>
              <a:ext uri="{FF2B5EF4-FFF2-40B4-BE49-F238E27FC236}">
                <a16:creationId xmlns:a16="http://schemas.microsoft.com/office/drawing/2014/main" id="{9F2E5CCE-3CE6-BA67-585A-9ED9B50E1CEA}"/>
              </a:ext>
            </a:extLst>
          </p:cNvPr>
          <p:cNvCxnSpPr>
            <a:cxnSpLocks/>
          </p:cNvCxnSpPr>
          <p:nvPr/>
        </p:nvCxnSpPr>
        <p:spPr>
          <a:xfrm flipV="1">
            <a:off x="2825816" y="5217988"/>
            <a:ext cx="0" cy="410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CB064253-C9FA-C4D9-5B1B-D5CF00183226}"/>
              </a:ext>
            </a:extLst>
          </p:cNvPr>
          <p:cNvCxnSpPr>
            <a:cxnSpLocks/>
          </p:cNvCxnSpPr>
          <p:nvPr/>
        </p:nvCxnSpPr>
        <p:spPr>
          <a:xfrm>
            <a:off x="2643251" y="5220371"/>
            <a:ext cx="0" cy="418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3C5F647-67D2-45AE-67C4-28B659D91820}"/>
              </a:ext>
            </a:extLst>
          </p:cNvPr>
          <p:cNvCxnSpPr>
            <a:cxnSpLocks/>
          </p:cNvCxnSpPr>
          <p:nvPr/>
        </p:nvCxnSpPr>
        <p:spPr>
          <a:xfrm flipV="1">
            <a:off x="2832555" y="5979579"/>
            <a:ext cx="0" cy="410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DE552320-367B-D3CE-0342-FAA366920FD5}"/>
              </a:ext>
            </a:extLst>
          </p:cNvPr>
          <p:cNvCxnSpPr>
            <a:cxnSpLocks/>
          </p:cNvCxnSpPr>
          <p:nvPr/>
        </p:nvCxnSpPr>
        <p:spPr>
          <a:xfrm>
            <a:off x="2649990" y="5981962"/>
            <a:ext cx="0" cy="418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898DA56-EF7F-D951-E4A2-96199DBBB3D2}"/>
              </a:ext>
            </a:extLst>
          </p:cNvPr>
          <p:cNvCxnSpPr>
            <a:cxnSpLocks/>
          </p:cNvCxnSpPr>
          <p:nvPr/>
        </p:nvCxnSpPr>
        <p:spPr>
          <a:xfrm flipH="1">
            <a:off x="1678273" y="3019967"/>
            <a:ext cx="83776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9C5AC0B-2DD3-2895-1CCD-E24E9AB12475}"/>
              </a:ext>
            </a:extLst>
          </p:cNvPr>
          <p:cNvCxnSpPr>
            <a:cxnSpLocks/>
          </p:cNvCxnSpPr>
          <p:nvPr/>
        </p:nvCxnSpPr>
        <p:spPr>
          <a:xfrm>
            <a:off x="8518127" y="2837773"/>
            <a:ext cx="8377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111">
            <a:extLst>
              <a:ext uri="{FF2B5EF4-FFF2-40B4-BE49-F238E27FC236}">
                <a16:creationId xmlns:a16="http://schemas.microsoft.com/office/drawing/2014/main" id="{5999C6B7-BE78-CF1E-159C-B46E0636B246}"/>
              </a:ext>
            </a:extLst>
          </p:cNvPr>
          <p:cNvSpPr/>
          <p:nvPr/>
        </p:nvSpPr>
        <p:spPr>
          <a:xfrm>
            <a:off x="1124997" y="275996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grpSp>
        <p:nvGrpSpPr>
          <p:cNvPr id="38" name="グループ化 37">
            <a:extLst>
              <a:ext uri="{FF2B5EF4-FFF2-40B4-BE49-F238E27FC236}">
                <a16:creationId xmlns:a16="http://schemas.microsoft.com/office/drawing/2014/main" id="{2BB0F24F-6C1B-C96D-0AC7-666196AB8784}"/>
              </a:ext>
            </a:extLst>
          </p:cNvPr>
          <p:cNvGrpSpPr/>
          <p:nvPr/>
        </p:nvGrpSpPr>
        <p:grpSpPr>
          <a:xfrm>
            <a:off x="9409074" y="2737277"/>
            <a:ext cx="1766353" cy="1397331"/>
            <a:chOff x="465525" y="4090711"/>
            <a:chExt cx="2232890" cy="1605202"/>
          </a:xfrm>
        </p:grpSpPr>
        <p:sp>
          <p:nvSpPr>
            <p:cNvPr id="31" name="角丸四角形 38">
              <a:extLst>
                <a:ext uri="{FF2B5EF4-FFF2-40B4-BE49-F238E27FC236}">
                  <a16:creationId xmlns:a16="http://schemas.microsoft.com/office/drawing/2014/main" id="{0E0CE14F-FEAB-1C89-FBD8-D3869D9CA3C0}"/>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32" name="角丸四角形 39">
              <a:extLst>
                <a:ext uri="{FF2B5EF4-FFF2-40B4-BE49-F238E27FC236}">
                  <a16:creationId xmlns:a16="http://schemas.microsoft.com/office/drawing/2014/main" id="{68294E01-0E43-46E4-1BF5-70EB1AEF6BDE}"/>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33" name="角丸四角形 40">
              <a:extLst>
                <a:ext uri="{FF2B5EF4-FFF2-40B4-BE49-F238E27FC236}">
                  <a16:creationId xmlns:a16="http://schemas.microsoft.com/office/drawing/2014/main" id="{85B6407C-6DB6-EA7E-589C-FCC181C6F3D4}"/>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34" name="角丸四角形 41">
              <a:extLst>
                <a:ext uri="{FF2B5EF4-FFF2-40B4-BE49-F238E27FC236}">
                  <a16:creationId xmlns:a16="http://schemas.microsoft.com/office/drawing/2014/main" id="{4E907FE9-F2C6-ED1E-1E34-7804D2451B42}"/>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35" name="角丸四角形 43">
              <a:extLst>
                <a:ext uri="{FF2B5EF4-FFF2-40B4-BE49-F238E27FC236}">
                  <a16:creationId xmlns:a16="http://schemas.microsoft.com/office/drawing/2014/main" id="{B330A3A3-10B1-05E0-4150-E22F6C7527EF}"/>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36" name="角丸四角形 44">
              <a:extLst>
                <a:ext uri="{FF2B5EF4-FFF2-40B4-BE49-F238E27FC236}">
                  <a16:creationId xmlns:a16="http://schemas.microsoft.com/office/drawing/2014/main" id="{37BD484F-E8ED-67EE-187F-8BCA3FE01D42}"/>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37" name="角丸四角形 44">
              <a:extLst>
                <a:ext uri="{FF2B5EF4-FFF2-40B4-BE49-F238E27FC236}">
                  <a16:creationId xmlns:a16="http://schemas.microsoft.com/office/drawing/2014/main" id="{12DAB4E8-1A50-E464-9907-A20AB9E29223}"/>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grpSp>
      <p:cxnSp>
        <p:nvCxnSpPr>
          <p:cNvPr id="47" name="直線矢印コネクタ 46">
            <a:extLst>
              <a:ext uri="{FF2B5EF4-FFF2-40B4-BE49-F238E27FC236}">
                <a16:creationId xmlns:a16="http://schemas.microsoft.com/office/drawing/2014/main" id="{844A476A-24C3-AC24-5A9F-7952EB2D003C}"/>
              </a:ext>
            </a:extLst>
          </p:cNvPr>
          <p:cNvCxnSpPr>
            <a:cxnSpLocks/>
          </p:cNvCxnSpPr>
          <p:nvPr/>
        </p:nvCxnSpPr>
        <p:spPr>
          <a:xfrm>
            <a:off x="8518126" y="3634862"/>
            <a:ext cx="8377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027398F-13FC-BAC8-E748-325FEC760D80}"/>
              </a:ext>
            </a:extLst>
          </p:cNvPr>
          <p:cNvCxnSpPr>
            <a:cxnSpLocks/>
          </p:cNvCxnSpPr>
          <p:nvPr/>
        </p:nvCxnSpPr>
        <p:spPr>
          <a:xfrm flipV="1">
            <a:off x="8290847" y="3107025"/>
            <a:ext cx="0" cy="3854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A61B95-22C6-0483-CB1A-780EFA120E8A}"/>
              </a:ext>
            </a:extLst>
          </p:cNvPr>
          <p:cNvCxnSpPr>
            <a:cxnSpLocks/>
          </p:cNvCxnSpPr>
          <p:nvPr/>
        </p:nvCxnSpPr>
        <p:spPr>
          <a:xfrm>
            <a:off x="8108282" y="3114965"/>
            <a:ext cx="0" cy="3807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6D5A462-3C75-9586-A81A-86ACF384638E}"/>
              </a:ext>
            </a:extLst>
          </p:cNvPr>
          <p:cNvCxnSpPr>
            <a:cxnSpLocks/>
          </p:cNvCxnSpPr>
          <p:nvPr/>
        </p:nvCxnSpPr>
        <p:spPr>
          <a:xfrm flipH="1">
            <a:off x="4598633" y="3765023"/>
            <a:ext cx="32785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DEC907C-7EDE-1407-C22F-63BEBC73C8A2}"/>
              </a:ext>
            </a:extLst>
          </p:cNvPr>
          <p:cNvCxnSpPr>
            <a:cxnSpLocks/>
          </p:cNvCxnSpPr>
          <p:nvPr/>
        </p:nvCxnSpPr>
        <p:spPr>
          <a:xfrm>
            <a:off x="2574511" y="2820323"/>
            <a:ext cx="0" cy="123123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EA8F988-0F6A-AFEC-8F2B-5507D3879907}"/>
              </a:ext>
            </a:extLst>
          </p:cNvPr>
          <p:cNvCxnSpPr>
            <a:cxnSpLocks/>
          </p:cNvCxnSpPr>
          <p:nvPr/>
        </p:nvCxnSpPr>
        <p:spPr>
          <a:xfrm>
            <a:off x="9409074" y="2763143"/>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325A7D1-AE2E-B0F2-64BF-B60418AE4BCE}"/>
              </a:ext>
            </a:extLst>
          </p:cNvPr>
          <p:cNvCxnSpPr>
            <a:cxnSpLocks/>
          </p:cNvCxnSpPr>
          <p:nvPr/>
        </p:nvCxnSpPr>
        <p:spPr>
          <a:xfrm>
            <a:off x="11177549" y="2766318"/>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9A623FD0-2D1B-8D26-4E51-C3AEB86162C3}"/>
              </a:ext>
            </a:extLst>
          </p:cNvPr>
          <p:cNvCxnSpPr>
            <a:cxnSpLocks/>
          </p:cNvCxnSpPr>
          <p:nvPr/>
        </p:nvCxnSpPr>
        <p:spPr>
          <a:xfrm flipV="1">
            <a:off x="8290847" y="2312468"/>
            <a:ext cx="0" cy="3854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4B8658C2-6277-A810-39FE-9BF2ACD7C7FE}"/>
              </a:ext>
            </a:extLst>
          </p:cNvPr>
          <p:cNvCxnSpPr>
            <a:cxnSpLocks/>
          </p:cNvCxnSpPr>
          <p:nvPr/>
        </p:nvCxnSpPr>
        <p:spPr>
          <a:xfrm>
            <a:off x="8108282" y="3906470"/>
            <a:ext cx="0" cy="3807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4" name="角丸四角形 124">
            <a:extLst>
              <a:ext uri="{FF2B5EF4-FFF2-40B4-BE49-F238E27FC236}">
                <a16:creationId xmlns:a16="http://schemas.microsoft.com/office/drawing/2014/main" id="{76EEAA08-8B44-6944-F0D8-406E91FFC14F}"/>
              </a:ext>
            </a:extLst>
          </p:cNvPr>
          <p:cNvSpPr/>
          <p:nvPr/>
        </p:nvSpPr>
        <p:spPr>
          <a:xfrm>
            <a:off x="7937741" y="1977035"/>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75" name="角丸四角形 111">
            <a:extLst>
              <a:ext uri="{FF2B5EF4-FFF2-40B4-BE49-F238E27FC236}">
                <a16:creationId xmlns:a16="http://schemas.microsoft.com/office/drawing/2014/main" id="{D9A2BAF6-6271-BCC8-3266-2C433DBADC77}"/>
              </a:ext>
            </a:extLst>
          </p:cNvPr>
          <p:cNvSpPr/>
          <p:nvPr/>
        </p:nvSpPr>
        <p:spPr>
          <a:xfrm>
            <a:off x="7941124" y="4302685"/>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cxnSp>
        <p:nvCxnSpPr>
          <p:cNvPr id="76" name="直線矢印コネクタ 75">
            <a:extLst>
              <a:ext uri="{FF2B5EF4-FFF2-40B4-BE49-F238E27FC236}">
                <a16:creationId xmlns:a16="http://schemas.microsoft.com/office/drawing/2014/main" id="{B2264512-D818-CAB0-ED1C-A8FEF8C0E11D}"/>
              </a:ext>
            </a:extLst>
          </p:cNvPr>
          <p:cNvCxnSpPr>
            <a:cxnSpLocks/>
          </p:cNvCxnSpPr>
          <p:nvPr/>
        </p:nvCxnSpPr>
        <p:spPr>
          <a:xfrm flipH="1">
            <a:off x="1685925" y="2168677"/>
            <a:ext cx="830115" cy="59357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A15B8C97-928A-CC7B-C954-66CC4E213FE2}"/>
              </a:ext>
            </a:extLst>
          </p:cNvPr>
          <p:cNvCxnSpPr>
            <a:cxnSpLocks/>
          </p:cNvCxnSpPr>
          <p:nvPr/>
        </p:nvCxnSpPr>
        <p:spPr>
          <a:xfrm flipH="1">
            <a:off x="1551938" y="1610571"/>
            <a:ext cx="924351" cy="10452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C79C4D0-9310-35A3-024A-A2CC9374F1D6}"/>
              </a:ext>
            </a:extLst>
          </p:cNvPr>
          <p:cNvCxnSpPr>
            <a:cxnSpLocks/>
          </p:cNvCxnSpPr>
          <p:nvPr/>
        </p:nvCxnSpPr>
        <p:spPr>
          <a:xfrm flipH="1" flipV="1">
            <a:off x="1678273" y="3906470"/>
            <a:ext cx="816727" cy="12081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43052623-0848-2DDC-955F-BAEFB978135F}"/>
              </a:ext>
            </a:extLst>
          </p:cNvPr>
          <p:cNvCxnSpPr>
            <a:cxnSpLocks/>
          </p:cNvCxnSpPr>
          <p:nvPr/>
        </p:nvCxnSpPr>
        <p:spPr>
          <a:xfrm flipH="1" flipV="1">
            <a:off x="1551938" y="3968516"/>
            <a:ext cx="915237" cy="191703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角丸四角形 124">
            <a:extLst>
              <a:ext uri="{FF2B5EF4-FFF2-40B4-BE49-F238E27FC236}">
                <a16:creationId xmlns:a16="http://schemas.microsoft.com/office/drawing/2014/main" id="{C74CD2EC-C712-29EF-2102-BC2C3DA1A414}"/>
              </a:ext>
            </a:extLst>
          </p:cNvPr>
          <p:cNvSpPr/>
          <p:nvPr/>
        </p:nvSpPr>
        <p:spPr>
          <a:xfrm>
            <a:off x="1124997" y="3547664"/>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cxnSp>
        <p:nvCxnSpPr>
          <p:cNvPr id="99" name="直線矢印コネクタ 98">
            <a:extLst>
              <a:ext uri="{FF2B5EF4-FFF2-40B4-BE49-F238E27FC236}">
                <a16:creationId xmlns:a16="http://schemas.microsoft.com/office/drawing/2014/main" id="{D8F18C3D-F5D1-9ECF-C88C-0249F2525521}"/>
              </a:ext>
            </a:extLst>
          </p:cNvPr>
          <p:cNvCxnSpPr>
            <a:cxnSpLocks/>
          </p:cNvCxnSpPr>
          <p:nvPr/>
        </p:nvCxnSpPr>
        <p:spPr>
          <a:xfrm flipV="1">
            <a:off x="4360632" y="3866809"/>
            <a:ext cx="3516543" cy="10539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9B890024-EA79-1AE5-DAD3-FC77D2450E50}"/>
              </a:ext>
            </a:extLst>
          </p:cNvPr>
          <p:cNvCxnSpPr>
            <a:cxnSpLocks/>
          </p:cNvCxnSpPr>
          <p:nvPr/>
        </p:nvCxnSpPr>
        <p:spPr>
          <a:xfrm flipV="1">
            <a:off x="4384201" y="3962722"/>
            <a:ext cx="3555510" cy="17681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0477C90-783D-5CB8-81E3-7AAC833863B9}"/>
              </a:ext>
            </a:extLst>
          </p:cNvPr>
          <p:cNvCxnSpPr>
            <a:cxnSpLocks/>
          </p:cNvCxnSpPr>
          <p:nvPr/>
        </p:nvCxnSpPr>
        <p:spPr>
          <a:xfrm>
            <a:off x="3034617" y="2036709"/>
            <a:ext cx="4837149" cy="675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CCB0AD4D-D16A-ADA0-0731-835D35D36823}"/>
              </a:ext>
            </a:extLst>
          </p:cNvPr>
          <p:cNvCxnSpPr>
            <a:cxnSpLocks/>
          </p:cNvCxnSpPr>
          <p:nvPr/>
        </p:nvCxnSpPr>
        <p:spPr>
          <a:xfrm>
            <a:off x="2996064" y="1443426"/>
            <a:ext cx="4964152" cy="11791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AB2FBC9-BB60-537F-5868-9399A44571D5}"/>
              </a:ext>
            </a:extLst>
          </p:cNvPr>
          <p:cNvCxnSpPr>
            <a:cxnSpLocks/>
          </p:cNvCxnSpPr>
          <p:nvPr/>
        </p:nvCxnSpPr>
        <p:spPr>
          <a:xfrm>
            <a:off x="4522374" y="2820323"/>
            <a:ext cx="0" cy="123123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78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228601" y="93983"/>
            <a:ext cx="7267667"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ソフトバージョンの通信手順</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基本仕様④</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 補足　</a:t>
            </a:r>
            <a:r>
              <a:rPr lang="en-US" altLang="ja-JP" sz="220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Δ01</a:t>
            </a:r>
            <a:endParaRPr lang="ja-JP" altLang="en-US" sz="220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a:extLst>
              <a:ext uri="{FF2B5EF4-FFF2-40B4-BE49-F238E27FC236}">
                <a16:creationId xmlns:a16="http://schemas.microsoft.com/office/drawing/2014/main" id="{D6C35D36-BC16-DACF-BE76-3781B84F78F8}"/>
              </a:ext>
            </a:extLst>
          </p:cNvPr>
          <p:cNvSpPr txBox="1"/>
          <p:nvPr/>
        </p:nvSpPr>
        <p:spPr>
          <a:xfrm>
            <a:off x="429658" y="1047745"/>
            <a:ext cx="4902833"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送信する信号は</a:t>
            </a:r>
            <a:r>
              <a:rPr kumimoji="1" lang="en-US" altLang="ja-JP" sz="1400" dirty="0">
                <a:latin typeface="Meiryo UI" panose="020B0604030504040204" pitchFamily="50" charset="-128"/>
                <a:ea typeface="Meiryo UI" panose="020B0604030504040204" pitchFamily="50" charset="-128"/>
              </a:rPr>
              <a:t>8Byte</a:t>
            </a:r>
            <a:r>
              <a:rPr kumimoji="1" lang="ja-JP" altLang="en-US" sz="1400" dirty="0">
                <a:latin typeface="Meiryo UI" panose="020B0604030504040204" pitchFamily="50" charset="-128"/>
                <a:ea typeface="Meiryo UI" panose="020B0604030504040204" pitchFamily="50" charset="-128"/>
              </a:rPr>
              <a:t>を超えるため、マルチパケット送信を行うこと</a:t>
            </a:r>
            <a:endParaRPr kumimoji="1" lang="en-US" altLang="ja-JP" sz="1400" dirty="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92F7474B-7C88-63A8-1B14-E003A87C3491}"/>
              </a:ext>
            </a:extLst>
          </p:cNvPr>
          <p:cNvGrpSpPr/>
          <p:nvPr/>
        </p:nvGrpSpPr>
        <p:grpSpPr>
          <a:xfrm>
            <a:off x="539118" y="1696761"/>
            <a:ext cx="6213153" cy="1757393"/>
            <a:chOff x="381638" y="3495645"/>
            <a:chExt cx="6213153" cy="1757393"/>
          </a:xfrm>
        </p:grpSpPr>
        <p:sp>
          <p:nvSpPr>
            <p:cNvPr id="9" name="正方形/長方形 8">
              <a:extLst>
                <a:ext uri="{FF2B5EF4-FFF2-40B4-BE49-F238E27FC236}">
                  <a16:creationId xmlns:a16="http://schemas.microsoft.com/office/drawing/2014/main" id="{3006C0E6-A718-5C9D-5C47-B33125EB259B}"/>
                </a:ext>
              </a:extLst>
            </p:cNvPr>
            <p:cNvSpPr/>
            <p:nvPr/>
          </p:nvSpPr>
          <p:spPr>
            <a:xfrm>
              <a:off x="2947194" y="4537045"/>
              <a:ext cx="2723987" cy="242153"/>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16403122-7948-CA4E-29A7-EB6B38B66B00}"/>
                </a:ext>
              </a:extLst>
            </p:cNvPr>
            <p:cNvSpPr/>
            <p:nvPr/>
          </p:nvSpPr>
          <p:spPr>
            <a:xfrm>
              <a:off x="2497871" y="4768731"/>
              <a:ext cx="2271392" cy="242153"/>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8290B9B1-E8EF-2AF1-8301-6D44EF989A5A}"/>
                </a:ext>
              </a:extLst>
            </p:cNvPr>
            <p:cNvSpPr/>
            <p:nvPr/>
          </p:nvSpPr>
          <p:spPr>
            <a:xfrm>
              <a:off x="5218585" y="4764549"/>
              <a:ext cx="452595" cy="242153"/>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FB685F92-3810-A3E8-AD37-46FBC1739397}"/>
                </a:ext>
              </a:extLst>
            </p:cNvPr>
            <p:cNvSpPr/>
            <p:nvPr/>
          </p:nvSpPr>
          <p:spPr>
            <a:xfrm>
              <a:off x="2504003" y="5010885"/>
              <a:ext cx="1355630" cy="242153"/>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29A729E-F66F-50D1-66E5-959A34B902D7}"/>
                </a:ext>
              </a:extLst>
            </p:cNvPr>
            <p:cNvSpPr txBox="1"/>
            <p:nvPr/>
          </p:nvSpPr>
          <p:spPr>
            <a:xfrm>
              <a:off x="381638" y="3495645"/>
              <a:ext cx="39403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送信信号例</a:t>
              </a:r>
              <a:endParaRPr kumimoji="1"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品番：</a:t>
              </a:r>
              <a:r>
                <a:rPr kumimoji="1" lang="en-US" altLang="ja-JP" sz="1200" dirty="0">
                  <a:latin typeface="Meiryo UI" panose="020B0604030504040204" pitchFamily="50" charset="-128"/>
                  <a:ea typeface="Meiryo UI" panose="020B0604030504040204" pitchFamily="50" charset="-128"/>
                </a:rPr>
                <a:t>17301-43842</a:t>
              </a:r>
              <a:r>
                <a:rPr kumimoji="1" lang="ja-JP" altLang="en-US" sz="1200" dirty="0">
                  <a:latin typeface="Meiryo UI" panose="020B0604030504040204" pitchFamily="50" charset="-128"/>
                  <a:ea typeface="Meiryo UI" panose="020B0604030504040204" pitchFamily="50" charset="-128"/>
                </a:rPr>
                <a:t>、バージョン：</a:t>
              </a:r>
              <a:r>
                <a:rPr kumimoji="1" lang="en-US" altLang="ja-JP" sz="1200" dirty="0">
                  <a:latin typeface="Meiryo UI" panose="020B0604030504040204" pitchFamily="50" charset="-128"/>
                  <a:ea typeface="Meiryo UI" panose="020B0604030504040204" pitchFamily="50" charset="-128"/>
                </a:rPr>
                <a:t>P200</a:t>
              </a: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F1F66E01-12A8-8AA7-E39E-ED2560BF3E84}"/>
                </a:ext>
              </a:extLst>
            </p:cNvPr>
            <p:cNvSpPr/>
            <p:nvPr/>
          </p:nvSpPr>
          <p:spPr>
            <a:xfrm>
              <a:off x="3405921" y="4298364"/>
              <a:ext cx="453712" cy="237892"/>
            </a:xfrm>
            <a:prstGeom prst="rect">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80F547D2-A30E-BEDC-7C38-AFC29F9F2CB9}"/>
                </a:ext>
              </a:extLst>
            </p:cNvPr>
            <p:cNvSpPr/>
            <p:nvPr/>
          </p:nvSpPr>
          <p:spPr>
            <a:xfrm>
              <a:off x="2493006" y="4297480"/>
              <a:ext cx="915667" cy="233632"/>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B958DC93-0408-D713-7764-4849C39DB6E8}"/>
                </a:ext>
              </a:extLst>
            </p:cNvPr>
            <p:cNvSpPr/>
            <p:nvPr/>
          </p:nvSpPr>
          <p:spPr>
            <a:xfrm>
              <a:off x="4304555" y="4298346"/>
              <a:ext cx="915667" cy="233632"/>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graphicFrame>
          <p:nvGraphicFramePr>
            <p:cNvPr id="8" name="オブジェクト 7">
              <a:extLst>
                <a:ext uri="{FF2B5EF4-FFF2-40B4-BE49-F238E27FC236}">
                  <a16:creationId xmlns:a16="http://schemas.microsoft.com/office/drawing/2014/main" id="{D6BBC20E-1A32-9BD4-5A07-F883AD6CB1FB}"/>
                </a:ext>
              </a:extLst>
            </p:cNvPr>
            <p:cNvGraphicFramePr>
              <a:graphicFrameLocks noChangeAspect="1"/>
            </p:cNvGraphicFramePr>
            <p:nvPr>
              <p:extLst>
                <p:ext uri="{D42A27DB-BD31-4B8C-83A1-F6EECF244321}">
                  <p14:modId xmlns:p14="http://schemas.microsoft.com/office/powerpoint/2010/main" val="2107426532"/>
                </p:ext>
              </p:extLst>
            </p:nvPr>
          </p:nvGraphicFramePr>
          <p:xfrm>
            <a:off x="494029" y="4052888"/>
            <a:ext cx="6100762" cy="1200150"/>
          </p:xfrm>
          <a:graphic>
            <a:graphicData uri="http://schemas.openxmlformats.org/presentationml/2006/ole">
              <mc:AlternateContent xmlns:mc="http://schemas.openxmlformats.org/markup-compatibility/2006">
                <mc:Choice xmlns:v="urn:schemas-microsoft-com:vml" Requires="v">
                  <p:oleObj name="Worksheet" r:id="rId3" imgW="6391430" imgH="1200034" progId="Excel.Sheet.12">
                    <p:embed/>
                  </p:oleObj>
                </mc:Choice>
                <mc:Fallback>
                  <p:oleObj name="Worksheet" r:id="rId3" imgW="6391430" imgH="1200034" progId="Excel.Sheet.12">
                    <p:embed/>
                    <p:pic>
                      <p:nvPicPr>
                        <p:cNvPr id="8" name="オブジェクト 7">
                          <a:extLst>
                            <a:ext uri="{FF2B5EF4-FFF2-40B4-BE49-F238E27FC236}">
                              <a16:creationId xmlns:a16="http://schemas.microsoft.com/office/drawing/2014/main" id="{D6BBC20E-1A32-9BD4-5A07-F883AD6CB1FB}"/>
                            </a:ext>
                          </a:extLst>
                        </p:cNvPr>
                        <p:cNvPicPr/>
                        <p:nvPr/>
                      </p:nvPicPr>
                      <p:blipFill>
                        <a:blip r:embed="rId4"/>
                        <a:stretch>
                          <a:fillRect/>
                        </a:stretch>
                      </p:blipFill>
                      <p:spPr>
                        <a:xfrm>
                          <a:off x="494029" y="4052888"/>
                          <a:ext cx="6100762" cy="1200150"/>
                        </a:xfrm>
                        <a:prstGeom prst="rect">
                          <a:avLst/>
                        </a:prstGeom>
                      </p:spPr>
                    </p:pic>
                  </p:oleObj>
                </mc:Fallback>
              </mc:AlternateContent>
            </a:graphicData>
          </a:graphic>
        </p:graphicFrame>
      </p:grpSp>
      <p:cxnSp>
        <p:nvCxnSpPr>
          <p:cNvPr id="37" name="直線コネクタ 36">
            <a:extLst>
              <a:ext uri="{FF2B5EF4-FFF2-40B4-BE49-F238E27FC236}">
                <a16:creationId xmlns:a16="http://schemas.microsoft.com/office/drawing/2014/main" id="{E8077416-B8E9-7225-A3BC-40D0AD514647}"/>
              </a:ext>
            </a:extLst>
          </p:cNvPr>
          <p:cNvCxnSpPr>
            <a:cxnSpLocks/>
          </p:cNvCxnSpPr>
          <p:nvPr/>
        </p:nvCxnSpPr>
        <p:spPr>
          <a:xfrm flipV="1">
            <a:off x="3270698" y="1977017"/>
            <a:ext cx="649373" cy="549749"/>
          </a:xfrm>
          <a:prstGeom prst="line">
            <a:avLst/>
          </a:prstGeom>
          <a:ln w="12700">
            <a:solidFill>
              <a:srgbClr val="00B050"/>
            </a:solidFill>
          </a:ln>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25047279-150E-9526-A494-BC7955CBC77A}"/>
              </a:ext>
            </a:extLst>
          </p:cNvPr>
          <p:cNvSpPr txBox="1"/>
          <p:nvPr/>
        </p:nvSpPr>
        <p:spPr>
          <a:xfrm>
            <a:off x="3701890" y="1706902"/>
            <a:ext cx="280416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送信データバイト数</a:t>
            </a:r>
          </a:p>
        </p:txBody>
      </p:sp>
      <p:cxnSp>
        <p:nvCxnSpPr>
          <p:cNvPr id="39" name="直線コネクタ 38">
            <a:extLst>
              <a:ext uri="{FF2B5EF4-FFF2-40B4-BE49-F238E27FC236}">
                <a16:creationId xmlns:a16="http://schemas.microsoft.com/office/drawing/2014/main" id="{68CFC015-B975-562D-CF79-52B06F34B645}"/>
              </a:ext>
            </a:extLst>
          </p:cNvPr>
          <p:cNvCxnSpPr>
            <a:cxnSpLocks/>
          </p:cNvCxnSpPr>
          <p:nvPr/>
        </p:nvCxnSpPr>
        <p:spPr>
          <a:xfrm flipV="1">
            <a:off x="3920072" y="2167437"/>
            <a:ext cx="706590" cy="359329"/>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7DAE023B-B1A3-5DD7-785D-D07DD8A3A4F0}"/>
              </a:ext>
            </a:extLst>
          </p:cNvPr>
          <p:cNvSpPr txBox="1"/>
          <p:nvPr/>
        </p:nvSpPr>
        <p:spPr>
          <a:xfrm>
            <a:off x="4553436" y="1949380"/>
            <a:ext cx="1303240"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送信パケット数</a:t>
            </a:r>
            <a:endParaRPr kumimoji="1" lang="ja-JP" altLang="en-US" sz="1200" dirty="0">
              <a:latin typeface="Meiryo UI" panose="020B0604030504040204" pitchFamily="50" charset="-128"/>
              <a:ea typeface="Meiryo UI" panose="020B0604030504040204" pitchFamily="50" charset="-128"/>
            </a:endParaRPr>
          </a:p>
        </p:txBody>
      </p:sp>
      <p:cxnSp>
        <p:nvCxnSpPr>
          <p:cNvPr id="41" name="直線コネクタ 40">
            <a:extLst>
              <a:ext uri="{FF2B5EF4-FFF2-40B4-BE49-F238E27FC236}">
                <a16:creationId xmlns:a16="http://schemas.microsoft.com/office/drawing/2014/main" id="{062ADA79-2696-6ED8-4CFF-7DA3DCB6B6D1}"/>
              </a:ext>
            </a:extLst>
          </p:cNvPr>
          <p:cNvCxnSpPr>
            <a:cxnSpLocks/>
          </p:cNvCxnSpPr>
          <p:nvPr/>
        </p:nvCxnSpPr>
        <p:spPr>
          <a:xfrm flipV="1">
            <a:off x="5354000" y="2033731"/>
            <a:ext cx="1347086" cy="568099"/>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E35CE132-E53B-D6A3-E4CB-F141051A8F6D}"/>
              </a:ext>
            </a:extLst>
          </p:cNvPr>
          <p:cNvSpPr txBox="1"/>
          <p:nvPr/>
        </p:nvSpPr>
        <p:spPr>
          <a:xfrm>
            <a:off x="6701086" y="1813527"/>
            <a:ext cx="168853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送信したい</a:t>
            </a:r>
            <a:r>
              <a:rPr lang="ja-JP" altLang="en-US" sz="1200" dirty="0">
                <a:latin typeface="Meiryo UI" panose="020B0604030504040204" pitchFamily="50" charset="-128"/>
                <a:ea typeface="Meiryo UI" panose="020B0604030504040204" pitchFamily="50" charset="-128"/>
              </a:rPr>
              <a:t>信号の</a:t>
            </a:r>
            <a:r>
              <a:rPr lang="en-US" altLang="ja-JP" sz="1200" dirty="0">
                <a:latin typeface="Meiryo UI" panose="020B0604030504040204" pitchFamily="50" charset="-128"/>
                <a:ea typeface="Meiryo UI" panose="020B0604030504040204" pitchFamily="50" charset="-128"/>
              </a:rPr>
              <a:t>PGN</a:t>
            </a:r>
            <a:endParaRPr kumimoji="1" lang="en-US" altLang="ja-JP" sz="1200" dirty="0">
              <a:latin typeface="Meiryo UI" panose="020B0604030504040204" pitchFamily="50" charset="-128"/>
              <a:ea typeface="Meiryo UI" panose="020B0604030504040204" pitchFamily="50" charset="-128"/>
            </a:endParaRPr>
          </a:p>
        </p:txBody>
      </p:sp>
      <p:cxnSp>
        <p:nvCxnSpPr>
          <p:cNvPr id="43" name="直線コネクタ 42">
            <a:extLst>
              <a:ext uri="{FF2B5EF4-FFF2-40B4-BE49-F238E27FC236}">
                <a16:creationId xmlns:a16="http://schemas.microsoft.com/office/drawing/2014/main" id="{00EFBFB0-A755-5600-7F6A-2582B8665461}"/>
              </a:ext>
            </a:extLst>
          </p:cNvPr>
          <p:cNvCxnSpPr>
            <a:cxnSpLocks/>
          </p:cNvCxnSpPr>
          <p:nvPr/>
        </p:nvCxnSpPr>
        <p:spPr>
          <a:xfrm flipV="1">
            <a:off x="5808136" y="2650671"/>
            <a:ext cx="1308698" cy="233099"/>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0FABE5A8-D9AD-8EDB-A6F9-7472352C22D0}"/>
              </a:ext>
            </a:extLst>
          </p:cNvPr>
          <p:cNvSpPr txBox="1"/>
          <p:nvPr/>
        </p:nvSpPr>
        <p:spPr>
          <a:xfrm>
            <a:off x="7116835" y="2430467"/>
            <a:ext cx="545066"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品番</a:t>
            </a:r>
            <a:endParaRPr kumimoji="1" lang="en-US" altLang="ja-JP" sz="1200" dirty="0">
              <a:latin typeface="Meiryo UI" panose="020B0604030504040204" pitchFamily="50" charset="-128"/>
              <a:ea typeface="Meiryo UI" panose="020B0604030504040204" pitchFamily="50" charset="-128"/>
            </a:endParaRPr>
          </a:p>
        </p:txBody>
      </p:sp>
      <p:cxnSp>
        <p:nvCxnSpPr>
          <p:cNvPr id="45" name="直線コネクタ 44">
            <a:extLst>
              <a:ext uri="{FF2B5EF4-FFF2-40B4-BE49-F238E27FC236}">
                <a16:creationId xmlns:a16="http://schemas.microsoft.com/office/drawing/2014/main" id="{EBA67D49-CFE7-0126-40E1-7E9281E5D683}"/>
              </a:ext>
            </a:extLst>
          </p:cNvPr>
          <p:cNvCxnSpPr>
            <a:cxnSpLocks/>
          </p:cNvCxnSpPr>
          <p:nvPr/>
        </p:nvCxnSpPr>
        <p:spPr>
          <a:xfrm>
            <a:off x="5808136" y="3140995"/>
            <a:ext cx="1499445" cy="147319"/>
          </a:xfrm>
          <a:prstGeom prst="line">
            <a:avLst/>
          </a:prstGeom>
          <a:ln w="12700">
            <a:solidFill>
              <a:srgbClr val="FFFF00"/>
            </a:solidFill>
          </a:ln>
        </p:spPr>
        <p:style>
          <a:lnRef idx="2">
            <a:schemeClr val="accent1"/>
          </a:lnRef>
          <a:fillRef idx="0">
            <a:schemeClr val="accent1"/>
          </a:fillRef>
          <a:effectRef idx="1">
            <a:schemeClr val="accent1"/>
          </a:effectRef>
          <a:fontRef idx="minor">
            <a:schemeClr val="tx1"/>
          </a:fontRef>
        </p:style>
      </p:cxnSp>
      <p:sp>
        <p:nvSpPr>
          <p:cNvPr id="46" name="テキスト ボックス 45">
            <a:extLst>
              <a:ext uri="{FF2B5EF4-FFF2-40B4-BE49-F238E27FC236}">
                <a16:creationId xmlns:a16="http://schemas.microsoft.com/office/drawing/2014/main" id="{FAFCAC4B-38A2-372C-1E43-0F8EBC0DD807}"/>
              </a:ext>
            </a:extLst>
          </p:cNvPr>
          <p:cNvSpPr txBox="1"/>
          <p:nvPr/>
        </p:nvSpPr>
        <p:spPr>
          <a:xfrm>
            <a:off x="7277100" y="3163855"/>
            <a:ext cx="1805939"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ソフト</a:t>
            </a:r>
            <a:r>
              <a:rPr kumimoji="1" lang="ja-JP" altLang="en-US" sz="1200" dirty="0">
                <a:latin typeface="Meiryo UI" panose="020B0604030504040204" pitchFamily="50" charset="-128"/>
                <a:ea typeface="Meiryo UI" panose="020B0604030504040204" pitchFamily="50" charset="-128"/>
              </a:rPr>
              <a:t>バージョン</a:t>
            </a:r>
            <a:endParaRPr kumimoji="1" lang="en-US" altLang="ja-JP" sz="1200" dirty="0">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A8B222D4-12DE-F8EF-606D-B36170ABAF28}"/>
              </a:ext>
            </a:extLst>
          </p:cNvPr>
          <p:cNvSpPr/>
          <p:nvPr/>
        </p:nvSpPr>
        <p:spPr>
          <a:xfrm>
            <a:off x="2655145" y="2732228"/>
            <a:ext cx="452595" cy="242153"/>
          </a:xfrm>
          <a:prstGeom prst="rect">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eiryo UI" panose="020B0604030504040204" pitchFamily="50" charset="-128"/>
              <a:ea typeface="Meiryo UI" panose="020B0604030504040204" pitchFamily="50" charset="-128"/>
            </a:endParaRPr>
          </a:p>
        </p:txBody>
      </p:sp>
      <p:cxnSp>
        <p:nvCxnSpPr>
          <p:cNvPr id="48" name="直線コネクタ 47">
            <a:extLst>
              <a:ext uri="{FF2B5EF4-FFF2-40B4-BE49-F238E27FC236}">
                <a16:creationId xmlns:a16="http://schemas.microsoft.com/office/drawing/2014/main" id="{7AD151FC-B896-6441-CC6E-823158AE849D}"/>
              </a:ext>
            </a:extLst>
          </p:cNvPr>
          <p:cNvCxnSpPr>
            <a:cxnSpLocks/>
          </p:cNvCxnSpPr>
          <p:nvPr/>
        </p:nvCxnSpPr>
        <p:spPr>
          <a:xfrm flipV="1">
            <a:off x="2327177" y="2913688"/>
            <a:ext cx="484995" cy="749251"/>
          </a:xfrm>
          <a:prstGeom prst="line">
            <a:avLst/>
          </a:prstGeom>
          <a:ln w="12700">
            <a:solidFill>
              <a:srgbClr val="7030A0"/>
            </a:solidFill>
          </a:ln>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98CEEBD3-BD50-9C45-18F4-DAFC64652187}"/>
              </a:ext>
            </a:extLst>
          </p:cNvPr>
          <p:cNvSpPr txBox="1"/>
          <p:nvPr/>
        </p:nvSpPr>
        <p:spPr>
          <a:xfrm>
            <a:off x="1918054" y="3656207"/>
            <a:ext cx="1303240"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文字数</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50167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8" y="291697"/>
            <a:ext cx="7344053"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上下左右）カーソル遷移図（番組選択）</a:t>
            </a:r>
          </a:p>
        </p:txBody>
      </p:sp>
      <p:cxnSp>
        <p:nvCxnSpPr>
          <p:cNvPr id="160" name="直線矢印コネクタ 159"/>
          <p:cNvCxnSpPr>
            <a:cxnSpLocks/>
            <a:stCxn id="3" idx="1"/>
          </p:cNvCxnSpPr>
          <p:nvPr/>
        </p:nvCxnSpPr>
        <p:spPr>
          <a:xfrm flipH="1">
            <a:off x="1034858" y="1783715"/>
            <a:ext cx="2003841" cy="154657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cxnSpLocks/>
            <a:stCxn id="3" idx="3"/>
          </p:cNvCxnSpPr>
          <p:nvPr/>
        </p:nvCxnSpPr>
        <p:spPr>
          <a:xfrm>
            <a:off x="5395260" y="1783715"/>
            <a:ext cx="2315655" cy="1534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cxnSpLocks/>
            <a:stCxn id="4" idx="3"/>
          </p:cNvCxnSpPr>
          <p:nvPr/>
        </p:nvCxnSpPr>
        <p:spPr>
          <a:xfrm>
            <a:off x="5395259" y="2420147"/>
            <a:ext cx="2232544" cy="10139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cxnSpLocks/>
            <a:stCxn id="5" idx="3"/>
          </p:cNvCxnSpPr>
          <p:nvPr/>
        </p:nvCxnSpPr>
        <p:spPr>
          <a:xfrm>
            <a:off x="5395259" y="3051474"/>
            <a:ext cx="2157541" cy="5088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a:cxnSpLocks/>
            <a:stCxn id="6" idx="3"/>
          </p:cNvCxnSpPr>
          <p:nvPr/>
        </p:nvCxnSpPr>
        <p:spPr>
          <a:xfrm>
            <a:off x="5395258" y="3683786"/>
            <a:ext cx="21575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cxnSpLocks/>
            <a:stCxn id="7" idx="3"/>
          </p:cNvCxnSpPr>
          <p:nvPr/>
        </p:nvCxnSpPr>
        <p:spPr>
          <a:xfrm flipV="1">
            <a:off x="5395258" y="3807270"/>
            <a:ext cx="2157542" cy="507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a:cxnSpLocks/>
            <a:stCxn id="8" idx="3"/>
          </p:cNvCxnSpPr>
          <p:nvPr/>
        </p:nvCxnSpPr>
        <p:spPr>
          <a:xfrm flipV="1">
            <a:off x="5395145" y="3925148"/>
            <a:ext cx="2232658" cy="1021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a:cxnSpLocks/>
            <a:stCxn id="4" idx="1"/>
          </p:cNvCxnSpPr>
          <p:nvPr/>
        </p:nvCxnSpPr>
        <p:spPr>
          <a:xfrm flipH="1">
            <a:off x="1088331" y="2420147"/>
            <a:ext cx="1950367" cy="10295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cxnSpLocks/>
            <a:stCxn id="5" idx="1"/>
          </p:cNvCxnSpPr>
          <p:nvPr/>
        </p:nvCxnSpPr>
        <p:spPr>
          <a:xfrm flipH="1">
            <a:off x="1097857" y="3051474"/>
            <a:ext cx="1940841" cy="5443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a:cxnSpLocks/>
            <a:stCxn id="6" idx="1"/>
          </p:cNvCxnSpPr>
          <p:nvPr/>
        </p:nvCxnSpPr>
        <p:spPr>
          <a:xfrm flipH="1">
            <a:off x="1097857" y="3683786"/>
            <a:ext cx="1940840" cy="447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a:cxnSpLocks/>
            <a:stCxn id="7" idx="1"/>
          </p:cNvCxnSpPr>
          <p:nvPr/>
        </p:nvCxnSpPr>
        <p:spPr>
          <a:xfrm flipH="1" flipV="1">
            <a:off x="1097857" y="3874327"/>
            <a:ext cx="1940840" cy="440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cxnSpLocks/>
            <a:stCxn id="8" idx="1"/>
          </p:cNvCxnSpPr>
          <p:nvPr/>
        </p:nvCxnSpPr>
        <p:spPr>
          <a:xfrm flipH="1" flipV="1">
            <a:off x="1088331" y="4028990"/>
            <a:ext cx="1950253" cy="91745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p:cNvSpPr txBox="1"/>
          <p:nvPr/>
        </p:nvSpPr>
        <p:spPr>
          <a:xfrm>
            <a:off x="7627803" y="3544301"/>
            <a:ext cx="492443" cy="276999"/>
          </a:xfrm>
          <a:prstGeom prst="rect">
            <a:avLst/>
          </a:prstGeom>
          <a:solidFill>
            <a:schemeClr val="bg1"/>
          </a:solidFill>
          <a:ln w="12700">
            <a:solidFill>
              <a:schemeClr val="tx1"/>
            </a:solidFill>
          </a:ln>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１</a:t>
            </a:r>
          </a:p>
        </p:txBody>
      </p:sp>
      <p:sp>
        <p:nvSpPr>
          <p:cNvPr id="211" name="テキスト ボックス 210"/>
          <p:cNvSpPr txBox="1"/>
          <p:nvPr/>
        </p:nvSpPr>
        <p:spPr>
          <a:xfrm>
            <a:off x="542415" y="3543739"/>
            <a:ext cx="492443" cy="276999"/>
          </a:xfrm>
          <a:prstGeom prst="rect">
            <a:avLst/>
          </a:prstGeom>
          <a:solidFill>
            <a:schemeClr val="bg1"/>
          </a:solidFill>
          <a:ln w="12700">
            <a:solidFill>
              <a:schemeClr val="tx1"/>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２</a:t>
            </a:r>
          </a:p>
        </p:txBody>
      </p:sp>
      <p:grpSp>
        <p:nvGrpSpPr>
          <p:cNvPr id="53" name="グループ化 52"/>
          <p:cNvGrpSpPr/>
          <p:nvPr/>
        </p:nvGrpSpPr>
        <p:grpSpPr>
          <a:xfrm>
            <a:off x="9475998" y="319106"/>
            <a:ext cx="2360999" cy="673342"/>
            <a:chOff x="9343331" y="38032"/>
            <a:chExt cx="2360999" cy="673342"/>
          </a:xfrm>
        </p:grpSpPr>
        <p:cxnSp>
          <p:nvCxnSpPr>
            <p:cNvPr id="54" name="直線矢印コネクタ 53"/>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 name="角丸四角形 38">
            <a:extLst>
              <a:ext uri="{FF2B5EF4-FFF2-40B4-BE49-F238E27FC236}">
                <a16:creationId xmlns:a16="http://schemas.microsoft.com/office/drawing/2014/main" id="{9829CBA7-21FB-4BD5-2693-A4289ABF2A6F}"/>
              </a:ext>
            </a:extLst>
          </p:cNvPr>
          <p:cNvSpPr>
            <a:spLocks noChangeAspect="1"/>
          </p:cNvSpPr>
          <p:nvPr/>
        </p:nvSpPr>
        <p:spPr>
          <a:xfrm>
            <a:off x="3038699" y="1621715"/>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4" name="角丸四角形 39">
            <a:extLst>
              <a:ext uri="{FF2B5EF4-FFF2-40B4-BE49-F238E27FC236}">
                <a16:creationId xmlns:a16="http://schemas.microsoft.com/office/drawing/2014/main" id="{DC26AFC2-FA6F-AF66-2740-314F67533F98}"/>
              </a:ext>
            </a:extLst>
          </p:cNvPr>
          <p:cNvSpPr>
            <a:spLocks noChangeAspect="1"/>
          </p:cNvSpPr>
          <p:nvPr/>
        </p:nvSpPr>
        <p:spPr>
          <a:xfrm>
            <a:off x="3038698" y="225814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5" name="角丸四角形 40">
            <a:extLst>
              <a:ext uri="{FF2B5EF4-FFF2-40B4-BE49-F238E27FC236}">
                <a16:creationId xmlns:a16="http://schemas.microsoft.com/office/drawing/2014/main" id="{9BB9E7A9-9F7B-CDEC-4052-FCC3E46B7EAC}"/>
              </a:ext>
            </a:extLst>
          </p:cNvPr>
          <p:cNvSpPr>
            <a:spLocks noChangeAspect="1"/>
          </p:cNvSpPr>
          <p:nvPr/>
        </p:nvSpPr>
        <p:spPr>
          <a:xfrm>
            <a:off x="3038698" y="2889474"/>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6" name="角丸四角形 41">
            <a:extLst>
              <a:ext uri="{FF2B5EF4-FFF2-40B4-BE49-F238E27FC236}">
                <a16:creationId xmlns:a16="http://schemas.microsoft.com/office/drawing/2014/main" id="{ADDC747E-3183-AB30-D526-E7AFBF3783ED}"/>
              </a:ext>
            </a:extLst>
          </p:cNvPr>
          <p:cNvSpPr>
            <a:spLocks noChangeAspect="1"/>
          </p:cNvSpPr>
          <p:nvPr/>
        </p:nvSpPr>
        <p:spPr>
          <a:xfrm>
            <a:off x="3038697" y="3521786"/>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7" name="角丸四角形 43">
            <a:extLst>
              <a:ext uri="{FF2B5EF4-FFF2-40B4-BE49-F238E27FC236}">
                <a16:creationId xmlns:a16="http://schemas.microsoft.com/office/drawing/2014/main" id="{7FC2592E-BEBB-D4B0-56D4-CA40CA29A2FB}"/>
              </a:ext>
            </a:extLst>
          </p:cNvPr>
          <p:cNvSpPr>
            <a:spLocks noChangeAspect="1"/>
          </p:cNvSpPr>
          <p:nvPr/>
        </p:nvSpPr>
        <p:spPr>
          <a:xfrm>
            <a:off x="3038697" y="4153113"/>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8" name="角丸四角形 44">
            <a:extLst>
              <a:ext uri="{FF2B5EF4-FFF2-40B4-BE49-F238E27FC236}">
                <a16:creationId xmlns:a16="http://schemas.microsoft.com/office/drawing/2014/main" id="{D871F800-CF16-271B-B143-01E51946B35B}"/>
              </a:ext>
            </a:extLst>
          </p:cNvPr>
          <p:cNvSpPr>
            <a:spLocks noChangeAspect="1"/>
          </p:cNvSpPr>
          <p:nvPr/>
        </p:nvSpPr>
        <p:spPr>
          <a:xfrm>
            <a:off x="3038584" y="478444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9" name="角丸四角形 44">
            <a:extLst>
              <a:ext uri="{FF2B5EF4-FFF2-40B4-BE49-F238E27FC236}">
                <a16:creationId xmlns:a16="http://schemas.microsoft.com/office/drawing/2014/main" id="{F801F7C5-11F6-A761-F764-BC05C0F9DE6B}"/>
              </a:ext>
            </a:extLst>
          </p:cNvPr>
          <p:cNvSpPr>
            <a:spLocks noChangeAspect="1"/>
          </p:cNvSpPr>
          <p:nvPr/>
        </p:nvSpPr>
        <p:spPr>
          <a:xfrm>
            <a:off x="3038583" y="541576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0" name="角丸四角形 44">
            <a:extLst>
              <a:ext uri="{FF2B5EF4-FFF2-40B4-BE49-F238E27FC236}">
                <a16:creationId xmlns:a16="http://schemas.microsoft.com/office/drawing/2014/main" id="{9452942D-9099-0A0E-B88A-29532048E061}"/>
              </a:ext>
            </a:extLst>
          </p:cNvPr>
          <p:cNvSpPr>
            <a:spLocks noChangeAspect="1"/>
          </p:cNvSpPr>
          <p:nvPr/>
        </p:nvSpPr>
        <p:spPr>
          <a:xfrm>
            <a:off x="3038582" y="6047094"/>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1" name="角丸四角形 38">
            <a:extLst>
              <a:ext uri="{FF2B5EF4-FFF2-40B4-BE49-F238E27FC236}">
                <a16:creationId xmlns:a16="http://schemas.microsoft.com/office/drawing/2014/main" id="{C5B38F83-F8C8-4495-3C5F-7F1445795DE9}"/>
              </a:ext>
            </a:extLst>
          </p:cNvPr>
          <p:cNvSpPr>
            <a:spLocks noChangeAspect="1"/>
          </p:cNvSpPr>
          <p:nvPr/>
        </p:nvSpPr>
        <p:spPr>
          <a:xfrm>
            <a:off x="3038582" y="992448"/>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cxnSp>
        <p:nvCxnSpPr>
          <p:cNvPr id="13" name="直線矢印コネクタ 12">
            <a:extLst>
              <a:ext uri="{FF2B5EF4-FFF2-40B4-BE49-F238E27FC236}">
                <a16:creationId xmlns:a16="http://schemas.microsoft.com/office/drawing/2014/main" id="{3FFA75E0-10E4-85DA-25B6-486043CF1642}"/>
              </a:ext>
            </a:extLst>
          </p:cNvPr>
          <p:cNvCxnSpPr>
            <a:cxnSpLocks/>
          </p:cNvCxnSpPr>
          <p:nvPr/>
        </p:nvCxnSpPr>
        <p:spPr>
          <a:xfrm>
            <a:off x="4064917" y="1968450"/>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B828B86-6FC4-6409-E810-6C49486BBE67}"/>
              </a:ext>
            </a:extLst>
          </p:cNvPr>
          <p:cNvCxnSpPr>
            <a:cxnSpLocks/>
          </p:cNvCxnSpPr>
          <p:nvPr/>
        </p:nvCxnSpPr>
        <p:spPr>
          <a:xfrm flipV="1">
            <a:off x="4370488" y="1968363"/>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74077C9-D108-D7BF-BBA6-D00F2CD70DAD}"/>
              </a:ext>
            </a:extLst>
          </p:cNvPr>
          <p:cNvCxnSpPr>
            <a:cxnSpLocks/>
          </p:cNvCxnSpPr>
          <p:nvPr/>
        </p:nvCxnSpPr>
        <p:spPr>
          <a:xfrm>
            <a:off x="4064917" y="2601342"/>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DA9A4DE-9B60-1525-51BF-CAC2AB183BB0}"/>
              </a:ext>
            </a:extLst>
          </p:cNvPr>
          <p:cNvCxnSpPr>
            <a:cxnSpLocks/>
          </p:cNvCxnSpPr>
          <p:nvPr/>
        </p:nvCxnSpPr>
        <p:spPr>
          <a:xfrm flipV="1">
            <a:off x="4370488" y="2601255"/>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5FC5AF3-6A12-BAD3-2900-2DA9505B7B4D}"/>
              </a:ext>
            </a:extLst>
          </p:cNvPr>
          <p:cNvCxnSpPr>
            <a:cxnSpLocks/>
          </p:cNvCxnSpPr>
          <p:nvPr/>
        </p:nvCxnSpPr>
        <p:spPr>
          <a:xfrm>
            <a:off x="4064917" y="3231874"/>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6F8B09-119B-AC77-D468-A7A7DB754119}"/>
              </a:ext>
            </a:extLst>
          </p:cNvPr>
          <p:cNvCxnSpPr>
            <a:cxnSpLocks/>
          </p:cNvCxnSpPr>
          <p:nvPr/>
        </p:nvCxnSpPr>
        <p:spPr>
          <a:xfrm flipV="1">
            <a:off x="4370488" y="3231787"/>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681337-EF83-1DCD-4B4C-14E9F724699F}"/>
              </a:ext>
            </a:extLst>
          </p:cNvPr>
          <p:cNvCxnSpPr>
            <a:cxnSpLocks/>
          </p:cNvCxnSpPr>
          <p:nvPr/>
        </p:nvCxnSpPr>
        <p:spPr>
          <a:xfrm>
            <a:off x="4064917" y="3865328"/>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4D9A8FF-56F0-7037-3FAB-39769DE4E0B0}"/>
              </a:ext>
            </a:extLst>
          </p:cNvPr>
          <p:cNvCxnSpPr>
            <a:cxnSpLocks/>
          </p:cNvCxnSpPr>
          <p:nvPr/>
        </p:nvCxnSpPr>
        <p:spPr>
          <a:xfrm flipV="1">
            <a:off x="4370488" y="3865241"/>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60A59BA-9999-BEF9-0127-81E11009A2EF}"/>
              </a:ext>
            </a:extLst>
          </p:cNvPr>
          <p:cNvCxnSpPr>
            <a:cxnSpLocks/>
          </p:cNvCxnSpPr>
          <p:nvPr/>
        </p:nvCxnSpPr>
        <p:spPr>
          <a:xfrm>
            <a:off x="4065384" y="4498481"/>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3AE9352-DA10-AAA9-9F36-4D1523FFDE9A}"/>
              </a:ext>
            </a:extLst>
          </p:cNvPr>
          <p:cNvCxnSpPr>
            <a:cxnSpLocks/>
          </p:cNvCxnSpPr>
          <p:nvPr/>
        </p:nvCxnSpPr>
        <p:spPr>
          <a:xfrm flipV="1">
            <a:off x="4370955" y="4498394"/>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6A9746E-82E9-1441-BE37-F07FFEB46EE6}"/>
              </a:ext>
            </a:extLst>
          </p:cNvPr>
          <p:cNvCxnSpPr>
            <a:cxnSpLocks/>
          </p:cNvCxnSpPr>
          <p:nvPr/>
        </p:nvCxnSpPr>
        <p:spPr>
          <a:xfrm>
            <a:off x="4064917" y="5127252"/>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BCBA185-4A34-C5D2-B6DB-ADABFFB414B0}"/>
              </a:ext>
            </a:extLst>
          </p:cNvPr>
          <p:cNvCxnSpPr>
            <a:cxnSpLocks/>
          </p:cNvCxnSpPr>
          <p:nvPr/>
        </p:nvCxnSpPr>
        <p:spPr>
          <a:xfrm flipV="1">
            <a:off x="4370488" y="5127165"/>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ABDF4CC-95D0-F5BA-E39B-19BFF2C095BA}"/>
              </a:ext>
            </a:extLst>
          </p:cNvPr>
          <p:cNvCxnSpPr>
            <a:cxnSpLocks/>
          </p:cNvCxnSpPr>
          <p:nvPr/>
        </p:nvCxnSpPr>
        <p:spPr>
          <a:xfrm>
            <a:off x="4064917" y="5758815"/>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1E78826-9AA7-2204-8B09-FBFE4400CB47}"/>
              </a:ext>
            </a:extLst>
          </p:cNvPr>
          <p:cNvCxnSpPr>
            <a:cxnSpLocks/>
          </p:cNvCxnSpPr>
          <p:nvPr/>
        </p:nvCxnSpPr>
        <p:spPr>
          <a:xfrm flipV="1">
            <a:off x="4370488" y="1332323"/>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04FFC827-2096-E1FF-DB31-59CA38662374}"/>
              </a:ext>
            </a:extLst>
          </p:cNvPr>
          <p:cNvCxnSpPr>
            <a:cxnSpLocks/>
            <a:stCxn id="9" idx="1"/>
          </p:cNvCxnSpPr>
          <p:nvPr/>
        </p:nvCxnSpPr>
        <p:spPr>
          <a:xfrm flipH="1" flipV="1">
            <a:off x="1034858" y="4168349"/>
            <a:ext cx="2003725" cy="140941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A5BD3F50-BA92-1255-1DCB-2D24435F26DA}"/>
              </a:ext>
            </a:extLst>
          </p:cNvPr>
          <p:cNvCxnSpPr>
            <a:cxnSpLocks/>
            <a:stCxn id="9" idx="3"/>
          </p:cNvCxnSpPr>
          <p:nvPr/>
        </p:nvCxnSpPr>
        <p:spPr>
          <a:xfrm flipV="1">
            <a:off x="5395144" y="4028990"/>
            <a:ext cx="2317676" cy="1548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E026B774-6B7A-53B6-CBD3-CC13721E26F2}"/>
              </a:ext>
            </a:extLst>
          </p:cNvPr>
          <p:cNvSpPr txBox="1"/>
          <p:nvPr/>
        </p:nvSpPr>
        <p:spPr>
          <a:xfrm>
            <a:off x="6594131" y="5123573"/>
            <a:ext cx="5499961" cy="1661993"/>
          </a:xfrm>
          <a:prstGeom prst="rect">
            <a:avLst/>
          </a:prstGeom>
          <a:solidFill>
            <a:schemeClr val="bg1"/>
          </a:solidFill>
          <a:ln w="12700">
            <a:solidFill>
              <a:schemeClr val="tx1"/>
            </a:solidFill>
          </a:ln>
        </p:spPr>
        <p:txBody>
          <a:bodyPr wrap="squar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ジョグダイアルを上に操作しても表示を変化させない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受信した中で最も大きい時、ジョグダイアルを下に操作しても表示を変化させない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１：</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に表示される番組名のリスト番号をそれぞれ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大きくする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ただし、</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のリスト番号は受信した中で最も大きいものを上限とする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500"/>
              </a:lnSpc>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に表示される番組名のリスト番号をそれぞれ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小さくする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500"/>
              </a:lnSpc>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ただし、</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のリスト番号は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を下限とする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271104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113776F4-0FF5-08D4-F1B7-370DCE5D754D}"/>
              </a:ext>
            </a:extLst>
          </p:cNvPr>
          <p:cNvGrpSpPr/>
          <p:nvPr/>
        </p:nvGrpSpPr>
        <p:grpSpPr>
          <a:xfrm>
            <a:off x="9216796" y="3678781"/>
            <a:ext cx="2849155" cy="990355"/>
            <a:chOff x="5048483" y="5376273"/>
            <a:chExt cx="3597042" cy="901946"/>
          </a:xfrm>
        </p:grpSpPr>
        <p:sp>
          <p:nvSpPr>
            <p:cNvPr id="20" name="角丸四角形 38">
              <a:extLst>
                <a:ext uri="{FF2B5EF4-FFF2-40B4-BE49-F238E27FC236}">
                  <a16:creationId xmlns:a16="http://schemas.microsoft.com/office/drawing/2014/main" id="{5CCCA952-D47E-7A4B-CFE2-B9441FFED8FA}"/>
                </a:ext>
              </a:extLst>
            </p:cNvPr>
            <p:cNvSpPr/>
            <p:nvPr/>
          </p:nvSpPr>
          <p:spPr>
            <a:xfrm>
              <a:off x="50484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23" name="角丸四角形 38">
              <a:extLst>
                <a:ext uri="{FF2B5EF4-FFF2-40B4-BE49-F238E27FC236}">
                  <a16:creationId xmlns:a16="http://schemas.microsoft.com/office/drawing/2014/main" id="{242D63BB-57E4-A3BF-3E3B-0F06286DB43F}"/>
                </a:ext>
              </a:extLst>
            </p:cNvPr>
            <p:cNvSpPr/>
            <p:nvPr/>
          </p:nvSpPr>
          <p:spPr>
            <a:xfrm>
              <a:off x="50484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24" name="角丸四角形 38">
              <a:extLst>
                <a:ext uri="{FF2B5EF4-FFF2-40B4-BE49-F238E27FC236}">
                  <a16:creationId xmlns:a16="http://schemas.microsoft.com/office/drawing/2014/main" id="{A1206787-6952-CECD-9C3B-0E0AEDADB72E}"/>
                </a:ext>
              </a:extLst>
            </p:cNvPr>
            <p:cNvSpPr/>
            <p:nvPr/>
          </p:nvSpPr>
          <p:spPr>
            <a:xfrm>
              <a:off x="50484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25" name="角丸四角形 38">
              <a:extLst>
                <a:ext uri="{FF2B5EF4-FFF2-40B4-BE49-F238E27FC236}">
                  <a16:creationId xmlns:a16="http://schemas.microsoft.com/office/drawing/2014/main" id="{1642507D-0F15-E6D8-3B47-B421A2E123B4}"/>
                </a:ext>
              </a:extLst>
            </p:cNvPr>
            <p:cNvSpPr/>
            <p:nvPr/>
          </p:nvSpPr>
          <p:spPr>
            <a:xfrm>
              <a:off x="5048483"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27" name="角丸四角形 38">
              <a:extLst>
                <a:ext uri="{FF2B5EF4-FFF2-40B4-BE49-F238E27FC236}">
                  <a16:creationId xmlns:a16="http://schemas.microsoft.com/office/drawing/2014/main" id="{51E3AD46-09EB-2C6D-0293-46FF02E563B9}"/>
                </a:ext>
              </a:extLst>
            </p:cNvPr>
            <p:cNvSpPr/>
            <p:nvPr/>
          </p:nvSpPr>
          <p:spPr>
            <a:xfrm>
              <a:off x="68772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29" name="角丸四角形 38">
              <a:extLst>
                <a:ext uri="{FF2B5EF4-FFF2-40B4-BE49-F238E27FC236}">
                  <a16:creationId xmlns:a16="http://schemas.microsoft.com/office/drawing/2014/main" id="{384E586E-5F22-D25C-193C-F003742924EC}"/>
                </a:ext>
              </a:extLst>
            </p:cNvPr>
            <p:cNvSpPr/>
            <p:nvPr/>
          </p:nvSpPr>
          <p:spPr>
            <a:xfrm>
              <a:off x="68772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31" name="角丸四角形 38">
              <a:extLst>
                <a:ext uri="{FF2B5EF4-FFF2-40B4-BE49-F238E27FC236}">
                  <a16:creationId xmlns:a16="http://schemas.microsoft.com/office/drawing/2014/main" id="{24DE216A-6AB4-8D47-BF81-85391903924F}"/>
                </a:ext>
              </a:extLst>
            </p:cNvPr>
            <p:cNvSpPr/>
            <p:nvPr/>
          </p:nvSpPr>
          <p:spPr>
            <a:xfrm>
              <a:off x="68772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32" name="角丸四角形 38">
              <a:extLst>
                <a:ext uri="{FF2B5EF4-FFF2-40B4-BE49-F238E27FC236}">
                  <a16:creationId xmlns:a16="http://schemas.microsoft.com/office/drawing/2014/main" id="{6BDFC206-A05F-ABC2-5337-8C4A61675593}"/>
                </a:ext>
              </a:extLst>
            </p:cNvPr>
            <p:cNvSpPr/>
            <p:nvPr/>
          </p:nvSpPr>
          <p:spPr>
            <a:xfrm>
              <a:off x="6877284"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cxnSp>
          <p:nvCxnSpPr>
            <p:cNvPr id="33" name="直線コネクタ 32">
              <a:extLst>
                <a:ext uri="{FF2B5EF4-FFF2-40B4-BE49-F238E27FC236}">
                  <a16:creationId xmlns:a16="http://schemas.microsoft.com/office/drawing/2014/main" id="{53C2D90B-6A81-C402-B357-539EB0060C85}"/>
                </a:ext>
              </a:extLst>
            </p:cNvPr>
            <p:cNvCxnSpPr>
              <a:cxnSpLocks/>
              <a:stCxn id="27" idx="0"/>
              <a:endCxn id="20" idx="0"/>
            </p:cNvCxnSpPr>
            <p:nvPr/>
          </p:nvCxnSpPr>
          <p:spPr>
            <a:xfrm flipH="1">
              <a:off x="5932606" y="5376273"/>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E1B9AA8-8A36-58D7-DACA-A83417083F06}"/>
                </a:ext>
              </a:extLst>
            </p:cNvPr>
            <p:cNvCxnSpPr>
              <a:cxnSpLocks/>
              <a:stCxn id="32" idx="2"/>
              <a:endCxn id="25" idx="2"/>
            </p:cNvCxnSpPr>
            <p:nvPr/>
          </p:nvCxnSpPr>
          <p:spPr>
            <a:xfrm flipH="1">
              <a:off x="5932604" y="6278219"/>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BFE544A-C697-7C50-C90A-CC4514007C8A}"/>
                </a:ext>
              </a:extLst>
            </p:cNvPr>
            <p:cNvCxnSpPr>
              <a:cxnSpLocks/>
              <a:stCxn id="20" idx="1"/>
              <a:endCxn id="25" idx="1"/>
            </p:cNvCxnSpPr>
            <p:nvPr/>
          </p:nvCxnSpPr>
          <p:spPr>
            <a:xfrm flipH="1">
              <a:off x="5048484"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DA8EAC8-9A3C-781A-D0EF-44F576241E5A}"/>
                </a:ext>
              </a:extLst>
            </p:cNvPr>
            <p:cNvCxnSpPr>
              <a:cxnSpLocks/>
              <a:stCxn id="27" idx="3"/>
              <a:endCxn id="32" idx="3"/>
            </p:cNvCxnSpPr>
            <p:nvPr/>
          </p:nvCxnSpPr>
          <p:spPr>
            <a:xfrm flipH="1">
              <a:off x="8645523"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4" name="図 13">
            <a:extLst>
              <a:ext uri="{FF2B5EF4-FFF2-40B4-BE49-F238E27FC236}">
                <a16:creationId xmlns:a16="http://schemas.microsoft.com/office/drawing/2014/main" id="{ECD2086B-A9E0-25A6-FC2A-54507766B407}"/>
              </a:ext>
            </a:extLst>
          </p:cNvPr>
          <p:cNvPicPr>
            <a:picLocks noChangeAspect="1"/>
          </p:cNvPicPr>
          <p:nvPr/>
        </p:nvPicPr>
        <p:blipFill>
          <a:blip r:embed="rId3"/>
          <a:stretch>
            <a:fillRect/>
          </a:stretch>
        </p:blipFill>
        <p:spPr>
          <a:xfrm>
            <a:off x="1953913" y="3618583"/>
            <a:ext cx="3690000" cy="1047585"/>
          </a:xfrm>
          <a:prstGeom prst="rect">
            <a:avLst/>
          </a:prstGeom>
        </p:spPr>
      </p:pic>
      <p:pic>
        <p:nvPicPr>
          <p:cNvPr id="186" name="図 185"/>
          <p:cNvPicPr>
            <a:picLocks noChangeAspect="1"/>
          </p:cNvPicPr>
          <p:nvPr/>
        </p:nvPicPr>
        <p:blipFill rotWithShape="1">
          <a:blip r:embed="rId4">
            <a:extLst>
              <a:ext uri="{28A0092B-C50C-407E-A947-70E740481C1C}">
                <a14:useLocalDpi xmlns:a14="http://schemas.microsoft.com/office/drawing/2010/main" val="0"/>
              </a:ext>
            </a:extLst>
          </a:blip>
          <a:srcRect l="47590" t="5536" r="48439" b="82658"/>
          <a:stretch/>
        </p:blipFill>
        <p:spPr>
          <a:xfrm rot="16200000">
            <a:off x="2198283" y="2633721"/>
            <a:ext cx="286020" cy="510224"/>
          </a:xfrm>
          <a:prstGeom prst="rect">
            <a:avLst/>
          </a:prstGeom>
        </p:spPr>
      </p:pic>
      <p:pic>
        <p:nvPicPr>
          <p:cNvPr id="202" name="図 201"/>
          <p:cNvPicPr>
            <a:picLocks noChangeAspect="1"/>
          </p:cNvPicPr>
          <p:nvPr/>
        </p:nvPicPr>
        <p:blipFill rotWithShape="1">
          <a:blip r:embed="rId4">
            <a:extLst>
              <a:ext uri="{28A0092B-C50C-407E-A947-70E740481C1C}">
                <a14:useLocalDpi xmlns:a14="http://schemas.microsoft.com/office/drawing/2010/main" val="0"/>
              </a:ext>
            </a:extLst>
          </a:blip>
          <a:srcRect l="17274" t="56448" r="76769" b="27924"/>
          <a:stretch/>
        </p:blipFill>
        <p:spPr>
          <a:xfrm rot="16200000">
            <a:off x="6308903" y="4347391"/>
            <a:ext cx="365821" cy="576000"/>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1697"/>
            <a:ext cx="5992682"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13" name="角丸四角形 112"/>
          <p:cNvSpPr/>
          <p:nvPr/>
        </p:nvSpPr>
        <p:spPr>
          <a:xfrm>
            <a:off x="2100520" y="2745824"/>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25" name="角丸四角形 124"/>
          <p:cNvSpPr/>
          <p:nvPr/>
        </p:nvSpPr>
        <p:spPr>
          <a:xfrm>
            <a:off x="6221281" y="4473391"/>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205" name="図 204"/>
          <p:cNvPicPr>
            <a:picLocks noChangeAspect="1"/>
          </p:cNvPicPr>
          <p:nvPr/>
        </p:nvPicPr>
        <p:blipFill rotWithShape="1">
          <a:blip r:embed="rId6">
            <a:extLst>
              <a:ext uri="{28A0092B-C50C-407E-A947-70E740481C1C}">
                <a14:useLocalDpi xmlns:a14="http://schemas.microsoft.com/office/drawing/2010/main" val="0"/>
              </a:ext>
            </a:extLst>
          </a:blip>
          <a:srcRect l="39076" t="79483" r="55594" b="10532"/>
          <a:stretch/>
        </p:blipFill>
        <p:spPr>
          <a:xfrm rot="5400000">
            <a:off x="6337278" y="2140908"/>
            <a:ext cx="324932" cy="365200"/>
          </a:xfrm>
          <a:prstGeom prst="rect">
            <a:avLst/>
          </a:prstGeom>
        </p:spPr>
      </p:pic>
      <p:sp>
        <p:nvSpPr>
          <p:cNvPr id="51" name="角丸四角形 50"/>
          <p:cNvSpPr/>
          <p:nvPr/>
        </p:nvSpPr>
        <p:spPr>
          <a:xfrm>
            <a:off x="6297481" y="213101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157" name="図 156"/>
          <p:cNvPicPr>
            <a:picLocks noChangeAspect="1"/>
          </p:cNvPicPr>
          <p:nvPr/>
        </p:nvPicPr>
        <p:blipFill rotWithShape="1">
          <a:blip r:embed="rId7">
            <a:extLst>
              <a:ext uri="{28A0092B-C50C-407E-A947-70E740481C1C}">
                <a14:useLocalDpi xmlns:a14="http://schemas.microsoft.com/office/drawing/2010/main" val="0"/>
              </a:ext>
            </a:extLst>
          </a:blip>
          <a:srcRect l="77625" t="73230" b="16979"/>
          <a:stretch/>
        </p:blipFill>
        <p:spPr>
          <a:xfrm>
            <a:off x="7329409" y="4854246"/>
            <a:ext cx="1363980" cy="358116"/>
          </a:xfrm>
          <a:prstGeom prst="rect">
            <a:avLst/>
          </a:prstGeom>
        </p:spPr>
      </p:pic>
      <p:pic>
        <p:nvPicPr>
          <p:cNvPr id="158" name="図 157"/>
          <p:cNvPicPr>
            <a:picLocks noChangeAspect="1"/>
          </p:cNvPicPr>
          <p:nvPr/>
        </p:nvPicPr>
        <p:blipFill rotWithShape="1">
          <a:blip r:embed="rId7">
            <a:extLst>
              <a:ext uri="{28A0092B-C50C-407E-A947-70E740481C1C}">
                <a14:useLocalDpi xmlns:a14="http://schemas.microsoft.com/office/drawing/2010/main" val="0"/>
              </a:ext>
            </a:extLst>
          </a:blip>
          <a:srcRect l="77625" t="45833" b="36459"/>
          <a:stretch/>
        </p:blipFill>
        <p:spPr>
          <a:xfrm>
            <a:off x="7336936" y="3630994"/>
            <a:ext cx="1363980" cy="647689"/>
          </a:xfrm>
          <a:prstGeom prst="rect">
            <a:avLst/>
          </a:prstGeom>
        </p:spPr>
      </p:pic>
      <p:sp>
        <p:nvSpPr>
          <p:cNvPr id="159" name="角丸四角形 158"/>
          <p:cNvSpPr/>
          <p:nvPr/>
        </p:nvSpPr>
        <p:spPr>
          <a:xfrm>
            <a:off x="7365567" y="4865792"/>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7356042" y="3641763"/>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147" name="図 146"/>
          <p:cNvPicPr>
            <a:picLocks noChangeAspect="1"/>
          </p:cNvPicPr>
          <p:nvPr/>
        </p:nvPicPr>
        <p:blipFill rotWithShape="1">
          <a:blip r:embed="rId8">
            <a:extLst>
              <a:ext uri="{28A0092B-C50C-407E-A947-70E740481C1C}">
                <a14:useLocalDpi xmlns:a14="http://schemas.microsoft.com/office/drawing/2010/main" val="0"/>
              </a:ext>
            </a:extLst>
          </a:blip>
          <a:srcRect l="17180" t="41230" r="76882" b="44290"/>
          <a:stretch/>
        </p:blipFill>
        <p:spPr>
          <a:xfrm rot="16200000">
            <a:off x="6294979" y="3522598"/>
            <a:ext cx="393667" cy="576000"/>
          </a:xfrm>
          <a:prstGeom prst="rect">
            <a:avLst/>
          </a:prstGeom>
        </p:spPr>
      </p:pic>
      <p:sp>
        <p:nvSpPr>
          <p:cNvPr id="150" name="角丸四角形 149"/>
          <p:cNvSpPr/>
          <p:nvPr/>
        </p:nvSpPr>
        <p:spPr>
          <a:xfrm>
            <a:off x="6221281" y="3648598"/>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9" name="角丸四角形 159">
            <a:extLst>
              <a:ext uri="{FF2B5EF4-FFF2-40B4-BE49-F238E27FC236}">
                <a16:creationId xmlns:a16="http://schemas.microsoft.com/office/drawing/2014/main" id="{EB0F46B2-011F-227E-BC35-5A3CD406F110}"/>
              </a:ext>
            </a:extLst>
          </p:cNvPr>
          <p:cNvSpPr/>
          <p:nvPr/>
        </p:nvSpPr>
        <p:spPr>
          <a:xfrm>
            <a:off x="88205" y="3641763"/>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0" name="直線コネクタ 9">
            <a:extLst>
              <a:ext uri="{FF2B5EF4-FFF2-40B4-BE49-F238E27FC236}">
                <a16:creationId xmlns:a16="http://schemas.microsoft.com/office/drawing/2014/main" id="{862B50FC-30C5-939D-9140-289C0F701C88}"/>
              </a:ext>
            </a:extLst>
          </p:cNvPr>
          <p:cNvCxnSpPr>
            <a:cxnSpLocks/>
          </p:cNvCxnSpPr>
          <p:nvPr/>
        </p:nvCxnSpPr>
        <p:spPr>
          <a:xfrm>
            <a:off x="1987365"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C6C3AA-5AF1-6E0B-1D57-549E1130003F}"/>
              </a:ext>
            </a:extLst>
          </p:cNvPr>
          <p:cNvCxnSpPr>
            <a:cxnSpLocks/>
          </p:cNvCxnSpPr>
          <p:nvPr/>
        </p:nvCxnSpPr>
        <p:spPr>
          <a:xfrm>
            <a:off x="5601698" y="3769181"/>
            <a:ext cx="0" cy="78085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69A90F9-69AF-4755-690B-4DD8C3A1EEC7}"/>
              </a:ext>
            </a:extLst>
          </p:cNvPr>
          <p:cNvCxnSpPr>
            <a:cxnSpLocks/>
          </p:cNvCxnSpPr>
          <p:nvPr/>
        </p:nvCxnSpPr>
        <p:spPr>
          <a:xfrm rot="5400000">
            <a:off x="3968563" y="3246476"/>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1D3826-38D1-8B22-09D9-6976DC5ABCFD}"/>
              </a:ext>
            </a:extLst>
          </p:cNvPr>
          <p:cNvCxnSpPr>
            <a:cxnSpLocks/>
          </p:cNvCxnSpPr>
          <p:nvPr/>
        </p:nvCxnSpPr>
        <p:spPr>
          <a:xfrm rot="5400000">
            <a:off x="3892363" y="4154377"/>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726CB99-B8B8-ECA4-5E18-2C6D9364366B}"/>
              </a:ext>
            </a:extLst>
          </p:cNvPr>
          <p:cNvCxnSpPr>
            <a:cxnSpLocks/>
          </p:cNvCxnSpPr>
          <p:nvPr/>
        </p:nvCxnSpPr>
        <p:spPr>
          <a:xfrm>
            <a:off x="2268462" y="3057243"/>
            <a:ext cx="0" cy="54320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25EDB97-C113-87E9-DF4E-F89EAD071569}"/>
              </a:ext>
            </a:extLst>
          </p:cNvPr>
          <p:cNvCxnSpPr>
            <a:cxnSpLocks/>
          </p:cNvCxnSpPr>
          <p:nvPr/>
        </p:nvCxnSpPr>
        <p:spPr>
          <a:xfrm flipV="1">
            <a:off x="2435921" y="3057243"/>
            <a:ext cx="0" cy="54320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D054ABA-4A45-A31C-BC4D-9FB6E53830D6}"/>
              </a:ext>
            </a:extLst>
          </p:cNvPr>
          <p:cNvCxnSpPr>
            <a:cxnSpLocks/>
          </p:cNvCxnSpPr>
          <p:nvPr/>
        </p:nvCxnSpPr>
        <p:spPr>
          <a:xfrm flipH="1">
            <a:off x="1450188" y="4123757"/>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C1F4454-4966-712B-87A8-F4C034FB6710}"/>
              </a:ext>
            </a:extLst>
          </p:cNvPr>
          <p:cNvCxnSpPr>
            <a:cxnSpLocks/>
          </p:cNvCxnSpPr>
          <p:nvPr/>
        </p:nvCxnSpPr>
        <p:spPr>
          <a:xfrm>
            <a:off x="5681493"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429EF9DB-0239-C65A-402A-DE779E89FB06}"/>
              </a:ext>
            </a:extLst>
          </p:cNvPr>
          <p:cNvCxnSpPr>
            <a:cxnSpLocks/>
          </p:cNvCxnSpPr>
          <p:nvPr/>
        </p:nvCxnSpPr>
        <p:spPr>
          <a:xfrm>
            <a:off x="6808388"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83CB8FC-B60F-40EF-7362-7D089F8DDF5A}"/>
              </a:ext>
            </a:extLst>
          </p:cNvPr>
          <p:cNvCxnSpPr>
            <a:cxnSpLocks/>
          </p:cNvCxnSpPr>
          <p:nvPr/>
        </p:nvCxnSpPr>
        <p:spPr>
          <a:xfrm>
            <a:off x="8719966"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6C776ACB-E66E-CCFF-748F-FE2AB6D1108C}"/>
              </a:ext>
            </a:extLst>
          </p:cNvPr>
          <p:cNvCxnSpPr>
            <a:cxnSpLocks/>
          </p:cNvCxnSpPr>
          <p:nvPr/>
        </p:nvCxnSpPr>
        <p:spPr>
          <a:xfrm flipH="1">
            <a:off x="5681493" y="3925309"/>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FC0074D9-F392-19E3-80F1-B4F0847B61CC}"/>
              </a:ext>
            </a:extLst>
          </p:cNvPr>
          <p:cNvCxnSpPr>
            <a:cxnSpLocks/>
          </p:cNvCxnSpPr>
          <p:nvPr/>
        </p:nvCxnSpPr>
        <p:spPr>
          <a:xfrm flipH="1">
            <a:off x="5699440" y="4559560"/>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21513E6F-0942-3B06-0DBF-BBD794B37C1F}"/>
              </a:ext>
            </a:extLst>
          </p:cNvPr>
          <p:cNvCxnSpPr>
            <a:cxnSpLocks/>
          </p:cNvCxnSpPr>
          <p:nvPr/>
        </p:nvCxnSpPr>
        <p:spPr>
          <a:xfrm flipH="1">
            <a:off x="6826335" y="3925309"/>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4CE274E6-9F26-ACFD-24FC-3E182FDF72CA}"/>
              </a:ext>
            </a:extLst>
          </p:cNvPr>
          <p:cNvCxnSpPr>
            <a:cxnSpLocks/>
          </p:cNvCxnSpPr>
          <p:nvPr/>
        </p:nvCxnSpPr>
        <p:spPr>
          <a:xfrm flipV="1">
            <a:off x="6826335" y="4196849"/>
            <a:ext cx="445287" cy="362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D722FFA-7C36-2098-EE0A-5971C21BD45B}"/>
              </a:ext>
            </a:extLst>
          </p:cNvPr>
          <p:cNvCxnSpPr>
            <a:cxnSpLocks/>
          </p:cNvCxnSpPr>
          <p:nvPr/>
        </p:nvCxnSpPr>
        <p:spPr>
          <a:xfrm flipV="1">
            <a:off x="8737900" y="4602283"/>
            <a:ext cx="434385" cy="385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1D640523-4BB4-5BBD-36D9-B786871A7988}"/>
              </a:ext>
            </a:extLst>
          </p:cNvPr>
          <p:cNvCxnSpPr>
            <a:cxnSpLocks/>
          </p:cNvCxnSpPr>
          <p:nvPr/>
        </p:nvCxnSpPr>
        <p:spPr>
          <a:xfrm flipH="1" flipV="1">
            <a:off x="6826335" y="4764283"/>
            <a:ext cx="445287" cy="2149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F8252080-183E-44BD-D678-A6D81A7CA8BC}"/>
              </a:ext>
            </a:extLst>
          </p:cNvPr>
          <p:cNvGrpSpPr/>
          <p:nvPr/>
        </p:nvGrpSpPr>
        <p:grpSpPr>
          <a:xfrm>
            <a:off x="1995642" y="1170687"/>
            <a:ext cx="3608818" cy="990355"/>
            <a:chOff x="5048483" y="5376273"/>
            <a:chExt cx="3597042" cy="901946"/>
          </a:xfrm>
        </p:grpSpPr>
        <p:sp>
          <p:nvSpPr>
            <p:cNvPr id="92" name="角丸四角形 38">
              <a:extLst>
                <a:ext uri="{FF2B5EF4-FFF2-40B4-BE49-F238E27FC236}">
                  <a16:creationId xmlns:a16="http://schemas.microsoft.com/office/drawing/2014/main" id="{1BE1E7A6-BD15-21D8-38A6-68302D04741D}"/>
                </a:ext>
              </a:extLst>
            </p:cNvPr>
            <p:cNvSpPr/>
            <p:nvPr/>
          </p:nvSpPr>
          <p:spPr>
            <a:xfrm>
              <a:off x="50484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93" name="角丸四角形 38">
              <a:extLst>
                <a:ext uri="{FF2B5EF4-FFF2-40B4-BE49-F238E27FC236}">
                  <a16:creationId xmlns:a16="http://schemas.microsoft.com/office/drawing/2014/main" id="{5101B846-5D22-C52F-2254-0D1E0231D338}"/>
                </a:ext>
              </a:extLst>
            </p:cNvPr>
            <p:cNvSpPr/>
            <p:nvPr/>
          </p:nvSpPr>
          <p:spPr>
            <a:xfrm>
              <a:off x="50484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95" name="角丸四角形 38">
              <a:extLst>
                <a:ext uri="{FF2B5EF4-FFF2-40B4-BE49-F238E27FC236}">
                  <a16:creationId xmlns:a16="http://schemas.microsoft.com/office/drawing/2014/main" id="{4928F2E1-FDB4-ED79-E2D6-7C27056FD4B1}"/>
                </a:ext>
              </a:extLst>
            </p:cNvPr>
            <p:cNvSpPr/>
            <p:nvPr/>
          </p:nvSpPr>
          <p:spPr>
            <a:xfrm>
              <a:off x="50484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96" name="角丸四角形 38">
              <a:extLst>
                <a:ext uri="{FF2B5EF4-FFF2-40B4-BE49-F238E27FC236}">
                  <a16:creationId xmlns:a16="http://schemas.microsoft.com/office/drawing/2014/main" id="{D8AD96EC-3ED8-5E29-C39D-55EDC7E774B7}"/>
                </a:ext>
              </a:extLst>
            </p:cNvPr>
            <p:cNvSpPr/>
            <p:nvPr/>
          </p:nvSpPr>
          <p:spPr>
            <a:xfrm>
              <a:off x="5048483"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97" name="角丸四角形 38">
              <a:extLst>
                <a:ext uri="{FF2B5EF4-FFF2-40B4-BE49-F238E27FC236}">
                  <a16:creationId xmlns:a16="http://schemas.microsoft.com/office/drawing/2014/main" id="{FC9564BA-DAA3-17E4-73F3-61958E2157F1}"/>
                </a:ext>
              </a:extLst>
            </p:cNvPr>
            <p:cNvSpPr/>
            <p:nvPr/>
          </p:nvSpPr>
          <p:spPr>
            <a:xfrm>
              <a:off x="68772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98" name="角丸四角形 38">
              <a:extLst>
                <a:ext uri="{FF2B5EF4-FFF2-40B4-BE49-F238E27FC236}">
                  <a16:creationId xmlns:a16="http://schemas.microsoft.com/office/drawing/2014/main" id="{F790A940-705D-2CBF-9690-086D1D83FF63}"/>
                </a:ext>
              </a:extLst>
            </p:cNvPr>
            <p:cNvSpPr/>
            <p:nvPr/>
          </p:nvSpPr>
          <p:spPr>
            <a:xfrm>
              <a:off x="68772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99" name="角丸四角形 38">
              <a:extLst>
                <a:ext uri="{FF2B5EF4-FFF2-40B4-BE49-F238E27FC236}">
                  <a16:creationId xmlns:a16="http://schemas.microsoft.com/office/drawing/2014/main" id="{B3787685-8F24-C5AD-B6A6-9DCA66C5CE2E}"/>
                </a:ext>
              </a:extLst>
            </p:cNvPr>
            <p:cNvSpPr/>
            <p:nvPr/>
          </p:nvSpPr>
          <p:spPr>
            <a:xfrm>
              <a:off x="68772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100" name="角丸四角形 38">
              <a:extLst>
                <a:ext uri="{FF2B5EF4-FFF2-40B4-BE49-F238E27FC236}">
                  <a16:creationId xmlns:a16="http://schemas.microsoft.com/office/drawing/2014/main" id="{1C612582-C30F-509E-F9C5-89E277FDEC11}"/>
                </a:ext>
              </a:extLst>
            </p:cNvPr>
            <p:cNvSpPr/>
            <p:nvPr/>
          </p:nvSpPr>
          <p:spPr>
            <a:xfrm>
              <a:off x="6877284"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cxnSp>
          <p:nvCxnSpPr>
            <p:cNvPr id="101" name="直線コネクタ 100">
              <a:extLst>
                <a:ext uri="{FF2B5EF4-FFF2-40B4-BE49-F238E27FC236}">
                  <a16:creationId xmlns:a16="http://schemas.microsoft.com/office/drawing/2014/main" id="{0B17B5F6-FD76-8916-8B61-AA28BC3F869E}"/>
                </a:ext>
              </a:extLst>
            </p:cNvPr>
            <p:cNvCxnSpPr>
              <a:cxnSpLocks/>
              <a:stCxn id="97" idx="0"/>
              <a:endCxn id="92" idx="0"/>
            </p:cNvCxnSpPr>
            <p:nvPr/>
          </p:nvCxnSpPr>
          <p:spPr>
            <a:xfrm flipH="1">
              <a:off x="5932606" y="5376273"/>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88435F0-7E8F-97E1-88D6-13E3D686DC1F}"/>
                </a:ext>
              </a:extLst>
            </p:cNvPr>
            <p:cNvCxnSpPr>
              <a:cxnSpLocks/>
              <a:stCxn id="100" idx="2"/>
              <a:endCxn id="96" idx="2"/>
            </p:cNvCxnSpPr>
            <p:nvPr/>
          </p:nvCxnSpPr>
          <p:spPr>
            <a:xfrm flipH="1">
              <a:off x="5932604" y="6278219"/>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0CAE1DCA-DD41-DCE7-5CE4-236D652BEE26}"/>
                </a:ext>
              </a:extLst>
            </p:cNvPr>
            <p:cNvCxnSpPr>
              <a:cxnSpLocks/>
              <a:stCxn id="92" idx="1"/>
              <a:endCxn id="96" idx="1"/>
            </p:cNvCxnSpPr>
            <p:nvPr/>
          </p:nvCxnSpPr>
          <p:spPr>
            <a:xfrm flipH="1">
              <a:off x="5048484"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DC73E1AE-0149-A090-D918-C554C0E16C61}"/>
                </a:ext>
              </a:extLst>
            </p:cNvPr>
            <p:cNvCxnSpPr>
              <a:cxnSpLocks/>
              <a:stCxn id="97" idx="3"/>
              <a:endCxn id="100" idx="3"/>
            </p:cNvCxnSpPr>
            <p:nvPr/>
          </p:nvCxnSpPr>
          <p:spPr>
            <a:xfrm flipH="1">
              <a:off x="8645523"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05" name="直線矢印コネクタ 104">
            <a:extLst>
              <a:ext uri="{FF2B5EF4-FFF2-40B4-BE49-F238E27FC236}">
                <a16:creationId xmlns:a16="http://schemas.microsoft.com/office/drawing/2014/main" id="{D1544AAE-8FC3-6583-63AA-A4B75CF05961}"/>
              </a:ext>
            </a:extLst>
          </p:cNvPr>
          <p:cNvCxnSpPr>
            <a:cxnSpLocks/>
          </p:cNvCxnSpPr>
          <p:nvPr/>
        </p:nvCxnSpPr>
        <p:spPr>
          <a:xfrm flipV="1">
            <a:off x="2435921" y="2178798"/>
            <a:ext cx="0" cy="54320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5039406E-F259-2045-0F9C-1818F7BA3FFA}"/>
              </a:ext>
            </a:extLst>
          </p:cNvPr>
          <p:cNvCxnSpPr>
            <a:cxnSpLocks/>
          </p:cNvCxnSpPr>
          <p:nvPr/>
        </p:nvCxnSpPr>
        <p:spPr>
          <a:xfrm>
            <a:off x="2268462" y="4735066"/>
            <a:ext cx="0" cy="54320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7" name="角丸四角形 112">
            <a:extLst>
              <a:ext uri="{FF2B5EF4-FFF2-40B4-BE49-F238E27FC236}">
                <a16:creationId xmlns:a16="http://schemas.microsoft.com/office/drawing/2014/main" id="{D84DFAF5-6F29-FB25-056D-A5CF85580089}"/>
              </a:ext>
            </a:extLst>
          </p:cNvPr>
          <p:cNvSpPr/>
          <p:nvPr/>
        </p:nvSpPr>
        <p:spPr>
          <a:xfrm>
            <a:off x="2103758" y="5302295"/>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108" name="直線矢印コネクタ 107">
            <a:extLst>
              <a:ext uri="{FF2B5EF4-FFF2-40B4-BE49-F238E27FC236}">
                <a16:creationId xmlns:a16="http://schemas.microsoft.com/office/drawing/2014/main" id="{E38B9346-5323-FD35-4524-97AF354594C5}"/>
              </a:ext>
            </a:extLst>
          </p:cNvPr>
          <p:cNvCxnSpPr>
            <a:cxnSpLocks/>
          </p:cNvCxnSpPr>
          <p:nvPr/>
        </p:nvCxnSpPr>
        <p:spPr>
          <a:xfrm>
            <a:off x="6434062" y="2578100"/>
            <a:ext cx="0" cy="10223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C7F71FD5-7C4A-02B0-BADD-A5B94AFF443E}"/>
              </a:ext>
            </a:extLst>
          </p:cNvPr>
          <p:cNvCxnSpPr>
            <a:cxnSpLocks/>
          </p:cNvCxnSpPr>
          <p:nvPr/>
        </p:nvCxnSpPr>
        <p:spPr>
          <a:xfrm flipV="1">
            <a:off x="6588821" y="2578100"/>
            <a:ext cx="0" cy="99695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EC081B82-2AC4-06CC-E5A2-A82CE345B7AF}"/>
              </a:ext>
            </a:extLst>
          </p:cNvPr>
          <p:cNvCxnSpPr>
            <a:cxnSpLocks/>
          </p:cNvCxnSpPr>
          <p:nvPr/>
        </p:nvCxnSpPr>
        <p:spPr>
          <a:xfrm>
            <a:off x="6434062" y="4031470"/>
            <a:ext cx="0" cy="39390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E41369B0-CDCD-577D-3483-5E98028ADF7D}"/>
              </a:ext>
            </a:extLst>
          </p:cNvPr>
          <p:cNvCxnSpPr>
            <a:cxnSpLocks/>
          </p:cNvCxnSpPr>
          <p:nvPr/>
        </p:nvCxnSpPr>
        <p:spPr>
          <a:xfrm flipV="1">
            <a:off x="6588821" y="4031470"/>
            <a:ext cx="0" cy="36850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39" name="角丸四角形 50">
            <a:extLst>
              <a:ext uri="{FF2B5EF4-FFF2-40B4-BE49-F238E27FC236}">
                <a16:creationId xmlns:a16="http://schemas.microsoft.com/office/drawing/2014/main" id="{98DB0E42-F2D2-F00D-2201-0C4502F01756}"/>
              </a:ext>
            </a:extLst>
          </p:cNvPr>
          <p:cNvSpPr/>
          <p:nvPr/>
        </p:nvSpPr>
        <p:spPr>
          <a:xfrm>
            <a:off x="6291850" y="5457363"/>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40" name="直線矢印コネクタ 139">
            <a:extLst>
              <a:ext uri="{FF2B5EF4-FFF2-40B4-BE49-F238E27FC236}">
                <a16:creationId xmlns:a16="http://schemas.microsoft.com/office/drawing/2014/main" id="{45AE9512-1049-06EB-69A4-6AC8F5C0B374}"/>
              </a:ext>
            </a:extLst>
          </p:cNvPr>
          <p:cNvCxnSpPr>
            <a:cxnSpLocks/>
          </p:cNvCxnSpPr>
          <p:nvPr/>
        </p:nvCxnSpPr>
        <p:spPr>
          <a:xfrm>
            <a:off x="6434062" y="4839527"/>
            <a:ext cx="0" cy="58654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5" name="角丸四角形 149">
            <a:extLst>
              <a:ext uri="{FF2B5EF4-FFF2-40B4-BE49-F238E27FC236}">
                <a16:creationId xmlns:a16="http://schemas.microsoft.com/office/drawing/2014/main" id="{8F5F57A0-A791-1BFB-EEA4-BA3DC84733A5}"/>
              </a:ext>
            </a:extLst>
          </p:cNvPr>
          <p:cNvSpPr/>
          <p:nvPr/>
        </p:nvSpPr>
        <p:spPr>
          <a:xfrm>
            <a:off x="6255365" y="1349850"/>
            <a:ext cx="488758" cy="33284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cxnSp>
        <p:nvCxnSpPr>
          <p:cNvPr id="149" name="直線矢印コネクタ 148">
            <a:extLst>
              <a:ext uri="{FF2B5EF4-FFF2-40B4-BE49-F238E27FC236}">
                <a16:creationId xmlns:a16="http://schemas.microsoft.com/office/drawing/2014/main" id="{3AEF7A26-756E-D160-8A5B-532F9215892E}"/>
              </a:ext>
            </a:extLst>
          </p:cNvPr>
          <p:cNvCxnSpPr>
            <a:cxnSpLocks/>
          </p:cNvCxnSpPr>
          <p:nvPr/>
        </p:nvCxnSpPr>
        <p:spPr>
          <a:xfrm flipV="1">
            <a:off x="6588821" y="1718830"/>
            <a:ext cx="0" cy="36850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8BFF20EE-81EC-6AFA-AF32-96528E75D989}"/>
              </a:ext>
            </a:extLst>
          </p:cNvPr>
          <p:cNvCxnSpPr>
            <a:cxnSpLocks/>
          </p:cNvCxnSpPr>
          <p:nvPr/>
        </p:nvCxnSpPr>
        <p:spPr>
          <a:xfrm flipH="1">
            <a:off x="1423554" y="2876043"/>
            <a:ext cx="630519" cy="7530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a:extLst>
              <a:ext uri="{FF2B5EF4-FFF2-40B4-BE49-F238E27FC236}">
                <a16:creationId xmlns:a16="http://schemas.microsoft.com/office/drawing/2014/main" id="{47C6EBF7-E162-7EA1-EA66-4F3D3A94AF45}"/>
              </a:ext>
            </a:extLst>
          </p:cNvPr>
          <p:cNvCxnSpPr>
            <a:cxnSpLocks/>
          </p:cNvCxnSpPr>
          <p:nvPr/>
        </p:nvCxnSpPr>
        <p:spPr>
          <a:xfrm>
            <a:off x="7927582" y="4339700"/>
            <a:ext cx="0" cy="4880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1ECD7700-A2B0-9C10-BCF1-A7F135BB910F}"/>
              </a:ext>
            </a:extLst>
          </p:cNvPr>
          <p:cNvCxnSpPr>
            <a:cxnSpLocks/>
          </p:cNvCxnSpPr>
          <p:nvPr/>
        </p:nvCxnSpPr>
        <p:spPr>
          <a:xfrm flipV="1">
            <a:off x="8082341" y="4339700"/>
            <a:ext cx="0" cy="46268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209" name="グループ化 208">
            <a:extLst>
              <a:ext uri="{FF2B5EF4-FFF2-40B4-BE49-F238E27FC236}">
                <a16:creationId xmlns:a16="http://schemas.microsoft.com/office/drawing/2014/main" id="{75C9339F-44A2-88BC-C88E-57871BF659BD}"/>
              </a:ext>
            </a:extLst>
          </p:cNvPr>
          <p:cNvGrpSpPr/>
          <p:nvPr/>
        </p:nvGrpSpPr>
        <p:grpSpPr>
          <a:xfrm>
            <a:off x="9475998" y="319106"/>
            <a:ext cx="2360999" cy="673342"/>
            <a:chOff x="9343331" y="38032"/>
            <a:chExt cx="2360999" cy="673342"/>
          </a:xfrm>
        </p:grpSpPr>
        <p:cxnSp>
          <p:nvCxnSpPr>
            <p:cNvPr id="210" name="直線矢印コネクタ 209">
              <a:extLst>
                <a:ext uri="{FF2B5EF4-FFF2-40B4-BE49-F238E27FC236}">
                  <a16:creationId xmlns:a16="http://schemas.microsoft.com/office/drawing/2014/main" id="{D4196F30-A631-7B04-C90D-F3DDE6B4C11A}"/>
                </a:ext>
              </a:extLst>
            </p:cNvPr>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a:extLst>
                <a:ext uri="{FF2B5EF4-FFF2-40B4-BE49-F238E27FC236}">
                  <a16:creationId xmlns:a16="http://schemas.microsoft.com/office/drawing/2014/main" id="{F0F404EE-F572-950C-BC5C-E72F0B5C33B8}"/>
                </a:ext>
              </a:extLst>
            </p:cNvPr>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BF4F9D1-2FAE-8169-BE50-CC9DBF13D7D5}"/>
                </a:ext>
              </a:extLst>
            </p:cNvPr>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a:extLst>
                <a:ext uri="{FF2B5EF4-FFF2-40B4-BE49-F238E27FC236}">
                  <a16:creationId xmlns:a16="http://schemas.microsoft.com/office/drawing/2014/main" id="{2D9607B7-7833-31CE-4ACB-2E0288C7D1E7}"/>
                </a:ext>
              </a:extLst>
            </p:cNvPr>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4" name="Text Box 106">
              <a:extLst>
                <a:ext uri="{FF2B5EF4-FFF2-40B4-BE49-F238E27FC236}">
                  <a16:creationId xmlns:a16="http://schemas.microsoft.com/office/drawing/2014/main" id="{A27C9C8B-5DCF-B0EB-0C38-453291B94598}"/>
                </a:ext>
              </a:extLst>
            </p:cNvPr>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49" name="直線矢印コネクタ 48">
            <a:extLst>
              <a:ext uri="{FF2B5EF4-FFF2-40B4-BE49-F238E27FC236}">
                <a16:creationId xmlns:a16="http://schemas.microsoft.com/office/drawing/2014/main" id="{59873E42-D65E-8491-DE0C-F93B29154CEA}"/>
              </a:ext>
            </a:extLst>
          </p:cNvPr>
          <p:cNvCxnSpPr>
            <a:cxnSpLocks/>
          </p:cNvCxnSpPr>
          <p:nvPr/>
        </p:nvCxnSpPr>
        <p:spPr>
          <a:xfrm>
            <a:off x="2642066" y="2965450"/>
            <a:ext cx="3561746" cy="628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E2185E9-5429-9D81-2CA7-F01674F991F4}"/>
              </a:ext>
            </a:extLst>
          </p:cNvPr>
          <p:cNvCxnSpPr>
            <a:cxnSpLocks/>
          </p:cNvCxnSpPr>
          <p:nvPr/>
        </p:nvCxnSpPr>
        <p:spPr>
          <a:xfrm flipH="1">
            <a:off x="2642066" y="2363209"/>
            <a:ext cx="3598265" cy="4688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335F18D-1D59-1DE2-F225-1126EC79BA43}"/>
              </a:ext>
            </a:extLst>
          </p:cNvPr>
          <p:cNvCxnSpPr>
            <a:cxnSpLocks/>
          </p:cNvCxnSpPr>
          <p:nvPr/>
        </p:nvCxnSpPr>
        <p:spPr>
          <a:xfrm>
            <a:off x="6772275" y="2352675"/>
            <a:ext cx="1135229" cy="1224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E449AE4-EAAC-6D21-838C-E06DCD72BDB8}"/>
              </a:ext>
            </a:extLst>
          </p:cNvPr>
          <p:cNvCxnSpPr>
            <a:cxnSpLocks/>
          </p:cNvCxnSpPr>
          <p:nvPr/>
        </p:nvCxnSpPr>
        <p:spPr>
          <a:xfrm flipV="1">
            <a:off x="8082341" y="2578100"/>
            <a:ext cx="0" cy="10162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57" name="角丸四角形 158">
            <a:extLst>
              <a:ext uri="{FF2B5EF4-FFF2-40B4-BE49-F238E27FC236}">
                <a16:creationId xmlns:a16="http://schemas.microsoft.com/office/drawing/2014/main" id="{5CDD53A7-A1AD-27C4-DE96-ABC5A54FC2C6}"/>
              </a:ext>
            </a:extLst>
          </p:cNvPr>
          <p:cNvSpPr/>
          <p:nvPr/>
        </p:nvSpPr>
        <p:spPr>
          <a:xfrm>
            <a:off x="7414666" y="2193521"/>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8" name="角丸四角形 159">
            <a:extLst>
              <a:ext uri="{FF2B5EF4-FFF2-40B4-BE49-F238E27FC236}">
                <a16:creationId xmlns:a16="http://schemas.microsoft.com/office/drawing/2014/main" id="{FCF2F5DB-0C4A-338C-B3B1-537AC1F45017}"/>
              </a:ext>
            </a:extLst>
          </p:cNvPr>
          <p:cNvSpPr/>
          <p:nvPr/>
        </p:nvSpPr>
        <p:spPr>
          <a:xfrm>
            <a:off x="7357661" y="5811017"/>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59" name="直線矢印コネクタ 58">
            <a:extLst>
              <a:ext uri="{FF2B5EF4-FFF2-40B4-BE49-F238E27FC236}">
                <a16:creationId xmlns:a16="http://schemas.microsoft.com/office/drawing/2014/main" id="{17F05F78-5A70-261E-734E-F47D5C3D64C7}"/>
              </a:ext>
            </a:extLst>
          </p:cNvPr>
          <p:cNvCxnSpPr>
            <a:cxnSpLocks/>
          </p:cNvCxnSpPr>
          <p:nvPr/>
        </p:nvCxnSpPr>
        <p:spPr>
          <a:xfrm>
            <a:off x="7928884" y="5287151"/>
            <a:ext cx="0" cy="4880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139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1697"/>
            <a:ext cx="7304315"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上下左右）カーソル遷移図（番組選択）</a:t>
            </a:r>
          </a:p>
        </p:txBody>
      </p:sp>
      <p:grpSp>
        <p:nvGrpSpPr>
          <p:cNvPr id="67" name="グループ化 66"/>
          <p:cNvGrpSpPr/>
          <p:nvPr/>
        </p:nvGrpSpPr>
        <p:grpSpPr>
          <a:xfrm>
            <a:off x="9475998" y="319106"/>
            <a:ext cx="2360999" cy="673342"/>
            <a:chOff x="9343331" y="38032"/>
            <a:chExt cx="2360999" cy="673342"/>
          </a:xfrm>
        </p:grpSpPr>
        <p:cxnSp>
          <p:nvCxnSpPr>
            <p:cNvPr id="68" name="直線矢印コネクタ 67"/>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 name="角丸四角形 38">
            <a:extLst>
              <a:ext uri="{FF2B5EF4-FFF2-40B4-BE49-F238E27FC236}">
                <a16:creationId xmlns:a16="http://schemas.microsoft.com/office/drawing/2014/main" id="{B81821A1-8AC0-5B5C-85CF-FD248715FE96}"/>
              </a:ext>
            </a:extLst>
          </p:cNvPr>
          <p:cNvSpPr>
            <a:spLocks noChangeAspect="1"/>
          </p:cNvSpPr>
          <p:nvPr/>
        </p:nvSpPr>
        <p:spPr>
          <a:xfrm>
            <a:off x="3805190" y="1914958"/>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3" name="角丸四角形 39">
            <a:extLst>
              <a:ext uri="{FF2B5EF4-FFF2-40B4-BE49-F238E27FC236}">
                <a16:creationId xmlns:a16="http://schemas.microsoft.com/office/drawing/2014/main" id="{881DD6BB-E450-03D6-7411-98DF34B1DF04}"/>
              </a:ext>
            </a:extLst>
          </p:cNvPr>
          <p:cNvSpPr>
            <a:spLocks noChangeAspect="1"/>
          </p:cNvSpPr>
          <p:nvPr/>
        </p:nvSpPr>
        <p:spPr>
          <a:xfrm>
            <a:off x="6679520" y="1914958"/>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4" name="角丸四角形 40">
            <a:extLst>
              <a:ext uri="{FF2B5EF4-FFF2-40B4-BE49-F238E27FC236}">
                <a16:creationId xmlns:a16="http://schemas.microsoft.com/office/drawing/2014/main" id="{FF7A4F72-00DF-AA5E-DA5F-C995A99D6F39}"/>
              </a:ext>
            </a:extLst>
          </p:cNvPr>
          <p:cNvSpPr>
            <a:spLocks noChangeAspect="1"/>
          </p:cNvSpPr>
          <p:nvPr/>
        </p:nvSpPr>
        <p:spPr>
          <a:xfrm>
            <a:off x="3805190" y="2685561"/>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5" name="角丸四角形 41">
            <a:extLst>
              <a:ext uri="{FF2B5EF4-FFF2-40B4-BE49-F238E27FC236}">
                <a16:creationId xmlns:a16="http://schemas.microsoft.com/office/drawing/2014/main" id="{6B9731DE-1858-1C71-E3E8-4A0AE7C457DD}"/>
              </a:ext>
            </a:extLst>
          </p:cNvPr>
          <p:cNvSpPr>
            <a:spLocks noChangeAspect="1"/>
          </p:cNvSpPr>
          <p:nvPr/>
        </p:nvSpPr>
        <p:spPr>
          <a:xfrm>
            <a:off x="6679520" y="2685561"/>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6" name="角丸四角形 43">
            <a:extLst>
              <a:ext uri="{FF2B5EF4-FFF2-40B4-BE49-F238E27FC236}">
                <a16:creationId xmlns:a16="http://schemas.microsoft.com/office/drawing/2014/main" id="{7334E421-2D76-D1D6-CB0E-D3E9B2921025}"/>
              </a:ext>
            </a:extLst>
          </p:cNvPr>
          <p:cNvSpPr>
            <a:spLocks noChangeAspect="1"/>
          </p:cNvSpPr>
          <p:nvPr/>
        </p:nvSpPr>
        <p:spPr>
          <a:xfrm>
            <a:off x="3805190" y="3459210"/>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7" name="角丸四角形 44">
            <a:extLst>
              <a:ext uri="{FF2B5EF4-FFF2-40B4-BE49-F238E27FC236}">
                <a16:creationId xmlns:a16="http://schemas.microsoft.com/office/drawing/2014/main" id="{1888A31D-59FD-D5D3-2202-7697C03A9F57}"/>
              </a:ext>
            </a:extLst>
          </p:cNvPr>
          <p:cNvSpPr>
            <a:spLocks noChangeAspect="1"/>
          </p:cNvSpPr>
          <p:nvPr/>
        </p:nvSpPr>
        <p:spPr>
          <a:xfrm>
            <a:off x="6679520" y="3456164"/>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8" name="角丸四角形 44">
            <a:extLst>
              <a:ext uri="{FF2B5EF4-FFF2-40B4-BE49-F238E27FC236}">
                <a16:creationId xmlns:a16="http://schemas.microsoft.com/office/drawing/2014/main" id="{6E6A19F1-3F51-C9A0-ED41-297CEBCE9DB4}"/>
              </a:ext>
            </a:extLst>
          </p:cNvPr>
          <p:cNvSpPr>
            <a:spLocks noChangeAspect="1"/>
          </p:cNvSpPr>
          <p:nvPr/>
        </p:nvSpPr>
        <p:spPr>
          <a:xfrm>
            <a:off x="3805190" y="4232859"/>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9" name="角丸四角形 44">
            <a:extLst>
              <a:ext uri="{FF2B5EF4-FFF2-40B4-BE49-F238E27FC236}">
                <a16:creationId xmlns:a16="http://schemas.microsoft.com/office/drawing/2014/main" id="{1A3EB3CC-43F9-2225-505C-681DD00A51A7}"/>
              </a:ext>
            </a:extLst>
          </p:cNvPr>
          <p:cNvSpPr>
            <a:spLocks noChangeAspect="1"/>
          </p:cNvSpPr>
          <p:nvPr/>
        </p:nvSpPr>
        <p:spPr>
          <a:xfrm>
            <a:off x="6679520" y="4232859"/>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sp>
        <p:nvSpPr>
          <p:cNvPr id="10" name="角丸四角形 38">
            <a:extLst>
              <a:ext uri="{FF2B5EF4-FFF2-40B4-BE49-F238E27FC236}">
                <a16:creationId xmlns:a16="http://schemas.microsoft.com/office/drawing/2014/main" id="{24B66807-8D18-3D4D-D272-29699B4F16A5}"/>
              </a:ext>
            </a:extLst>
          </p:cNvPr>
          <p:cNvSpPr>
            <a:spLocks noChangeAspect="1"/>
          </p:cNvSpPr>
          <p:nvPr/>
        </p:nvSpPr>
        <p:spPr>
          <a:xfrm>
            <a:off x="3805190" y="114130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11" name="角丸四角形 44">
            <a:extLst>
              <a:ext uri="{FF2B5EF4-FFF2-40B4-BE49-F238E27FC236}">
                <a16:creationId xmlns:a16="http://schemas.microsoft.com/office/drawing/2014/main" id="{221B1D16-0FD8-3754-9DE4-F25F4169DBD1}"/>
              </a:ext>
            </a:extLst>
          </p:cNvPr>
          <p:cNvSpPr>
            <a:spLocks noChangeAspect="1"/>
          </p:cNvSpPr>
          <p:nvPr/>
        </p:nvSpPr>
        <p:spPr>
          <a:xfrm>
            <a:off x="3805190" y="50065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2" name="角丸四角形 44">
            <a:extLst>
              <a:ext uri="{FF2B5EF4-FFF2-40B4-BE49-F238E27FC236}">
                <a16:creationId xmlns:a16="http://schemas.microsoft.com/office/drawing/2014/main" id="{70B32EB8-A28F-4EE1-E3B2-2DF18C1D3341}"/>
              </a:ext>
            </a:extLst>
          </p:cNvPr>
          <p:cNvSpPr>
            <a:spLocks noChangeAspect="1"/>
          </p:cNvSpPr>
          <p:nvPr/>
        </p:nvSpPr>
        <p:spPr>
          <a:xfrm>
            <a:off x="6679520" y="50065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sp>
        <p:nvSpPr>
          <p:cNvPr id="13" name="角丸四角形 39">
            <a:extLst>
              <a:ext uri="{FF2B5EF4-FFF2-40B4-BE49-F238E27FC236}">
                <a16:creationId xmlns:a16="http://schemas.microsoft.com/office/drawing/2014/main" id="{3E3EF6FC-7A2C-D1BF-977F-713A2DF0D8B3}"/>
              </a:ext>
            </a:extLst>
          </p:cNvPr>
          <p:cNvSpPr>
            <a:spLocks noChangeAspect="1"/>
          </p:cNvSpPr>
          <p:nvPr/>
        </p:nvSpPr>
        <p:spPr>
          <a:xfrm>
            <a:off x="6692630" y="1138263"/>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cxnSp>
        <p:nvCxnSpPr>
          <p:cNvPr id="14" name="直線矢印コネクタ 13">
            <a:extLst>
              <a:ext uri="{FF2B5EF4-FFF2-40B4-BE49-F238E27FC236}">
                <a16:creationId xmlns:a16="http://schemas.microsoft.com/office/drawing/2014/main" id="{A88890E0-7F98-6967-672F-5FB384FA8E6C}"/>
              </a:ext>
            </a:extLst>
          </p:cNvPr>
          <p:cNvCxnSpPr>
            <a:cxnSpLocks/>
          </p:cNvCxnSpPr>
          <p:nvPr/>
        </p:nvCxnSpPr>
        <p:spPr>
          <a:xfrm>
            <a:off x="4738497" y="4629603"/>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5164421-3D16-7F90-6C3F-41DCAC159370}"/>
              </a:ext>
            </a:extLst>
          </p:cNvPr>
          <p:cNvCxnSpPr>
            <a:cxnSpLocks/>
          </p:cNvCxnSpPr>
          <p:nvPr/>
        </p:nvCxnSpPr>
        <p:spPr>
          <a:xfrm flipV="1">
            <a:off x="5044068" y="1524453"/>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0BE066-1E91-3995-7E19-876C850EF69E}"/>
              </a:ext>
            </a:extLst>
          </p:cNvPr>
          <p:cNvCxnSpPr>
            <a:cxnSpLocks/>
          </p:cNvCxnSpPr>
          <p:nvPr/>
        </p:nvCxnSpPr>
        <p:spPr>
          <a:xfrm>
            <a:off x="4738497" y="2309452"/>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32F98AA-3E41-ED8F-4A69-6FC7135A883D}"/>
              </a:ext>
            </a:extLst>
          </p:cNvPr>
          <p:cNvCxnSpPr>
            <a:cxnSpLocks/>
          </p:cNvCxnSpPr>
          <p:nvPr/>
        </p:nvCxnSpPr>
        <p:spPr>
          <a:xfrm flipV="1">
            <a:off x="5044068" y="2315802"/>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86AE28F-0E5E-B119-3B9A-646567939DAD}"/>
              </a:ext>
            </a:extLst>
          </p:cNvPr>
          <p:cNvCxnSpPr>
            <a:cxnSpLocks/>
          </p:cNvCxnSpPr>
          <p:nvPr/>
        </p:nvCxnSpPr>
        <p:spPr>
          <a:xfrm>
            <a:off x="4738497" y="3075441"/>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6374C5A-8115-1DC5-54B9-A211CED11EA1}"/>
              </a:ext>
            </a:extLst>
          </p:cNvPr>
          <p:cNvCxnSpPr>
            <a:cxnSpLocks/>
          </p:cNvCxnSpPr>
          <p:nvPr/>
        </p:nvCxnSpPr>
        <p:spPr>
          <a:xfrm flipV="1">
            <a:off x="5044068" y="3081791"/>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FC7758F-412F-997A-C60F-D734A7317FCD}"/>
              </a:ext>
            </a:extLst>
          </p:cNvPr>
          <p:cNvCxnSpPr>
            <a:cxnSpLocks/>
          </p:cNvCxnSpPr>
          <p:nvPr/>
        </p:nvCxnSpPr>
        <p:spPr>
          <a:xfrm>
            <a:off x="4747695" y="3850658"/>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B13D1F6-5F75-8F1A-1BDC-A4ABBFF0763E}"/>
              </a:ext>
            </a:extLst>
          </p:cNvPr>
          <p:cNvCxnSpPr>
            <a:cxnSpLocks/>
          </p:cNvCxnSpPr>
          <p:nvPr/>
        </p:nvCxnSpPr>
        <p:spPr>
          <a:xfrm flipV="1">
            <a:off x="5053266" y="3857008"/>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8CD9400-DAFE-26FA-AAFB-75DE519C32DD}"/>
              </a:ext>
            </a:extLst>
          </p:cNvPr>
          <p:cNvCxnSpPr>
            <a:cxnSpLocks/>
          </p:cNvCxnSpPr>
          <p:nvPr/>
        </p:nvCxnSpPr>
        <p:spPr>
          <a:xfrm>
            <a:off x="7608697" y="4629603"/>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2186DC7-DEE1-308D-7881-54B5D01A8496}"/>
              </a:ext>
            </a:extLst>
          </p:cNvPr>
          <p:cNvCxnSpPr>
            <a:cxnSpLocks/>
          </p:cNvCxnSpPr>
          <p:nvPr/>
        </p:nvCxnSpPr>
        <p:spPr>
          <a:xfrm flipV="1">
            <a:off x="7914268" y="1524453"/>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031B6A8E-5731-642B-2445-749836558848}"/>
              </a:ext>
            </a:extLst>
          </p:cNvPr>
          <p:cNvCxnSpPr>
            <a:cxnSpLocks/>
          </p:cNvCxnSpPr>
          <p:nvPr/>
        </p:nvCxnSpPr>
        <p:spPr>
          <a:xfrm>
            <a:off x="7608697" y="2309452"/>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E527C21-4AFD-8189-E1CE-5586744DA576}"/>
              </a:ext>
            </a:extLst>
          </p:cNvPr>
          <p:cNvCxnSpPr>
            <a:cxnSpLocks/>
          </p:cNvCxnSpPr>
          <p:nvPr/>
        </p:nvCxnSpPr>
        <p:spPr>
          <a:xfrm flipV="1">
            <a:off x="7914268" y="2315802"/>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19D4879-2554-F17B-D725-2A64DFD73262}"/>
              </a:ext>
            </a:extLst>
          </p:cNvPr>
          <p:cNvCxnSpPr>
            <a:cxnSpLocks/>
          </p:cNvCxnSpPr>
          <p:nvPr/>
        </p:nvCxnSpPr>
        <p:spPr>
          <a:xfrm>
            <a:off x="7608697" y="3075441"/>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6A979DD3-C339-FAB8-CA9C-0E18F0EC265F}"/>
              </a:ext>
            </a:extLst>
          </p:cNvPr>
          <p:cNvCxnSpPr>
            <a:cxnSpLocks/>
          </p:cNvCxnSpPr>
          <p:nvPr/>
        </p:nvCxnSpPr>
        <p:spPr>
          <a:xfrm flipV="1">
            <a:off x="7914268" y="3081791"/>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268ED7F4-EB0E-40F3-EE6E-0220C4159AE1}"/>
              </a:ext>
            </a:extLst>
          </p:cNvPr>
          <p:cNvCxnSpPr>
            <a:cxnSpLocks/>
          </p:cNvCxnSpPr>
          <p:nvPr/>
        </p:nvCxnSpPr>
        <p:spPr>
          <a:xfrm>
            <a:off x="7617895" y="3850658"/>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02966E6-40FB-0D17-6E60-7C8FE6593EBF}"/>
              </a:ext>
            </a:extLst>
          </p:cNvPr>
          <p:cNvCxnSpPr>
            <a:cxnSpLocks/>
          </p:cNvCxnSpPr>
          <p:nvPr/>
        </p:nvCxnSpPr>
        <p:spPr>
          <a:xfrm flipV="1">
            <a:off x="7923466" y="3857008"/>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7FF5023B-DD57-93B1-E853-254E40AC28C2}"/>
              </a:ext>
            </a:extLst>
          </p:cNvPr>
          <p:cNvCxnSpPr>
            <a:cxnSpLocks/>
          </p:cNvCxnSpPr>
          <p:nvPr/>
        </p:nvCxnSpPr>
        <p:spPr>
          <a:xfrm>
            <a:off x="6006773" y="2012789"/>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FAF132-0E32-DE80-4EE7-7C06A1B6DD26}"/>
              </a:ext>
            </a:extLst>
          </p:cNvPr>
          <p:cNvCxnSpPr>
            <a:cxnSpLocks/>
          </p:cNvCxnSpPr>
          <p:nvPr/>
        </p:nvCxnSpPr>
        <p:spPr>
          <a:xfrm flipH="1">
            <a:off x="6006773" y="2157288"/>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2EAF68D-65DD-6086-BF61-8226E0D21782}"/>
              </a:ext>
            </a:extLst>
          </p:cNvPr>
          <p:cNvCxnSpPr>
            <a:cxnSpLocks/>
          </p:cNvCxnSpPr>
          <p:nvPr/>
        </p:nvCxnSpPr>
        <p:spPr>
          <a:xfrm>
            <a:off x="6016298" y="2785088"/>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30E78A-EB98-7457-CBA2-183B4426AE9B}"/>
              </a:ext>
            </a:extLst>
          </p:cNvPr>
          <p:cNvCxnSpPr>
            <a:cxnSpLocks/>
          </p:cNvCxnSpPr>
          <p:nvPr/>
        </p:nvCxnSpPr>
        <p:spPr>
          <a:xfrm flipH="1">
            <a:off x="6016298" y="2929587"/>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03E61584-B81D-EA22-D981-F0EB1664FBC6}"/>
              </a:ext>
            </a:extLst>
          </p:cNvPr>
          <p:cNvCxnSpPr>
            <a:cxnSpLocks/>
          </p:cNvCxnSpPr>
          <p:nvPr/>
        </p:nvCxnSpPr>
        <p:spPr>
          <a:xfrm>
            <a:off x="6006774" y="3555643"/>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B3E3690-1EBA-63A3-F3F6-E03DB1EFF696}"/>
              </a:ext>
            </a:extLst>
          </p:cNvPr>
          <p:cNvCxnSpPr>
            <a:cxnSpLocks/>
          </p:cNvCxnSpPr>
          <p:nvPr/>
        </p:nvCxnSpPr>
        <p:spPr>
          <a:xfrm flipH="1">
            <a:off x="6006774" y="3700142"/>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8926FC8A-F0FC-0CCC-E92B-F73E4484CC20}"/>
              </a:ext>
            </a:extLst>
          </p:cNvPr>
          <p:cNvCxnSpPr>
            <a:cxnSpLocks/>
          </p:cNvCxnSpPr>
          <p:nvPr/>
        </p:nvCxnSpPr>
        <p:spPr>
          <a:xfrm>
            <a:off x="6016299" y="4327942"/>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20A2B4E-CD59-C1C2-9A5B-EABB40663866}"/>
              </a:ext>
            </a:extLst>
          </p:cNvPr>
          <p:cNvCxnSpPr>
            <a:cxnSpLocks/>
          </p:cNvCxnSpPr>
          <p:nvPr/>
        </p:nvCxnSpPr>
        <p:spPr>
          <a:xfrm flipH="1">
            <a:off x="6016299" y="4472441"/>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角丸四角形 38">
            <a:extLst>
              <a:ext uri="{FF2B5EF4-FFF2-40B4-BE49-F238E27FC236}">
                <a16:creationId xmlns:a16="http://schemas.microsoft.com/office/drawing/2014/main" id="{D68C0D51-59A8-6856-88BB-F6B46CE2E10B}"/>
              </a:ext>
            </a:extLst>
          </p:cNvPr>
          <p:cNvSpPr>
            <a:spLocks noChangeAspect="1"/>
          </p:cNvSpPr>
          <p:nvPr/>
        </p:nvSpPr>
        <p:spPr>
          <a:xfrm>
            <a:off x="9551628" y="19063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61" name="角丸四角形 39">
            <a:extLst>
              <a:ext uri="{FF2B5EF4-FFF2-40B4-BE49-F238E27FC236}">
                <a16:creationId xmlns:a16="http://schemas.microsoft.com/office/drawing/2014/main" id="{8349CEEE-59A3-0E3F-6A59-FB9B65E8CF94}"/>
              </a:ext>
            </a:extLst>
          </p:cNvPr>
          <p:cNvSpPr>
            <a:spLocks noChangeAspect="1"/>
          </p:cNvSpPr>
          <p:nvPr/>
        </p:nvSpPr>
        <p:spPr>
          <a:xfrm>
            <a:off x="930860" y="19063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62" name="角丸四角形 39">
            <a:extLst>
              <a:ext uri="{FF2B5EF4-FFF2-40B4-BE49-F238E27FC236}">
                <a16:creationId xmlns:a16="http://schemas.microsoft.com/office/drawing/2014/main" id="{B5BA58E4-8DB1-770F-8AAA-5A1913E56D1D}"/>
              </a:ext>
            </a:extLst>
          </p:cNvPr>
          <p:cNvSpPr>
            <a:spLocks noChangeAspect="1"/>
          </p:cNvSpPr>
          <p:nvPr/>
        </p:nvSpPr>
        <p:spPr>
          <a:xfrm>
            <a:off x="930860" y="2685561"/>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63" name="角丸四角形 39">
            <a:extLst>
              <a:ext uri="{FF2B5EF4-FFF2-40B4-BE49-F238E27FC236}">
                <a16:creationId xmlns:a16="http://schemas.microsoft.com/office/drawing/2014/main" id="{5B6794B2-5183-5A43-7C62-787BD895E52B}"/>
              </a:ext>
            </a:extLst>
          </p:cNvPr>
          <p:cNvSpPr>
            <a:spLocks noChangeAspect="1"/>
          </p:cNvSpPr>
          <p:nvPr/>
        </p:nvSpPr>
        <p:spPr>
          <a:xfrm>
            <a:off x="929731" y="3453606"/>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75" name="角丸四角形 39">
            <a:extLst>
              <a:ext uri="{FF2B5EF4-FFF2-40B4-BE49-F238E27FC236}">
                <a16:creationId xmlns:a16="http://schemas.microsoft.com/office/drawing/2014/main" id="{95315030-5364-281E-7696-DE6D8FDFD8FC}"/>
              </a:ext>
            </a:extLst>
          </p:cNvPr>
          <p:cNvSpPr>
            <a:spLocks noChangeAspect="1"/>
          </p:cNvSpPr>
          <p:nvPr/>
        </p:nvSpPr>
        <p:spPr>
          <a:xfrm>
            <a:off x="929731" y="423285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sp>
        <p:nvSpPr>
          <p:cNvPr id="77" name="角丸四角形 39">
            <a:extLst>
              <a:ext uri="{FF2B5EF4-FFF2-40B4-BE49-F238E27FC236}">
                <a16:creationId xmlns:a16="http://schemas.microsoft.com/office/drawing/2014/main" id="{E4C3EE41-FB76-9B44-A86B-BB3C4F303BFF}"/>
              </a:ext>
            </a:extLst>
          </p:cNvPr>
          <p:cNvSpPr>
            <a:spLocks noChangeAspect="1"/>
          </p:cNvSpPr>
          <p:nvPr/>
        </p:nvSpPr>
        <p:spPr>
          <a:xfrm>
            <a:off x="9549719" y="3453606"/>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78" name="角丸四角形 39">
            <a:extLst>
              <a:ext uri="{FF2B5EF4-FFF2-40B4-BE49-F238E27FC236}">
                <a16:creationId xmlns:a16="http://schemas.microsoft.com/office/drawing/2014/main" id="{2FD0F281-A2D0-8EDC-0DE4-AC92A564B3A2}"/>
              </a:ext>
            </a:extLst>
          </p:cNvPr>
          <p:cNvSpPr>
            <a:spLocks noChangeAspect="1"/>
          </p:cNvSpPr>
          <p:nvPr/>
        </p:nvSpPr>
        <p:spPr>
          <a:xfrm>
            <a:off x="9549719" y="423285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80" name="角丸四角形 38">
            <a:extLst>
              <a:ext uri="{FF2B5EF4-FFF2-40B4-BE49-F238E27FC236}">
                <a16:creationId xmlns:a16="http://schemas.microsoft.com/office/drawing/2014/main" id="{A3154ADB-22DC-547D-F4CB-8FB0155C7B93}"/>
              </a:ext>
            </a:extLst>
          </p:cNvPr>
          <p:cNvSpPr>
            <a:spLocks noChangeAspect="1"/>
          </p:cNvSpPr>
          <p:nvPr/>
        </p:nvSpPr>
        <p:spPr>
          <a:xfrm>
            <a:off x="9549607" y="2685561"/>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cxnSp>
        <p:nvCxnSpPr>
          <p:cNvPr id="81" name="直線矢印コネクタ 80">
            <a:extLst>
              <a:ext uri="{FF2B5EF4-FFF2-40B4-BE49-F238E27FC236}">
                <a16:creationId xmlns:a16="http://schemas.microsoft.com/office/drawing/2014/main" id="{1D802CFB-F9C9-996C-3557-2E0CE8A9BD8A}"/>
              </a:ext>
            </a:extLst>
          </p:cNvPr>
          <p:cNvCxnSpPr>
            <a:cxnSpLocks/>
          </p:cNvCxnSpPr>
          <p:nvPr/>
        </p:nvCxnSpPr>
        <p:spPr>
          <a:xfrm>
            <a:off x="8876973" y="2012789"/>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C8CF1415-EFF8-C537-C396-E326735D4CE2}"/>
              </a:ext>
            </a:extLst>
          </p:cNvPr>
          <p:cNvCxnSpPr>
            <a:cxnSpLocks/>
          </p:cNvCxnSpPr>
          <p:nvPr/>
        </p:nvCxnSpPr>
        <p:spPr>
          <a:xfrm>
            <a:off x="8886498" y="2785088"/>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89415CD5-8E80-C589-0196-F5DF4DA3539C}"/>
              </a:ext>
            </a:extLst>
          </p:cNvPr>
          <p:cNvCxnSpPr>
            <a:cxnSpLocks/>
          </p:cNvCxnSpPr>
          <p:nvPr/>
        </p:nvCxnSpPr>
        <p:spPr>
          <a:xfrm>
            <a:off x="8876974" y="3555643"/>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A2FF2E74-C400-361C-D1F3-9CADF7071B08}"/>
              </a:ext>
            </a:extLst>
          </p:cNvPr>
          <p:cNvCxnSpPr>
            <a:cxnSpLocks/>
          </p:cNvCxnSpPr>
          <p:nvPr/>
        </p:nvCxnSpPr>
        <p:spPr>
          <a:xfrm>
            <a:off x="8886499" y="4327942"/>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3390DB-60DB-C9AC-77D7-FA0195F7277D}"/>
              </a:ext>
            </a:extLst>
          </p:cNvPr>
          <p:cNvCxnSpPr>
            <a:cxnSpLocks/>
          </p:cNvCxnSpPr>
          <p:nvPr/>
        </p:nvCxnSpPr>
        <p:spPr>
          <a:xfrm flipH="1">
            <a:off x="3130577" y="2157288"/>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818F9380-8853-F821-F1C9-2323D45A22EF}"/>
              </a:ext>
            </a:extLst>
          </p:cNvPr>
          <p:cNvCxnSpPr>
            <a:cxnSpLocks/>
          </p:cNvCxnSpPr>
          <p:nvPr/>
        </p:nvCxnSpPr>
        <p:spPr>
          <a:xfrm flipH="1">
            <a:off x="3140102" y="2929587"/>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A6630DF9-F9D6-3967-DC94-1A05E3E46265}"/>
              </a:ext>
            </a:extLst>
          </p:cNvPr>
          <p:cNvCxnSpPr>
            <a:cxnSpLocks/>
          </p:cNvCxnSpPr>
          <p:nvPr/>
        </p:nvCxnSpPr>
        <p:spPr>
          <a:xfrm flipH="1">
            <a:off x="3130578" y="3700142"/>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6B6D1BF-957A-DB8C-AA93-9177610FECC1}"/>
              </a:ext>
            </a:extLst>
          </p:cNvPr>
          <p:cNvCxnSpPr>
            <a:cxnSpLocks/>
          </p:cNvCxnSpPr>
          <p:nvPr/>
        </p:nvCxnSpPr>
        <p:spPr>
          <a:xfrm flipH="1">
            <a:off x="3140103" y="4472441"/>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9" name="テキスト ボックス 118">
            <a:extLst>
              <a:ext uri="{FF2B5EF4-FFF2-40B4-BE49-F238E27FC236}">
                <a16:creationId xmlns:a16="http://schemas.microsoft.com/office/drawing/2014/main" id="{6C838CB0-B708-B37C-54B7-6CE399D63614}"/>
              </a:ext>
            </a:extLst>
          </p:cNvPr>
          <p:cNvSpPr txBox="1"/>
          <p:nvPr/>
        </p:nvSpPr>
        <p:spPr>
          <a:xfrm>
            <a:off x="44447" y="5681652"/>
            <a:ext cx="11372969" cy="1107996"/>
          </a:xfrm>
          <a:prstGeom prst="rect">
            <a:avLst/>
          </a:prstGeom>
          <a:solidFill>
            <a:schemeClr val="bg1"/>
          </a:solidFill>
          <a:ln w="12700">
            <a:solidFill>
              <a:schemeClr val="tx1"/>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の時、ジョグダイアルを上に操作しても表示を変化させない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※R49</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R49</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の時、ジョグダイアルを上に操作しても表示を変化させない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に表示される番組名のリスト番号が受信した中で最も大きい時、ジョグダイアルを下に操作しても表示を変化させない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に表示される番組名のリスト番号が受信した中で最も大きい時、ジョグダイアルを下に操作しても表示を変化させない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：カーソルのみ遷移し、表示は変化させない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a:extLst>
              <a:ext uri="{FF2B5EF4-FFF2-40B4-BE49-F238E27FC236}">
                <a16:creationId xmlns:a16="http://schemas.microsoft.com/office/drawing/2014/main" id="{12397079-1084-3704-99A1-020CF1A7483E}"/>
              </a:ext>
            </a:extLst>
          </p:cNvPr>
          <p:cNvSpPr txBox="1"/>
          <p:nvPr/>
        </p:nvSpPr>
        <p:spPr>
          <a:xfrm>
            <a:off x="8940899" y="1729111"/>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a:extLst>
              <a:ext uri="{FF2B5EF4-FFF2-40B4-BE49-F238E27FC236}">
                <a16:creationId xmlns:a16="http://schemas.microsoft.com/office/drawing/2014/main" id="{D27FE6FC-430B-6A78-45F8-A9810139F0FD}"/>
              </a:ext>
            </a:extLst>
          </p:cNvPr>
          <p:cNvSpPr txBox="1"/>
          <p:nvPr/>
        </p:nvSpPr>
        <p:spPr>
          <a:xfrm>
            <a:off x="8932021" y="2510970"/>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025E7ED4-2FB0-4CAC-F0F9-FFE3E5D44D8C}"/>
              </a:ext>
            </a:extLst>
          </p:cNvPr>
          <p:cNvSpPr txBox="1"/>
          <p:nvPr/>
        </p:nvSpPr>
        <p:spPr>
          <a:xfrm>
            <a:off x="8932020" y="3282052"/>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0D6E3F6F-7A8A-5531-DF6A-E3BF5CB0EC68}"/>
              </a:ext>
            </a:extLst>
          </p:cNvPr>
          <p:cNvSpPr txBox="1"/>
          <p:nvPr/>
        </p:nvSpPr>
        <p:spPr>
          <a:xfrm>
            <a:off x="8940899" y="4073810"/>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a:extLst>
              <a:ext uri="{FF2B5EF4-FFF2-40B4-BE49-F238E27FC236}">
                <a16:creationId xmlns:a16="http://schemas.microsoft.com/office/drawing/2014/main" id="{C837191F-7141-CCA9-E80A-4E2DB390BF0B}"/>
              </a:ext>
            </a:extLst>
          </p:cNvPr>
          <p:cNvSpPr txBox="1"/>
          <p:nvPr/>
        </p:nvSpPr>
        <p:spPr>
          <a:xfrm>
            <a:off x="3267023" y="1862277"/>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2112C9CE-ADBB-543C-DFE2-4790AED51456}"/>
              </a:ext>
            </a:extLst>
          </p:cNvPr>
          <p:cNvSpPr txBox="1"/>
          <p:nvPr/>
        </p:nvSpPr>
        <p:spPr>
          <a:xfrm>
            <a:off x="3258145" y="2644136"/>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a:extLst>
              <a:ext uri="{FF2B5EF4-FFF2-40B4-BE49-F238E27FC236}">
                <a16:creationId xmlns:a16="http://schemas.microsoft.com/office/drawing/2014/main" id="{CBDBF5EB-9000-544C-C0B5-1EFD30811630}"/>
              </a:ext>
            </a:extLst>
          </p:cNvPr>
          <p:cNvSpPr txBox="1"/>
          <p:nvPr/>
        </p:nvSpPr>
        <p:spPr>
          <a:xfrm>
            <a:off x="3258144" y="3415218"/>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a:extLst>
              <a:ext uri="{FF2B5EF4-FFF2-40B4-BE49-F238E27FC236}">
                <a16:creationId xmlns:a16="http://schemas.microsoft.com/office/drawing/2014/main" id="{A5CE8809-1E11-BAE1-4A02-43EFB8350674}"/>
              </a:ext>
            </a:extLst>
          </p:cNvPr>
          <p:cNvSpPr txBox="1"/>
          <p:nvPr/>
        </p:nvSpPr>
        <p:spPr>
          <a:xfrm>
            <a:off x="3267023" y="4206976"/>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48822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F119B95-E24B-8176-D5E7-87BFE3BE82DB}"/>
              </a:ext>
            </a:extLst>
          </p:cNvPr>
          <p:cNvPicPr>
            <a:picLocks noChangeAspect="1"/>
          </p:cNvPicPr>
          <p:nvPr/>
        </p:nvPicPr>
        <p:blipFill>
          <a:blip r:embed="rId3"/>
          <a:stretch>
            <a:fillRect/>
          </a:stretch>
        </p:blipFill>
        <p:spPr>
          <a:xfrm>
            <a:off x="3158189" y="2949721"/>
            <a:ext cx="1984400" cy="1476000"/>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1697"/>
            <a:ext cx="6456286"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222" name="直線矢印コネクタ 221"/>
          <p:cNvCxnSpPr>
            <a:cxnSpLocks/>
          </p:cNvCxnSpPr>
          <p:nvPr/>
        </p:nvCxnSpPr>
        <p:spPr>
          <a:xfrm flipH="1">
            <a:off x="5206238" y="3244042"/>
            <a:ext cx="3259069"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a:cxnSpLocks/>
          </p:cNvCxnSpPr>
          <p:nvPr/>
        </p:nvCxnSpPr>
        <p:spPr>
          <a:xfrm>
            <a:off x="5206238" y="3099948"/>
            <a:ext cx="3259069"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グループ化 126"/>
          <p:cNvGrpSpPr/>
          <p:nvPr/>
        </p:nvGrpSpPr>
        <p:grpSpPr>
          <a:xfrm>
            <a:off x="9734804" y="319106"/>
            <a:ext cx="2102193" cy="375542"/>
            <a:chOff x="10011594" y="66356"/>
            <a:chExt cx="2102193" cy="375542"/>
          </a:xfrm>
        </p:grpSpPr>
        <p:cxnSp>
          <p:nvCxnSpPr>
            <p:cNvPr id="128" name="直線矢印コネクタ 127"/>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4" name="図 3">
            <a:extLst>
              <a:ext uri="{FF2B5EF4-FFF2-40B4-BE49-F238E27FC236}">
                <a16:creationId xmlns:a16="http://schemas.microsoft.com/office/drawing/2014/main" id="{B9E8860B-ABB9-135A-1E2B-8C159C5FD95F}"/>
              </a:ext>
            </a:extLst>
          </p:cNvPr>
          <p:cNvPicPr>
            <a:picLocks noChangeAspect="1"/>
          </p:cNvPicPr>
          <p:nvPr/>
        </p:nvPicPr>
        <p:blipFill rotWithShape="1">
          <a:blip r:embed="rId5">
            <a:extLst>
              <a:ext uri="{28A0092B-C50C-407E-A947-70E740481C1C}">
                <a14:useLocalDpi xmlns:a14="http://schemas.microsoft.com/office/drawing/2010/main" val="0"/>
              </a:ext>
            </a:extLst>
          </a:blip>
          <a:srcRect l="17180" t="41230" r="76882" b="44290"/>
          <a:stretch/>
        </p:blipFill>
        <p:spPr>
          <a:xfrm rot="16200000">
            <a:off x="8614422" y="2885812"/>
            <a:ext cx="369063" cy="540000"/>
          </a:xfrm>
          <a:prstGeom prst="rect">
            <a:avLst/>
          </a:prstGeom>
        </p:spPr>
      </p:pic>
      <p:pic>
        <p:nvPicPr>
          <p:cNvPr id="8" name="図 7">
            <a:extLst>
              <a:ext uri="{FF2B5EF4-FFF2-40B4-BE49-F238E27FC236}">
                <a16:creationId xmlns:a16="http://schemas.microsoft.com/office/drawing/2014/main" id="{A0E2CEAD-CDFA-555B-E8C2-5E6673F1A4A2}"/>
              </a:ext>
            </a:extLst>
          </p:cNvPr>
          <p:cNvPicPr>
            <a:picLocks noChangeAspect="1"/>
          </p:cNvPicPr>
          <p:nvPr/>
        </p:nvPicPr>
        <p:blipFill rotWithShape="1">
          <a:blip r:embed="rId6">
            <a:extLst>
              <a:ext uri="{28A0092B-C50C-407E-A947-70E740481C1C}">
                <a14:useLocalDpi xmlns:a14="http://schemas.microsoft.com/office/drawing/2010/main" val="0"/>
              </a:ext>
            </a:extLst>
          </a:blip>
          <a:srcRect l="47590" t="5536" r="48439" b="82658"/>
          <a:stretch/>
        </p:blipFill>
        <p:spPr>
          <a:xfrm rot="16200000">
            <a:off x="3263139" y="2217070"/>
            <a:ext cx="242059" cy="431804"/>
          </a:xfrm>
          <a:prstGeom prst="rect">
            <a:avLst/>
          </a:prstGeom>
        </p:spPr>
      </p:pic>
      <p:pic>
        <p:nvPicPr>
          <p:cNvPr id="9" name="図 8">
            <a:extLst>
              <a:ext uri="{FF2B5EF4-FFF2-40B4-BE49-F238E27FC236}">
                <a16:creationId xmlns:a16="http://schemas.microsoft.com/office/drawing/2014/main" id="{F1063E6F-E38C-9BC8-5DD8-7242031281B8}"/>
              </a:ext>
            </a:extLst>
          </p:cNvPr>
          <p:cNvPicPr>
            <a:picLocks noChangeAspect="1"/>
          </p:cNvPicPr>
          <p:nvPr/>
        </p:nvPicPr>
        <p:blipFill rotWithShape="1">
          <a:blip r:embed="rId6">
            <a:extLst>
              <a:ext uri="{28A0092B-C50C-407E-A947-70E740481C1C}">
                <a14:useLocalDpi xmlns:a14="http://schemas.microsoft.com/office/drawing/2010/main" val="0"/>
              </a:ext>
            </a:extLst>
          </a:blip>
          <a:srcRect l="17274" t="56448" r="76769" b="27924"/>
          <a:stretch/>
        </p:blipFill>
        <p:spPr>
          <a:xfrm rot="16200000">
            <a:off x="8627478" y="3644358"/>
            <a:ext cx="342957" cy="540000"/>
          </a:xfrm>
          <a:prstGeom prst="rect">
            <a:avLst/>
          </a:prstGeom>
        </p:spPr>
      </p:pic>
      <p:pic>
        <p:nvPicPr>
          <p:cNvPr id="10" name="図 9">
            <a:extLst>
              <a:ext uri="{FF2B5EF4-FFF2-40B4-BE49-F238E27FC236}">
                <a16:creationId xmlns:a16="http://schemas.microsoft.com/office/drawing/2014/main" id="{F99BA44D-AB81-68B7-A3F2-981B46289545}"/>
              </a:ext>
            </a:extLst>
          </p:cNvPr>
          <p:cNvPicPr>
            <a:picLocks noChangeAspect="1"/>
          </p:cNvPicPr>
          <p:nvPr/>
        </p:nvPicPr>
        <p:blipFill rotWithShape="1">
          <a:blip r:embed="rId7">
            <a:extLst>
              <a:ext uri="{28A0092B-C50C-407E-A947-70E740481C1C}">
                <a14:useLocalDpi xmlns:a14="http://schemas.microsoft.com/office/drawing/2010/main" val="0"/>
              </a:ext>
            </a:extLst>
          </a:blip>
          <a:srcRect l="5657" t="543" r="89255" b="49547"/>
          <a:stretch/>
        </p:blipFill>
        <p:spPr>
          <a:xfrm rot="16200000">
            <a:off x="3877755" y="4903289"/>
            <a:ext cx="310126" cy="1825541"/>
          </a:xfrm>
          <a:prstGeom prst="rect">
            <a:avLst/>
          </a:prstGeom>
        </p:spPr>
      </p:pic>
      <p:sp>
        <p:nvSpPr>
          <p:cNvPr id="11" name="角丸四角形 48">
            <a:extLst>
              <a:ext uri="{FF2B5EF4-FFF2-40B4-BE49-F238E27FC236}">
                <a16:creationId xmlns:a16="http://schemas.microsoft.com/office/drawing/2014/main" id="{05DAFA03-9F29-DC40-CC69-CC63E40500A6}"/>
              </a:ext>
            </a:extLst>
          </p:cNvPr>
          <p:cNvSpPr/>
          <p:nvPr/>
        </p:nvSpPr>
        <p:spPr>
          <a:xfrm>
            <a:off x="3153013" y="570334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pic>
        <p:nvPicPr>
          <p:cNvPr id="12" name="図 11">
            <a:extLst>
              <a:ext uri="{FF2B5EF4-FFF2-40B4-BE49-F238E27FC236}">
                <a16:creationId xmlns:a16="http://schemas.microsoft.com/office/drawing/2014/main" id="{E7124C27-3E71-9BEB-1822-CED569865030}"/>
              </a:ext>
            </a:extLst>
          </p:cNvPr>
          <p:cNvPicPr>
            <a:picLocks noChangeAspect="1"/>
          </p:cNvPicPr>
          <p:nvPr/>
        </p:nvPicPr>
        <p:blipFill rotWithShape="1">
          <a:blip r:embed="rId6">
            <a:extLst>
              <a:ext uri="{28A0092B-C50C-407E-A947-70E740481C1C}">
                <a14:useLocalDpi xmlns:a14="http://schemas.microsoft.com/office/drawing/2010/main" val="0"/>
              </a:ext>
            </a:extLst>
          </a:blip>
          <a:srcRect l="10305" t="824" r="83445" b="50391"/>
          <a:stretch/>
        </p:blipFill>
        <p:spPr>
          <a:xfrm rot="16200000">
            <a:off x="3841583" y="4169674"/>
            <a:ext cx="381001" cy="1784350"/>
          </a:xfrm>
          <a:prstGeom prst="rect">
            <a:avLst/>
          </a:prstGeom>
        </p:spPr>
      </p:pic>
      <p:sp>
        <p:nvSpPr>
          <p:cNvPr id="13" name="角丸四角形 106">
            <a:extLst>
              <a:ext uri="{FF2B5EF4-FFF2-40B4-BE49-F238E27FC236}">
                <a16:creationId xmlns:a16="http://schemas.microsoft.com/office/drawing/2014/main" id="{6D6D2F44-07A4-4F38-808E-E676996DB9BD}"/>
              </a:ext>
            </a:extLst>
          </p:cNvPr>
          <p:cNvSpPr/>
          <p:nvPr/>
        </p:nvSpPr>
        <p:spPr>
          <a:xfrm>
            <a:off x="3142055" y="487826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4" name="角丸四角形 111">
            <a:extLst>
              <a:ext uri="{FF2B5EF4-FFF2-40B4-BE49-F238E27FC236}">
                <a16:creationId xmlns:a16="http://schemas.microsoft.com/office/drawing/2014/main" id="{281EAF46-9152-60A4-0EFB-686C96DEC063}"/>
              </a:ext>
            </a:extLst>
          </p:cNvPr>
          <p:cNvSpPr/>
          <p:nvPr/>
        </p:nvSpPr>
        <p:spPr>
          <a:xfrm>
            <a:off x="8541748" y="3003350"/>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sp>
        <p:nvSpPr>
          <p:cNvPr id="15" name="角丸四角形 112">
            <a:extLst>
              <a:ext uri="{FF2B5EF4-FFF2-40B4-BE49-F238E27FC236}">
                <a16:creationId xmlns:a16="http://schemas.microsoft.com/office/drawing/2014/main" id="{7811FB28-1B4C-ACF1-03DC-960A37C98392}"/>
              </a:ext>
            </a:extLst>
          </p:cNvPr>
          <p:cNvSpPr/>
          <p:nvPr/>
        </p:nvSpPr>
        <p:spPr>
          <a:xfrm>
            <a:off x="3188956" y="231194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6" name="角丸四角形 124">
            <a:extLst>
              <a:ext uri="{FF2B5EF4-FFF2-40B4-BE49-F238E27FC236}">
                <a16:creationId xmlns:a16="http://schemas.microsoft.com/office/drawing/2014/main" id="{B256D21F-3848-6FC7-A3FF-895478D07748}"/>
              </a:ext>
            </a:extLst>
          </p:cNvPr>
          <p:cNvSpPr/>
          <p:nvPr/>
        </p:nvSpPr>
        <p:spPr>
          <a:xfrm>
            <a:off x="8541748" y="376135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17" name="図 16">
            <a:extLst>
              <a:ext uri="{FF2B5EF4-FFF2-40B4-BE49-F238E27FC236}">
                <a16:creationId xmlns:a16="http://schemas.microsoft.com/office/drawing/2014/main" id="{FA96C44D-050C-5B06-10F6-5BB25E4F93DC}"/>
              </a:ext>
            </a:extLst>
          </p:cNvPr>
          <p:cNvPicPr>
            <a:picLocks noChangeAspect="1"/>
          </p:cNvPicPr>
          <p:nvPr/>
        </p:nvPicPr>
        <p:blipFill rotWithShape="1">
          <a:blip r:embed="rId8">
            <a:extLst>
              <a:ext uri="{28A0092B-C50C-407E-A947-70E740481C1C}">
                <a14:useLocalDpi xmlns:a14="http://schemas.microsoft.com/office/drawing/2010/main" val="0"/>
              </a:ext>
            </a:extLst>
          </a:blip>
          <a:srcRect l="39076" t="79483" r="55594" b="10532"/>
          <a:stretch/>
        </p:blipFill>
        <p:spPr>
          <a:xfrm rot="5400000">
            <a:off x="3241006" y="1524231"/>
            <a:ext cx="324932" cy="365200"/>
          </a:xfrm>
          <a:prstGeom prst="rect">
            <a:avLst/>
          </a:prstGeom>
        </p:spPr>
      </p:pic>
      <p:sp>
        <p:nvSpPr>
          <p:cNvPr id="18" name="角丸四角形 50">
            <a:extLst>
              <a:ext uri="{FF2B5EF4-FFF2-40B4-BE49-F238E27FC236}">
                <a16:creationId xmlns:a16="http://schemas.microsoft.com/office/drawing/2014/main" id="{3505C6CF-C853-EC5F-A6F4-976B543C9DA9}"/>
              </a:ext>
            </a:extLst>
          </p:cNvPr>
          <p:cNvSpPr/>
          <p:nvPr/>
        </p:nvSpPr>
        <p:spPr>
          <a:xfrm>
            <a:off x="3201209" y="1534838"/>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42" name="直線コネクタ 41">
            <a:extLst>
              <a:ext uri="{FF2B5EF4-FFF2-40B4-BE49-F238E27FC236}">
                <a16:creationId xmlns:a16="http://schemas.microsoft.com/office/drawing/2014/main" id="{34D9BD46-ACE6-7EF0-EDE0-72D4AFBB5B91}"/>
              </a:ext>
            </a:extLst>
          </p:cNvPr>
          <p:cNvCxnSpPr>
            <a:cxnSpLocks/>
          </p:cNvCxnSpPr>
          <p:nvPr/>
        </p:nvCxnSpPr>
        <p:spPr>
          <a:xfrm>
            <a:off x="3184074" y="3027319"/>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8B91586-D189-BF00-B133-C247C800E28D}"/>
              </a:ext>
            </a:extLst>
          </p:cNvPr>
          <p:cNvCxnSpPr>
            <a:cxnSpLocks/>
          </p:cNvCxnSpPr>
          <p:nvPr/>
        </p:nvCxnSpPr>
        <p:spPr>
          <a:xfrm flipV="1">
            <a:off x="3474117" y="2589169"/>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B693E93-14DA-F531-2B42-2345544B0385}"/>
              </a:ext>
            </a:extLst>
          </p:cNvPr>
          <p:cNvCxnSpPr>
            <a:cxnSpLocks/>
          </p:cNvCxnSpPr>
          <p:nvPr/>
        </p:nvCxnSpPr>
        <p:spPr>
          <a:xfrm>
            <a:off x="3291552" y="2576469"/>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4B92DD1C-7B9B-5CB8-F585-88E8169CF791}"/>
              </a:ext>
            </a:extLst>
          </p:cNvPr>
          <p:cNvCxnSpPr>
            <a:cxnSpLocks/>
          </p:cNvCxnSpPr>
          <p:nvPr/>
        </p:nvCxnSpPr>
        <p:spPr>
          <a:xfrm flipV="1">
            <a:off x="3474117" y="1943642"/>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55565C3-FB88-0592-6AEE-699BAEF96C25}"/>
              </a:ext>
            </a:extLst>
          </p:cNvPr>
          <p:cNvCxnSpPr>
            <a:cxnSpLocks/>
          </p:cNvCxnSpPr>
          <p:nvPr/>
        </p:nvCxnSpPr>
        <p:spPr>
          <a:xfrm>
            <a:off x="3291552" y="1930942"/>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D4F01DC8-53CD-35D6-243E-5E9F9F524905}"/>
              </a:ext>
            </a:extLst>
          </p:cNvPr>
          <p:cNvCxnSpPr>
            <a:cxnSpLocks/>
          </p:cNvCxnSpPr>
          <p:nvPr/>
        </p:nvCxnSpPr>
        <p:spPr>
          <a:xfrm flipV="1">
            <a:off x="8893839" y="3363871"/>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5E14D411-5858-ADD5-6B48-38BC2EA0119F}"/>
              </a:ext>
            </a:extLst>
          </p:cNvPr>
          <p:cNvCxnSpPr>
            <a:cxnSpLocks/>
          </p:cNvCxnSpPr>
          <p:nvPr/>
        </p:nvCxnSpPr>
        <p:spPr>
          <a:xfrm>
            <a:off x="8711274" y="3351171"/>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CB7581B8-F9EB-EC8A-4E5A-FD23A5BD5B2C}"/>
              </a:ext>
            </a:extLst>
          </p:cNvPr>
          <p:cNvCxnSpPr>
            <a:cxnSpLocks/>
          </p:cNvCxnSpPr>
          <p:nvPr/>
        </p:nvCxnSpPr>
        <p:spPr>
          <a:xfrm flipV="1">
            <a:off x="4984052" y="4127168"/>
            <a:ext cx="3466599" cy="1008985"/>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B0E49150-A7F2-6848-CC0A-B0B40D936741}"/>
              </a:ext>
            </a:extLst>
          </p:cNvPr>
          <p:cNvCxnSpPr>
            <a:cxnSpLocks/>
          </p:cNvCxnSpPr>
          <p:nvPr/>
        </p:nvCxnSpPr>
        <p:spPr>
          <a:xfrm flipH="1">
            <a:off x="5023607" y="3922592"/>
            <a:ext cx="3441700" cy="101812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7515463-9A7B-49B6-B691-743E44CDAAA8}"/>
              </a:ext>
            </a:extLst>
          </p:cNvPr>
          <p:cNvCxnSpPr>
            <a:cxnSpLocks/>
          </p:cNvCxnSpPr>
          <p:nvPr/>
        </p:nvCxnSpPr>
        <p:spPr>
          <a:xfrm flipV="1">
            <a:off x="3474117" y="5293966"/>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C8A8137-75A9-F0C9-15DF-D22647B37581}"/>
              </a:ext>
            </a:extLst>
          </p:cNvPr>
          <p:cNvCxnSpPr>
            <a:cxnSpLocks/>
          </p:cNvCxnSpPr>
          <p:nvPr/>
        </p:nvCxnSpPr>
        <p:spPr>
          <a:xfrm>
            <a:off x="3291552" y="5281266"/>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2D43B130-FFD3-99BB-449D-7B5B14E6B4F0}"/>
              </a:ext>
            </a:extLst>
          </p:cNvPr>
          <p:cNvCxnSpPr>
            <a:cxnSpLocks/>
          </p:cNvCxnSpPr>
          <p:nvPr/>
        </p:nvCxnSpPr>
        <p:spPr>
          <a:xfrm flipV="1">
            <a:off x="3474117" y="6001835"/>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93" name="角丸四角形 50">
            <a:extLst>
              <a:ext uri="{FF2B5EF4-FFF2-40B4-BE49-F238E27FC236}">
                <a16:creationId xmlns:a16="http://schemas.microsoft.com/office/drawing/2014/main" id="{267568E6-2337-7D35-4BAC-D3161F76CA8F}"/>
              </a:ext>
            </a:extLst>
          </p:cNvPr>
          <p:cNvSpPr/>
          <p:nvPr/>
        </p:nvSpPr>
        <p:spPr>
          <a:xfrm>
            <a:off x="3208299" y="6362724"/>
            <a:ext cx="351738" cy="33297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98" name="角丸四角形 48">
            <a:extLst>
              <a:ext uri="{FF2B5EF4-FFF2-40B4-BE49-F238E27FC236}">
                <a16:creationId xmlns:a16="http://schemas.microsoft.com/office/drawing/2014/main" id="{A143B479-643F-CEA9-C4C9-B4814D34B63C}"/>
              </a:ext>
            </a:extLst>
          </p:cNvPr>
          <p:cNvSpPr/>
          <p:nvPr/>
        </p:nvSpPr>
        <p:spPr>
          <a:xfrm>
            <a:off x="3139908" y="900852"/>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99" name="直線矢印コネクタ 98">
            <a:extLst>
              <a:ext uri="{FF2B5EF4-FFF2-40B4-BE49-F238E27FC236}">
                <a16:creationId xmlns:a16="http://schemas.microsoft.com/office/drawing/2014/main" id="{3212B6FC-6B94-85DC-6F3B-6D7DF7AEEB78}"/>
              </a:ext>
            </a:extLst>
          </p:cNvPr>
          <p:cNvCxnSpPr>
            <a:cxnSpLocks/>
          </p:cNvCxnSpPr>
          <p:nvPr/>
        </p:nvCxnSpPr>
        <p:spPr>
          <a:xfrm>
            <a:off x="3289237" y="1158782"/>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77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1697"/>
            <a:ext cx="7905751"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ダイアル回転）カーソル遷移図（番組選択）</a:t>
            </a:r>
          </a:p>
        </p:txBody>
      </p:sp>
      <p:grpSp>
        <p:nvGrpSpPr>
          <p:cNvPr id="61" name="グループ化 60"/>
          <p:cNvGrpSpPr/>
          <p:nvPr/>
        </p:nvGrpSpPr>
        <p:grpSpPr>
          <a:xfrm>
            <a:off x="9734804" y="319106"/>
            <a:ext cx="2102193" cy="375542"/>
            <a:chOff x="10011594" y="66356"/>
            <a:chExt cx="2102193" cy="375542"/>
          </a:xfrm>
        </p:grpSpPr>
        <p:cxnSp>
          <p:nvCxnSpPr>
            <p:cNvPr id="62" name="直線矢印コネクタ 6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7" name="角丸四角形 38">
            <a:extLst>
              <a:ext uri="{FF2B5EF4-FFF2-40B4-BE49-F238E27FC236}">
                <a16:creationId xmlns:a16="http://schemas.microsoft.com/office/drawing/2014/main" id="{E22C3B53-9BE7-7EC3-EB8F-3F0A5113B258}"/>
              </a:ext>
            </a:extLst>
          </p:cNvPr>
          <p:cNvSpPr>
            <a:spLocks noChangeAspect="1"/>
          </p:cNvSpPr>
          <p:nvPr/>
        </p:nvSpPr>
        <p:spPr>
          <a:xfrm>
            <a:off x="3739439" y="1636848"/>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8" name="角丸四角形 39">
            <a:extLst>
              <a:ext uri="{FF2B5EF4-FFF2-40B4-BE49-F238E27FC236}">
                <a16:creationId xmlns:a16="http://schemas.microsoft.com/office/drawing/2014/main" id="{3B1C975E-1C2C-33C8-A0E1-66120C5906DD}"/>
              </a:ext>
            </a:extLst>
          </p:cNvPr>
          <p:cNvSpPr>
            <a:spLocks noChangeAspect="1"/>
          </p:cNvSpPr>
          <p:nvPr/>
        </p:nvSpPr>
        <p:spPr>
          <a:xfrm>
            <a:off x="3739438" y="227328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9" name="角丸四角形 40">
            <a:extLst>
              <a:ext uri="{FF2B5EF4-FFF2-40B4-BE49-F238E27FC236}">
                <a16:creationId xmlns:a16="http://schemas.microsoft.com/office/drawing/2014/main" id="{871393C6-A289-B696-59C4-A0D5B86293B7}"/>
              </a:ext>
            </a:extLst>
          </p:cNvPr>
          <p:cNvSpPr>
            <a:spLocks noChangeAspect="1"/>
          </p:cNvSpPr>
          <p:nvPr/>
        </p:nvSpPr>
        <p:spPr>
          <a:xfrm>
            <a:off x="3739438" y="290460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10" name="角丸四角形 41">
            <a:extLst>
              <a:ext uri="{FF2B5EF4-FFF2-40B4-BE49-F238E27FC236}">
                <a16:creationId xmlns:a16="http://schemas.microsoft.com/office/drawing/2014/main" id="{3E409E83-6CEB-CD32-9BCC-3C19FBB74E6E}"/>
              </a:ext>
            </a:extLst>
          </p:cNvPr>
          <p:cNvSpPr>
            <a:spLocks noChangeAspect="1"/>
          </p:cNvSpPr>
          <p:nvPr/>
        </p:nvSpPr>
        <p:spPr>
          <a:xfrm>
            <a:off x="3739437" y="3536919"/>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11" name="角丸四角形 43">
            <a:extLst>
              <a:ext uri="{FF2B5EF4-FFF2-40B4-BE49-F238E27FC236}">
                <a16:creationId xmlns:a16="http://schemas.microsoft.com/office/drawing/2014/main" id="{928CBB8E-5139-8325-A25B-B53A6589E29C}"/>
              </a:ext>
            </a:extLst>
          </p:cNvPr>
          <p:cNvSpPr>
            <a:spLocks noChangeAspect="1"/>
          </p:cNvSpPr>
          <p:nvPr/>
        </p:nvSpPr>
        <p:spPr>
          <a:xfrm>
            <a:off x="3739437" y="4168246"/>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12" name="角丸四角形 44">
            <a:extLst>
              <a:ext uri="{FF2B5EF4-FFF2-40B4-BE49-F238E27FC236}">
                <a16:creationId xmlns:a16="http://schemas.microsoft.com/office/drawing/2014/main" id="{526FF48F-703F-F9C1-B4FE-5BAEE4C60035}"/>
              </a:ext>
            </a:extLst>
          </p:cNvPr>
          <p:cNvSpPr>
            <a:spLocks noChangeAspect="1"/>
          </p:cNvSpPr>
          <p:nvPr/>
        </p:nvSpPr>
        <p:spPr>
          <a:xfrm>
            <a:off x="3739324" y="4799573"/>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13" name="角丸四角形 44">
            <a:extLst>
              <a:ext uri="{FF2B5EF4-FFF2-40B4-BE49-F238E27FC236}">
                <a16:creationId xmlns:a16="http://schemas.microsoft.com/office/drawing/2014/main" id="{29237148-154C-4F8C-FB11-B1F0D1F44D50}"/>
              </a:ext>
            </a:extLst>
          </p:cNvPr>
          <p:cNvSpPr>
            <a:spLocks noChangeAspect="1"/>
          </p:cNvSpPr>
          <p:nvPr/>
        </p:nvSpPr>
        <p:spPr>
          <a:xfrm>
            <a:off x="3739323" y="543090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4" name="角丸四角形 44">
            <a:extLst>
              <a:ext uri="{FF2B5EF4-FFF2-40B4-BE49-F238E27FC236}">
                <a16:creationId xmlns:a16="http://schemas.microsoft.com/office/drawing/2014/main" id="{F9CB864D-0C5D-9DF3-5B48-5076FAD3611F}"/>
              </a:ext>
            </a:extLst>
          </p:cNvPr>
          <p:cNvSpPr>
            <a:spLocks noChangeAspect="1"/>
          </p:cNvSpPr>
          <p:nvPr/>
        </p:nvSpPr>
        <p:spPr>
          <a:xfrm>
            <a:off x="3739322" y="6062227"/>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5" name="角丸四角形 38">
            <a:extLst>
              <a:ext uri="{FF2B5EF4-FFF2-40B4-BE49-F238E27FC236}">
                <a16:creationId xmlns:a16="http://schemas.microsoft.com/office/drawing/2014/main" id="{AC97A978-974D-A539-B4DD-B7D6D6FC3405}"/>
              </a:ext>
            </a:extLst>
          </p:cNvPr>
          <p:cNvSpPr>
            <a:spLocks noChangeAspect="1"/>
          </p:cNvSpPr>
          <p:nvPr/>
        </p:nvSpPr>
        <p:spPr>
          <a:xfrm>
            <a:off x="3739322" y="1007581"/>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cxnSp>
        <p:nvCxnSpPr>
          <p:cNvPr id="31" name="直線矢印コネクタ 30">
            <a:extLst>
              <a:ext uri="{FF2B5EF4-FFF2-40B4-BE49-F238E27FC236}">
                <a16:creationId xmlns:a16="http://schemas.microsoft.com/office/drawing/2014/main" id="{1B8DEDA2-6B55-6B2A-C2C3-A17E2DA4B041}"/>
              </a:ext>
            </a:extLst>
          </p:cNvPr>
          <p:cNvCxnSpPr>
            <a:cxnSpLocks/>
          </p:cNvCxnSpPr>
          <p:nvPr/>
        </p:nvCxnSpPr>
        <p:spPr>
          <a:xfrm flipV="1">
            <a:off x="5064387" y="2000230"/>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8A36C55D-E59B-6235-4147-9D96AE912497}"/>
              </a:ext>
            </a:extLst>
          </p:cNvPr>
          <p:cNvCxnSpPr>
            <a:cxnSpLocks/>
          </p:cNvCxnSpPr>
          <p:nvPr/>
        </p:nvCxnSpPr>
        <p:spPr>
          <a:xfrm>
            <a:off x="4781154" y="1993880"/>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4976433-F816-5C91-2351-D8A1B3C0CF28}"/>
              </a:ext>
            </a:extLst>
          </p:cNvPr>
          <p:cNvCxnSpPr>
            <a:cxnSpLocks/>
          </p:cNvCxnSpPr>
          <p:nvPr/>
        </p:nvCxnSpPr>
        <p:spPr>
          <a:xfrm flipV="1">
            <a:off x="5064387" y="2627207"/>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168FC00-0911-8DA2-6486-0CA5BDD553C2}"/>
              </a:ext>
            </a:extLst>
          </p:cNvPr>
          <p:cNvCxnSpPr>
            <a:cxnSpLocks/>
          </p:cNvCxnSpPr>
          <p:nvPr/>
        </p:nvCxnSpPr>
        <p:spPr>
          <a:xfrm>
            <a:off x="4781154" y="2620857"/>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DEAE19F-7FB8-E0F4-84A6-68937B611A75}"/>
              </a:ext>
            </a:extLst>
          </p:cNvPr>
          <p:cNvCxnSpPr>
            <a:cxnSpLocks/>
          </p:cNvCxnSpPr>
          <p:nvPr/>
        </p:nvCxnSpPr>
        <p:spPr>
          <a:xfrm flipV="1">
            <a:off x="5064387" y="3265869"/>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32919E7D-CF52-CB2E-40CA-F6DDA9025D6A}"/>
              </a:ext>
            </a:extLst>
          </p:cNvPr>
          <p:cNvCxnSpPr>
            <a:cxnSpLocks/>
          </p:cNvCxnSpPr>
          <p:nvPr/>
        </p:nvCxnSpPr>
        <p:spPr>
          <a:xfrm>
            <a:off x="4781154" y="3259519"/>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C7E40D6-C826-2900-E653-87B6A9F5F980}"/>
              </a:ext>
            </a:extLst>
          </p:cNvPr>
          <p:cNvCxnSpPr>
            <a:cxnSpLocks/>
          </p:cNvCxnSpPr>
          <p:nvPr/>
        </p:nvCxnSpPr>
        <p:spPr>
          <a:xfrm flipV="1">
            <a:off x="5064387" y="3892669"/>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C434A72B-330C-97D6-CA7C-CED39741A46F}"/>
              </a:ext>
            </a:extLst>
          </p:cNvPr>
          <p:cNvCxnSpPr>
            <a:cxnSpLocks/>
          </p:cNvCxnSpPr>
          <p:nvPr/>
        </p:nvCxnSpPr>
        <p:spPr>
          <a:xfrm>
            <a:off x="4781154" y="3886319"/>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D61F164-14CD-B697-5CA9-BB3E8E4A0178}"/>
              </a:ext>
            </a:extLst>
          </p:cNvPr>
          <p:cNvCxnSpPr>
            <a:cxnSpLocks/>
          </p:cNvCxnSpPr>
          <p:nvPr/>
        </p:nvCxnSpPr>
        <p:spPr>
          <a:xfrm flipV="1">
            <a:off x="5064387" y="4523996"/>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351041C-7F3C-FE32-227C-854FA88B5E5D}"/>
              </a:ext>
            </a:extLst>
          </p:cNvPr>
          <p:cNvCxnSpPr>
            <a:cxnSpLocks/>
          </p:cNvCxnSpPr>
          <p:nvPr/>
        </p:nvCxnSpPr>
        <p:spPr>
          <a:xfrm>
            <a:off x="4781154" y="4517646"/>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804928C-BBC9-2B54-F84B-0616D01FE71E}"/>
              </a:ext>
            </a:extLst>
          </p:cNvPr>
          <p:cNvCxnSpPr>
            <a:cxnSpLocks/>
          </p:cNvCxnSpPr>
          <p:nvPr/>
        </p:nvCxnSpPr>
        <p:spPr>
          <a:xfrm flipV="1">
            <a:off x="5046587" y="5155323"/>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546451F8-682E-55F7-006D-92EF376DAF31}"/>
              </a:ext>
            </a:extLst>
          </p:cNvPr>
          <p:cNvCxnSpPr>
            <a:cxnSpLocks/>
          </p:cNvCxnSpPr>
          <p:nvPr/>
        </p:nvCxnSpPr>
        <p:spPr>
          <a:xfrm>
            <a:off x="4763354" y="5148973"/>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72B1FF56-7DE0-2CFE-6683-C6CC6D054C21}"/>
              </a:ext>
            </a:extLst>
          </p:cNvPr>
          <p:cNvCxnSpPr>
            <a:cxnSpLocks/>
          </p:cNvCxnSpPr>
          <p:nvPr/>
        </p:nvCxnSpPr>
        <p:spPr>
          <a:xfrm flipV="1">
            <a:off x="5046587" y="5781973"/>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83DF58A-2F0A-2733-8A4B-3B6AB7D74C59}"/>
              </a:ext>
            </a:extLst>
          </p:cNvPr>
          <p:cNvCxnSpPr>
            <a:cxnSpLocks/>
          </p:cNvCxnSpPr>
          <p:nvPr/>
        </p:nvCxnSpPr>
        <p:spPr>
          <a:xfrm>
            <a:off x="4784921" y="1354340"/>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13D0092-35AB-838D-7D92-235C90DC962C}"/>
              </a:ext>
            </a:extLst>
          </p:cNvPr>
          <p:cNvSpPr txBox="1"/>
          <p:nvPr/>
        </p:nvSpPr>
        <p:spPr>
          <a:xfrm>
            <a:off x="6516004" y="5656742"/>
            <a:ext cx="5545108" cy="769441"/>
          </a:xfrm>
          <a:prstGeom prst="rect">
            <a:avLst/>
          </a:prstGeom>
          <a:solidFill>
            <a:schemeClr val="bg1"/>
          </a:solidFill>
          <a:ln w="12700">
            <a:solidFill>
              <a:schemeClr val="tx1"/>
            </a:solidFill>
          </a:ln>
        </p:spPr>
        <p:txBody>
          <a:bodyPr wrap="non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ジョグダイアルを左回転させても表示を変化させない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受信した中で最も大きい時、ジョグダイアルを右回転させても表示を変化させない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377529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8" y="291697"/>
            <a:ext cx="6690447"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grpSp>
        <p:nvGrpSpPr>
          <p:cNvPr id="6" name="グループ化 5">
            <a:extLst>
              <a:ext uri="{FF2B5EF4-FFF2-40B4-BE49-F238E27FC236}">
                <a16:creationId xmlns:a16="http://schemas.microsoft.com/office/drawing/2014/main" id="{029A6805-822E-F8DA-B35F-861143EB02E0}"/>
              </a:ext>
            </a:extLst>
          </p:cNvPr>
          <p:cNvGrpSpPr/>
          <p:nvPr/>
        </p:nvGrpSpPr>
        <p:grpSpPr>
          <a:xfrm>
            <a:off x="9734804" y="319106"/>
            <a:ext cx="2102193" cy="375542"/>
            <a:chOff x="10011594" y="66356"/>
            <a:chExt cx="2102193" cy="375542"/>
          </a:xfrm>
        </p:grpSpPr>
        <p:cxnSp>
          <p:nvCxnSpPr>
            <p:cNvPr id="7" name="直線矢印コネクタ 6">
              <a:extLst>
                <a:ext uri="{FF2B5EF4-FFF2-40B4-BE49-F238E27FC236}">
                  <a16:creationId xmlns:a16="http://schemas.microsoft.com/office/drawing/2014/main" id="{0DA6228B-2900-50BD-3803-1B1BBA9333CF}"/>
                </a:ext>
              </a:extLst>
            </p:cNvPr>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79F09285-58E0-D754-04CA-053F6A04E63C}"/>
                </a:ext>
              </a:extLst>
            </p:cNvPr>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 name="Text Box 106">
              <a:extLst>
                <a:ext uri="{FF2B5EF4-FFF2-40B4-BE49-F238E27FC236}">
                  <a16:creationId xmlns:a16="http://schemas.microsoft.com/office/drawing/2014/main" id="{A5EC5E9F-5107-C73F-5E39-A84DA3CD0151}"/>
                </a:ext>
              </a:extLst>
            </p:cNvPr>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11" name="図 10">
            <a:extLst>
              <a:ext uri="{FF2B5EF4-FFF2-40B4-BE49-F238E27FC236}">
                <a16:creationId xmlns:a16="http://schemas.microsoft.com/office/drawing/2014/main" id="{BA16B618-998B-4E01-4E9F-CA27195A4992}"/>
              </a:ext>
            </a:extLst>
          </p:cNvPr>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960532" y="2633721"/>
            <a:ext cx="286020" cy="510224"/>
          </a:xfrm>
          <a:prstGeom prst="rect">
            <a:avLst/>
          </a:prstGeom>
        </p:spPr>
      </p:pic>
      <p:pic>
        <p:nvPicPr>
          <p:cNvPr id="12" name="図 11">
            <a:extLst>
              <a:ext uri="{FF2B5EF4-FFF2-40B4-BE49-F238E27FC236}">
                <a16:creationId xmlns:a16="http://schemas.microsoft.com/office/drawing/2014/main" id="{AB293F5D-DD97-804E-DBE3-EBD25764B3B8}"/>
              </a:ext>
            </a:extLst>
          </p:cNvPr>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6743044" y="4347391"/>
            <a:ext cx="365821" cy="576000"/>
          </a:xfrm>
          <a:prstGeom prst="rect">
            <a:avLst/>
          </a:prstGeom>
        </p:spPr>
      </p:pic>
      <p:sp>
        <p:nvSpPr>
          <p:cNvPr id="13" name="角丸四角形 112">
            <a:extLst>
              <a:ext uri="{FF2B5EF4-FFF2-40B4-BE49-F238E27FC236}">
                <a16:creationId xmlns:a16="http://schemas.microsoft.com/office/drawing/2014/main" id="{95C0C1F8-72D5-87DA-4795-AAFC1BFF5C2E}"/>
              </a:ext>
            </a:extLst>
          </p:cNvPr>
          <p:cNvSpPr/>
          <p:nvPr/>
        </p:nvSpPr>
        <p:spPr>
          <a:xfrm>
            <a:off x="1862769" y="2745824"/>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4" name="角丸四角形 124">
            <a:extLst>
              <a:ext uri="{FF2B5EF4-FFF2-40B4-BE49-F238E27FC236}">
                <a16:creationId xmlns:a16="http://schemas.microsoft.com/office/drawing/2014/main" id="{522D5D0A-6D41-077A-FBDD-74C89CE59876}"/>
              </a:ext>
            </a:extLst>
          </p:cNvPr>
          <p:cNvSpPr/>
          <p:nvPr/>
        </p:nvSpPr>
        <p:spPr>
          <a:xfrm>
            <a:off x="6655422" y="4473391"/>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15" name="図 14">
            <a:extLst>
              <a:ext uri="{FF2B5EF4-FFF2-40B4-BE49-F238E27FC236}">
                <a16:creationId xmlns:a16="http://schemas.microsoft.com/office/drawing/2014/main" id="{320D1F03-C834-229F-1E5A-55BFB6ADB467}"/>
              </a:ext>
            </a:extLst>
          </p:cNvPr>
          <p:cNvPicPr>
            <a:picLocks noChangeAspect="1"/>
          </p:cNvPicPr>
          <p:nvPr/>
        </p:nvPicPr>
        <p:blipFill rotWithShape="1">
          <a:blip r:embed="rId4">
            <a:extLst>
              <a:ext uri="{28A0092B-C50C-407E-A947-70E740481C1C}">
                <a14:useLocalDpi xmlns:a14="http://schemas.microsoft.com/office/drawing/2010/main" val="0"/>
              </a:ext>
            </a:extLst>
          </a:blip>
          <a:srcRect l="39076" t="79483" r="55594" b="10532"/>
          <a:stretch/>
        </p:blipFill>
        <p:spPr>
          <a:xfrm rot="5400000">
            <a:off x="6854889" y="2140908"/>
            <a:ext cx="324932" cy="365200"/>
          </a:xfrm>
          <a:prstGeom prst="rect">
            <a:avLst/>
          </a:prstGeom>
        </p:spPr>
      </p:pic>
      <p:sp>
        <p:nvSpPr>
          <p:cNvPr id="16" name="角丸四角形 50">
            <a:extLst>
              <a:ext uri="{FF2B5EF4-FFF2-40B4-BE49-F238E27FC236}">
                <a16:creationId xmlns:a16="http://schemas.microsoft.com/office/drawing/2014/main" id="{557A42F0-FEDE-0FB9-02C5-7F27C9DB51A4}"/>
              </a:ext>
            </a:extLst>
          </p:cNvPr>
          <p:cNvSpPr/>
          <p:nvPr/>
        </p:nvSpPr>
        <p:spPr>
          <a:xfrm>
            <a:off x="6815092" y="213101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17" name="図 16">
            <a:extLst>
              <a:ext uri="{FF2B5EF4-FFF2-40B4-BE49-F238E27FC236}">
                <a16:creationId xmlns:a16="http://schemas.microsoft.com/office/drawing/2014/main" id="{49C466BC-B101-A711-D899-F6AD8C18381E}"/>
              </a:ext>
            </a:extLst>
          </p:cNvPr>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8414817" y="4854246"/>
            <a:ext cx="1363980" cy="358116"/>
          </a:xfrm>
          <a:prstGeom prst="rect">
            <a:avLst/>
          </a:prstGeom>
        </p:spPr>
      </p:pic>
      <p:pic>
        <p:nvPicPr>
          <p:cNvPr id="18" name="図 17">
            <a:extLst>
              <a:ext uri="{FF2B5EF4-FFF2-40B4-BE49-F238E27FC236}">
                <a16:creationId xmlns:a16="http://schemas.microsoft.com/office/drawing/2014/main" id="{A24DFA7F-BC47-8AE2-80D1-D5184962B55B}"/>
              </a:ext>
            </a:extLst>
          </p:cNvPr>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8422344" y="3550100"/>
            <a:ext cx="1363980" cy="647689"/>
          </a:xfrm>
          <a:prstGeom prst="rect">
            <a:avLst/>
          </a:prstGeom>
        </p:spPr>
      </p:pic>
      <p:sp>
        <p:nvSpPr>
          <p:cNvPr id="19" name="角丸四角形 158">
            <a:extLst>
              <a:ext uri="{FF2B5EF4-FFF2-40B4-BE49-F238E27FC236}">
                <a16:creationId xmlns:a16="http://schemas.microsoft.com/office/drawing/2014/main" id="{93CD589A-6397-A108-6827-12BAA02DDB97}"/>
              </a:ext>
            </a:extLst>
          </p:cNvPr>
          <p:cNvSpPr/>
          <p:nvPr/>
        </p:nvSpPr>
        <p:spPr>
          <a:xfrm>
            <a:off x="8450975" y="4865792"/>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20" name="角丸四角形 159">
            <a:extLst>
              <a:ext uri="{FF2B5EF4-FFF2-40B4-BE49-F238E27FC236}">
                <a16:creationId xmlns:a16="http://schemas.microsoft.com/office/drawing/2014/main" id="{3EB54B00-A2E4-7081-0403-577D2F1F0F1E}"/>
              </a:ext>
            </a:extLst>
          </p:cNvPr>
          <p:cNvSpPr/>
          <p:nvPr/>
        </p:nvSpPr>
        <p:spPr>
          <a:xfrm>
            <a:off x="8441450" y="3560869"/>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21" name="図 20">
            <a:extLst>
              <a:ext uri="{FF2B5EF4-FFF2-40B4-BE49-F238E27FC236}">
                <a16:creationId xmlns:a16="http://schemas.microsoft.com/office/drawing/2014/main" id="{AAA8E577-6A06-AF4D-5C1A-DA4E76548967}"/>
              </a:ext>
            </a:extLst>
          </p:cNvPr>
          <p:cNvPicPr>
            <a:picLocks noChangeAspect="1"/>
          </p:cNvPicPr>
          <p:nvPr/>
        </p:nvPicPr>
        <p:blipFill rotWithShape="1">
          <a:blip r:embed="rId6">
            <a:extLst>
              <a:ext uri="{28A0092B-C50C-407E-A947-70E740481C1C}">
                <a14:useLocalDpi xmlns:a14="http://schemas.microsoft.com/office/drawing/2010/main" val="0"/>
              </a:ext>
            </a:extLst>
          </a:blip>
          <a:srcRect l="17180" t="41230" r="76882" b="44290"/>
          <a:stretch/>
        </p:blipFill>
        <p:spPr>
          <a:xfrm rot="16200000">
            <a:off x="6729120" y="3522598"/>
            <a:ext cx="393667" cy="576000"/>
          </a:xfrm>
          <a:prstGeom prst="rect">
            <a:avLst/>
          </a:prstGeom>
        </p:spPr>
      </p:pic>
      <p:sp>
        <p:nvSpPr>
          <p:cNvPr id="22" name="角丸四角形 149">
            <a:extLst>
              <a:ext uri="{FF2B5EF4-FFF2-40B4-BE49-F238E27FC236}">
                <a16:creationId xmlns:a16="http://schemas.microsoft.com/office/drawing/2014/main" id="{04EAC3E7-982A-DE32-A35F-ABBE9A18FD04}"/>
              </a:ext>
            </a:extLst>
          </p:cNvPr>
          <p:cNvSpPr/>
          <p:nvPr/>
        </p:nvSpPr>
        <p:spPr>
          <a:xfrm>
            <a:off x="6655422" y="3648598"/>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cxnSp>
        <p:nvCxnSpPr>
          <p:cNvPr id="25" name="直線コネクタ 24">
            <a:extLst>
              <a:ext uri="{FF2B5EF4-FFF2-40B4-BE49-F238E27FC236}">
                <a16:creationId xmlns:a16="http://schemas.microsoft.com/office/drawing/2014/main" id="{0BA05CE4-3110-B68B-A573-2551314E186D}"/>
              </a:ext>
            </a:extLst>
          </p:cNvPr>
          <p:cNvCxnSpPr>
            <a:cxnSpLocks/>
          </p:cNvCxnSpPr>
          <p:nvPr/>
        </p:nvCxnSpPr>
        <p:spPr>
          <a:xfrm>
            <a:off x="1744851"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59BCB98-DBD6-7954-7DB7-31C19D9617C9}"/>
              </a:ext>
            </a:extLst>
          </p:cNvPr>
          <p:cNvCxnSpPr>
            <a:cxnSpLocks/>
          </p:cNvCxnSpPr>
          <p:nvPr/>
        </p:nvCxnSpPr>
        <p:spPr>
          <a:xfrm>
            <a:off x="5378236"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5F41B41C-7EFB-F100-0176-AD1A2880E4BF}"/>
              </a:ext>
            </a:extLst>
          </p:cNvPr>
          <p:cNvGrpSpPr/>
          <p:nvPr/>
        </p:nvGrpSpPr>
        <p:grpSpPr>
          <a:xfrm>
            <a:off x="1715532" y="3648598"/>
            <a:ext cx="3690000" cy="1047585"/>
            <a:chOff x="1420623" y="3648598"/>
            <a:chExt cx="3690000" cy="1047585"/>
          </a:xfrm>
        </p:grpSpPr>
        <p:pic>
          <p:nvPicPr>
            <p:cNvPr id="2" name="図 1">
              <a:extLst>
                <a:ext uri="{FF2B5EF4-FFF2-40B4-BE49-F238E27FC236}">
                  <a16:creationId xmlns:a16="http://schemas.microsoft.com/office/drawing/2014/main" id="{14FCC19F-B289-4EA7-FC9B-7654448936AC}"/>
                </a:ext>
              </a:extLst>
            </p:cNvPr>
            <p:cNvPicPr>
              <a:picLocks noChangeAspect="1"/>
            </p:cNvPicPr>
            <p:nvPr/>
          </p:nvPicPr>
          <p:blipFill>
            <a:blip r:embed="rId7"/>
            <a:stretch>
              <a:fillRect/>
            </a:stretch>
          </p:blipFill>
          <p:spPr>
            <a:xfrm>
              <a:off x="1420623" y="3648598"/>
              <a:ext cx="3690000" cy="1047585"/>
            </a:xfrm>
            <a:prstGeom prst="rect">
              <a:avLst/>
            </a:prstGeom>
          </p:spPr>
        </p:pic>
        <p:cxnSp>
          <p:nvCxnSpPr>
            <p:cNvPr id="27" name="直線コネクタ 26">
              <a:extLst>
                <a:ext uri="{FF2B5EF4-FFF2-40B4-BE49-F238E27FC236}">
                  <a16:creationId xmlns:a16="http://schemas.microsoft.com/office/drawing/2014/main" id="{FB80AA2F-A6C6-CB9F-437B-6C786966E3C9}"/>
                </a:ext>
              </a:extLst>
            </p:cNvPr>
            <p:cNvCxnSpPr>
              <a:cxnSpLocks/>
            </p:cNvCxnSpPr>
            <p:nvPr/>
          </p:nvCxnSpPr>
          <p:spPr>
            <a:xfrm rot="5400000">
              <a:off x="3454955" y="3276637"/>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B397FE4-9A67-9603-41A0-B30CBD49DD4D}"/>
                </a:ext>
              </a:extLst>
            </p:cNvPr>
            <p:cNvCxnSpPr>
              <a:cxnSpLocks/>
            </p:cNvCxnSpPr>
            <p:nvPr/>
          </p:nvCxnSpPr>
          <p:spPr>
            <a:xfrm rot="5400000">
              <a:off x="3407330" y="4181366"/>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00" name="直線矢印コネクタ 99">
            <a:extLst>
              <a:ext uri="{FF2B5EF4-FFF2-40B4-BE49-F238E27FC236}">
                <a16:creationId xmlns:a16="http://schemas.microsoft.com/office/drawing/2014/main" id="{A7731585-92F0-4F34-ECC8-CF8584CD7301}"/>
              </a:ext>
            </a:extLst>
          </p:cNvPr>
          <p:cNvCxnSpPr>
            <a:cxnSpLocks/>
          </p:cNvCxnSpPr>
          <p:nvPr/>
        </p:nvCxnSpPr>
        <p:spPr>
          <a:xfrm flipV="1">
            <a:off x="2197678" y="3087394"/>
            <a:ext cx="0" cy="52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2FF109EA-AAF7-E4E2-E3F6-1AE13F9ECFD7}"/>
              </a:ext>
            </a:extLst>
          </p:cNvPr>
          <p:cNvCxnSpPr>
            <a:cxnSpLocks/>
          </p:cNvCxnSpPr>
          <p:nvPr/>
        </p:nvCxnSpPr>
        <p:spPr>
          <a:xfrm>
            <a:off x="2015113" y="3074694"/>
            <a:ext cx="0" cy="521314"/>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9ADFD3DE-E861-05F1-5590-6C1EEF32AD07}"/>
              </a:ext>
            </a:extLst>
          </p:cNvPr>
          <p:cNvCxnSpPr>
            <a:cxnSpLocks/>
          </p:cNvCxnSpPr>
          <p:nvPr/>
        </p:nvCxnSpPr>
        <p:spPr>
          <a:xfrm flipV="1">
            <a:off x="2434799" y="2252687"/>
            <a:ext cx="4330782" cy="55506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12BDA2-7B23-68D2-BF0D-E997050F10A1}"/>
              </a:ext>
            </a:extLst>
          </p:cNvPr>
          <p:cNvCxnSpPr>
            <a:cxnSpLocks/>
          </p:cNvCxnSpPr>
          <p:nvPr/>
        </p:nvCxnSpPr>
        <p:spPr>
          <a:xfrm flipH="1">
            <a:off x="2407793" y="2405520"/>
            <a:ext cx="4357788" cy="56315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A5DB458F-0C49-7CEC-51FB-C1DF74A6121D}"/>
              </a:ext>
            </a:extLst>
          </p:cNvPr>
          <p:cNvCxnSpPr>
            <a:cxnSpLocks/>
          </p:cNvCxnSpPr>
          <p:nvPr/>
        </p:nvCxnSpPr>
        <p:spPr>
          <a:xfrm flipH="1">
            <a:off x="5441495" y="3884714"/>
            <a:ext cx="1129927"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a:extLst>
              <a:ext uri="{FF2B5EF4-FFF2-40B4-BE49-F238E27FC236}">
                <a16:creationId xmlns:a16="http://schemas.microsoft.com/office/drawing/2014/main" id="{03DC7291-071A-B7FB-0FD2-D40F6B646FB6}"/>
              </a:ext>
            </a:extLst>
          </p:cNvPr>
          <p:cNvCxnSpPr>
            <a:cxnSpLocks/>
          </p:cNvCxnSpPr>
          <p:nvPr/>
        </p:nvCxnSpPr>
        <p:spPr>
          <a:xfrm>
            <a:off x="5441495" y="3740620"/>
            <a:ext cx="112992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195AAF22-FAD5-1901-0F52-1FCCEE4B2E85}"/>
              </a:ext>
            </a:extLst>
          </p:cNvPr>
          <p:cNvCxnSpPr>
            <a:cxnSpLocks/>
          </p:cNvCxnSpPr>
          <p:nvPr/>
        </p:nvCxnSpPr>
        <p:spPr>
          <a:xfrm flipV="1">
            <a:off x="7014523" y="4031448"/>
            <a:ext cx="0" cy="396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8F78C04E-A917-FDF5-34DB-4ECE6C9C0A18}"/>
              </a:ext>
            </a:extLst>
          </p:cNvPr>
          <p:cNvCxnSpPr>
            <a:cxnSpLocks/>
          </p:cNvCxnSpPr>
          <p:nvPr/>
        </p:nvCxnSpPr>
        <p:spPr>
          <a:xfrm>
            <a:off x="6831958" y="4018747"/>
            <a:ext cx="0" cy="396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D34639C1-F1EB-D0A2-93CF-002E86DCFF63}"/>
              </a:ext>
            </a:extLst>
          </p:cNvPr>
          <p:cNvCxnSpPr>
            <a:cxnSpLocks/>
          </p:cNvCxnSpPr>
          <p:nvPr/>
        </p:nvCxnSpPr>
        <p:spPr>
          <a:xfrm flipH="1">
            <a:off x="7240588" y="3999228"/>
            <a:ext cx="1136254" cy="75429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9716EED3-CA98-BDD7-F040-2E42595F27AB}"/>
              </a:ext>
            </a:extLst>
          </p:cNvPr>
          <p:cNvCxnSpPr>
            <a:cxnSpLocks/>
          </p:cNvCxnSpPr>
          <p:nvPr/>
        </p:nvCxnSpPr>
        <p:spPr>
          <a:xfrm flipV="1">
            <a:off x="7262729" y="3776132"/>
            <a:ext cx="1114113" cy="76136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a:extLst>
              <a:ext uri="{FF2B5EF4-FFF2-40B4-BE49-F238E27FC236}">
                <a16:creationId xmlns:a16="http://schemas.microsoft.com/office/drawing/2014/main" id="{CA70D195-C8EB-ADB7-3FE7-932E868A0A8E}"/>
              </a:ext>
            </a:extLst>
          </p:cNvPr>
          <p:cNvCxnSpPr>
            <a:cxnSpLocks/>
          </p:cNvCxnSpPr>
          <p:nvPr/>
        </p:nvCxnSpPr>
        <p:spPr>
          <a:xfrm flipV="1">
            <a:off x="9199909" y="4275391"/>
            <a:ext cx="0" cy="540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69251D0E-8283-2FEB-B4E3-0E95B71060A1}"/>
              </a:ext>
            </a:extLst>
          </p:cNvPr>
          <p:cNvCxnSpPr>
            <a:cxnSpLocks/>
          </p:cNvCxnSpPr>
          <p:nvPr/>
        </p:nvCxnSpPr>
        <p:spPr>
          <a:xfrm>
            <a:off x="9017344" y="4262690"/>
            <a:ext cx="0" cy="540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13DD4C98-F74F-B5EB-D908-8BCF3EA4468C}"/>
              </a:ext>
            </a:extLst>
          </p:cNvPr>
          <p:cNvCxnSpPr>
            <a:cxnSpLocks/>
          </p:cNvCxnSpPr>
          <p:nvPr/>
        </p:nvCxnSpPr>
        <p:spPr>
          <a:xfrm flipV="1">
            <a:off x="9199909" y="5259027"/>
            <a:ext cx="0" cy="396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0F9A1498-543E-7E56-B365-79BC3ED3A36E}"/>
              </a:ext>
            </a:extLst>
          </p:cNvPr>
          <p:cNvCxnSpPr>
            <a:cxnSpLocks/>
          </p:cNvCxnSpPr>
          <p:nvPr/>
        </p:nvCxnSpPr>
        <p:spPr>
          <a:xfrm>
            <a:off x="6961255" y="1699328"/>
            <a:ext cx="0" cy="396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77" name="角丸四角形 50">
            <a:extLst>
              <a:ext uri="{FF2B5EF4-FFF2-40B4-BE49-F238E27FC236}">
                <a16:creationId xmlns:a16="http://schemas.microsoft.com/office/drawing/2014/main" id="{0440A253-48B6-4F00-E21D-5F0EF2508671}"/>
              </a:ext>
            </a:extLst>
          </p:cNvPr>
          <p:cNvSpPr/>
          <p:nvPr/>
        </p:nvSpPr>
        <p:spPr>
          <a:xfrm>
            <a:off x="8919218" y="568787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82" name="角丸四角形 158">
            <a:extLst>
              <a:ext uri="{FF2B5EF4-FFF2-40B4-BE49-F238E27FC236}">
                <a16:creationId xmlns:a16="http://schemas.microsoft.com/office/drawing/2014/main" id="{33C9A9D7-3757-2716-C96C-05108D230C3C}"/>
              </a:ext>
            </a:extLst>
          </p:cNvPr>
          <p:cNvSpPr/>
          <p:nvPr/>
        </p:nvSpPr>
        <p:spPr>
          <a:xfrm>
            <a:off x="6346848" y="1271300"/>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Tree>
    <p:extLst>
      <p:ext uri="{BB962C8B-B14F-4D97-AF65-F5344CB8AC3E}">
        <p14:creationId xmlns:p14="http://schemas.microsoft.com/office/powerpoint/2010/main" val="42692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1697"/>
            <a:ext cx="8249576"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a:t>
            </a:r>
          </a:p>
        </p:txBody>
      </p:sp>
      <p:grpSp>
        <p:nvGrpSpPr>
          <p:cNvPr id="78" name="グループ化 77"/>
          <p:cNvGrpSpPr/>
          <p:nvPr/>
        </p:nvGrpSpPr>
        <p:grpSpPr>
          <a:xfrm>
            <a:off x="9734804" y="319106"/>
            <a:ext cx="2102193" cy="375542"/>
            <a:chOff x="10011594" y="66356"/>
            <a:chExt cx="2102193" cy="375542"/>
          </a:xfrm>
        </p:grpSpPr>
        <p:cxnSp>
          <p:nvCxnSpPr>
            <p:cNvPr id="80" name="直線矢印コネクタ 7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2" name="Picture 3" descr="竹内ロゴ">
            <a:extLst>
              <a:ext uri="{FF2B5EF4-FFF2-40B4-BE49-F238E27FC236}">
                <a16:creationId xmlns:a16="http://schemas.microsoft.com/office/drawing/2014/main" id="{989D528F-E4A2-5B29-DA75-3E95C8A599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角丸四角形 38">
            <a:extLst>
              <a:ext uri="{FF2B5EF4-FFF2-40B4-BE49-F238E27FC236}">
                <a16:creationId xmlns:a16="http://schemas.microsoft.com/office/drawing/2014/main" id="{E7832DB1-54B0-09FC-6C4C-2E0DF8F5F458}"/>
              </a:ext>
            </a:extLst>
          </p:cNvPr>
          <p:cNvSpPr>
            <a:spLocks noChangeAspect="1"/>
          </p:cNvSpPr>
          <p:nvPr/>
        </p:nvSpPr>
        <p:spPr>
          <a:xfrm>
            <a:off x="1603452" y="1944133"/>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R48</a:t>
            </a:r>
          </a:p>
        </p:txBody>
      </p:sp>
      <p:sp>
        <p:nvSpPr>
          <p:cNvPr id="4" name="角丸四角形 39">
            <a:extLst>
              <a:ext uri="{FF2B5EF4-FFF2-40B4-BE49-F238E27FC236}">
                <a16:creationId xmlns:a16="http://schemas.microsoft.com/office/drawing/2014/main" id="{19A5ECBE-69A6-BA55-D11B-AB21F0C791A7}"/>
              </a:ext>
            </a:extLst>
          </p:cNvPr>
          <p:cNvSpPr>
            <a:spLocks noChangeAspect="1"/>
          </p:cNvSpPr>
          <p:nvPr/>
        </p:nvSpPr>
        <p:spPr>
          <a:xfrm>
            <a:off x="4438944" y="193799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5" name="角丸四角形 40">
            <a:extLst>
              <a:ext uri="{FF2B5EF4-FFF2-40B4-BE49-F238E27FC236}">
                <a16:creationId xmlns:a16="http://schemas.microsoft.com/office/drawing/2014/main" id="{6BC7EA90-219E-DB3C-4C31-18FE5C6F3C0C}"/>
              </a:ext>
            </a:extLst>
          </p:cNvPr>
          <p:cNvSpPr>
            <a:spLocks noChangeAspect="1"/>
          </p:cNvSpPr>
          <p:nvPr/>
        </p:nvSpPr>
        <p:spPr>
          <a:xfrm>
            <a:off x="1603452" y="3072851"/>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R50</a:t>
            </a:r>
          </a:p>
        </p:txBody>
      </p:sp>
      <p:sp>
        <p:nvSpPr>
          <p:cNvPr id="15" name="角丸四角形 41">
            <a:extLst>
              <a:ext uri="{FF2B5EF4-FFF2-40B4-BE49-F238E27FC236}">
                <a16:creationId xmlns:a16="http://schemas.microsoft.com/office/drawing/2014/main" id="{63DDB79B-18DC-9B7F-FBEA-1D45B5F84CE1}"/>
              </a:ext>
            </a:extLst>
          </p:cNvPr>
          <p:cNvSpPr>
            <a:spLocks noChangeAspect="1"/>
          </p:cNvSpPr>
          <p:nvPr/>
        </p:nvSpPr>
        <p:spPr>
          <a:xfrm>
            <a:off x="4438944" y="307285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R51</a:t>
            </a:r>
          </a:p>
        </p:txBody>
      </p:sp>
      <p:sp>
        <p:nvSpPr>
          <p:cNvPr id="16" name="角丸四角形 43">
            <a:extLst>
              <a:ext uri="{FF2B5EF4-FFF2-40B4-BE49-F238E27FC236}">
                <a16:creationId xmlns:a16="http://schemas.microsoft.com/office/drawing/2014/main" id="{1DB7A529-30F2-E7A3-D8B1-A34B51C3A359}"/>
              </a:ext>
            </a:extLst>
          </p:cNvPr>
          <p:cNvSpPr>
            <a:spLocks noChangeAspect="1"/>
          </p:cNvSpPr>
          <p:nvPr/>
        </p:nvSpPr>
        <p:spPr>
          <a:xfrm>
            <a:off x="1603452" y="4214263"/>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R52</a:t>
            </a:r>
          </a:p>
        </p:txBody>
      </p:sp>
      <p:sp>
        <p:nvSpPr>
          <p:cNvPr id="17" name="角丸四角形 44">
            <a:extLst>
              <a:ext uri="{FF2B5EF4-FFF2-40B4-BE49-F238E27FC236}">
                <a16:creationId xmlns:a16="http://schemas.microsoft.com/office/drawing/2014/main" id="{DB1AFD48-9006-9C0A-1E61-47E1638C69E1}"/>
              </a:ext>
            </a:extLst>
          </p:cNvPr>
          <p:cNvSpPr>
            <a:spLocks noChangeAspect="1"/>
          </p:cNvSpPr>
          <p:nvPr/>
        </p:nvSpPr>
        <p:spPr>
          <a:xfrm>
            <a:off x="4438944" y="4211217"/>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R53</a:t>
            </a:r>
          </a:p>
        </p:txBody>
      </p:sp>
      <p:sp>
        <p:nvSpPr>
          <p:cNvPr id="18" name="角丸四角形 44">
            <a:extLst>
              <a:ext uri="{FF2B5EF4-FFF2-40B4-BE49-F238E27FC236}">
                <a16:creationId xmlns:a16="http://schemas.microsoft.com/office/drawing/2014/main" id="{405552DA-50C1-AE56-4437-3CCE53B1A915}"/>
              </a:ext>
            </a:extLst>
          </p:cNvPr>
          <p:cNvSpPr>
            <a:spLocks noChangeAspect="1"/>
          </p:cNvSpPr>
          <p:nvPr/>
        </p:nvSpPr>
        <p:spPr>
          <a:xfrm>
            <a:off x="1603452" y="5346111"/>
            <a:ext cx="187654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sp>
        <p:nvSpPr>
          <p:cNvPr id="19" name="角丸四角形 44">
            <a:extLst>
              <a:ext uri="{FF2B5EF4-FFF2-40B4-BE49-F238E27FC236}">
                <a16:creationId xmlns:a16="http://schemas.microsoft.com/office/drawing/2014/main" id="{97361FBC-D0A6-2448-78FD-8B8956322642}"/>
              </a:ext>
            </a:extLst>
          </p:cNvPr>
          <p:cNvSpPr>
            <a:spLocks noChangeAspect="1"/>
          </p:cNvSpPr>
          <p:nvPr/>
        </p:nvSpPr>
        <p:spPr>
          <a:xfrm>
            <a:off x="4438944" y="5346111"/>
            <a:ext cx="187654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R55</a:t>
            </a:r>
          </a:p>
        </p:txBody>
      </p:sp>
      <p:cxnSp>
        <p:nvCxnSpPr>
          <p:cNvPr id="20" name="直線矢印コネクタ 19">
            <a:extLst>
              <a:ext uri="{FF2B5EF4-FFF2-40B4-BE49-F238E27FC236}">
                <a16:creationId xmlns:a16="http://schemas.microsoft.com/office/drawing/2014/main" id="{15411131-C1DF-DF46-9B51-48A8D303C284}"/>
              </a:ext>
            </a:extLst>
          </p:cNvPr>
          <p:cNvCxnSpPr>
            <a:cxnSpLocks/>
          </p:cNvCxnSpPr>
          <p:nvPr/>
        </p:nvCxnSpPr>
        <p:spPr>
          <a:xfrm flipH="1">
            <a:off x="3520700" y="2191620"/>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27A21B6-9AE4-A944-D5FC-7232E5780484}"/>
              </a:ext>
            </a:extLst>
          </p:cNvPr>
          <p:cNvCxnSpPr>
            <a:cxnSpLocks/>
          </p:cNvCxnSpPr>
          <p:nvPr/>
        </p:nvCxnSpPr>
        <p:spPr>
          <a:xfrm>
            <a:off x="3520700" y="2047526"/>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E899223-0DAC-E580-BBA8-7059A7D12F8B}"/>
              </a:ext>
            </a:extLst>
          </p:cNvPr>
          <p:cNvCxnSpPr>
            <a:cxnSpLocks/>
          </p:cNvCxnSpPr>
          <p:nvPr/>
        </p:nvCxnSpPr>
        <p:spPr>
          <a:xfrm flipH="1">
            <a:off x="3520700" y="3316480"/>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CA85A12-5221-9078-9912-603A4ACD62D5}"/>
              </a:ext>
            </a:extLst>
          </p:cNvPr>
          <p:cNvCxnSpPr>
            <a:cxnSpLocks/>
          </p:cNvCxnSpPr>
          <p:nvPr/>
        </p:nvCxnSpPr>
        <p:spPr>
          <a:xfrm>
            <a:off x="3520700" y="3172386"/>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D09FBD2-EEA6-4DC4-E8B0-C20E71C4164B}"/>
              </a:ext>
            </a:extLst>
          </p:cNvPr>
          <p:cNvCxnSpPr>
            <a:cxnSpLocks/>
          </p:cNvCxnSpPr>
          <p:nvPr/>
        </p:nvCxnSpPr>
        <p:spPr>
          <a:xfrm flipH="1">
            <a:off x="3520700" y="4458112"/>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42990FE8-B819-21A3-3F7F-DC9EE00AA483}"/>
              </a:ext>
            </a:extLst>
          </p:cNvPr>
          <p:cNvCxnSpPr>
            <a:cxnSpLocks/>
          </p:cNvCxnSpPr>
          <p:nvPr/>
        </p:nvCxnSpPr>
        <p:spPr>
          <a:xfrm>
            <a:off x="3520700" y="4314018"/>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2026607-117D-DFC7-DA39-3808346D79DE}"/>
              </a:ext>
            </a:extLst>
          </p:cNvPr>
          <p:cNvCxnSpPr>
            <a:cxnSpLocks/>
          </p:cNvCxnSpPr>
          <p:nvPr/>
        </p:nvCxnSpPr>
        <p:spPr>
          <a:xfrm flipH="1">
            <a:off x="3520700" y="5588426"/>
            <a:ext cx="86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4FF5F20-D3C4-8BA8-C200-54CD4FB9F7FC}"/>
              </a:ext>
            </a:extLst>
          </p:cNvPr>
          <p:cNvCxnSpPr>
            <a:cxnSpLocks/>
          </p:cNvCxnSpPr>
          <p:nvPr/>
        </p:nvCxnSpPr>
        <p:spPr>
          <a:xfrm>
            <a:off x="3520700" y="5444332"/>
            <a:ext cx="86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55E05B-0863-12FB-7BA8-9E2E4DBBFC6C}"/>
              </a:ext>
            </a:extLst>
          </p:cNvPr>
          <p:cNvCxnSpPr>
            <a:cxnSpLocks/>
          </p:cNvCxnSpPr>
          <p:nvPr/>
        </p:nvCxnSpPr>
        <p:spPr>
          <a:xfrm flipV="1">
            <a:off x="3464753" y="2353872"/>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EFB5CDC-8758-50D7-6960-8347EC3F90A5}"/>
              </a:ext>
            </a:extLst>
          </p:cNvPr>
          <p:cNvCxnSpPr>
            <a:cxnSpLocks/>
          </p:cNvCxnSpPr>
          <p:nvPr/>
        </p:nvCxnSpPr>
        <p:spPr>
          <a:xfrm flipH="1">
            <a:off x="3188598" y="2326647"/>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31" name="角丸四角形 38">
            <a:extLst>
              <a:ext uri="{FF2B5EF4-FFF2-40B4-BE49-F238E27FC236}">
                <a16:creationId xmlns:a16="http://schemas.microsoft.com/office/drawing/2014/main" id="{4C9D5E6E-24C9-56B9-F038-31E5AE24E9C5}"/>
              </a:ext>
            </a:extLst>
          </p:cNvPr>
          <p:cNvSpPr>
            <a:spLocks noChangeAspect="1"/>
          </p:cNvSpPr>
          <p:nvPr/>
        </p:nvSpPr>
        <p:spPr>
          <a:xfrm>
            <a:off x="4438944" y="799625"/>
            <a:ext cx="187654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R49</a:t>
            </a:r>
          </a:p>
        </p:txBody>
      </p:sp>
      <p:sp>
        <p:nvSpPr>
          <p:cNvPr id="32" name="角丸四角形 44">
            <a:extLst>
              <a:ext uri="{FF2B5EF4-FFF2-40B4-BE49-F238E27FC236}">
                <a16:creationId xmlns:a16="http://schemas.microsoft.com/office/drawing/2014/main" id="{ED6DF311-B7D9-09F0-7711-5F6DEE52BF95}"/>
              </a:ext>
            </a:extLst>
          </p:cNvPr>
          <p:cNvSpPr>
            <a:spLocks noChangeAspect="1"/>
          </p:cNvSpPr>
          <p:nvPr/>
        </p:nvSpPr>
        <p:spPr>
          <a:xfrm>
            <a:off x="1603451" y="6477959"/>
            <a:ext cx="187654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R54</a:t>
            </a:r>
          </a:p>
        </p:txBody>
      </p:sp>
      <p:cxnSp>
        <p:nvCxnSpPr>
          <p:cNvPr id="34" name="直線矢印コネクタ 33">
            <a:extLst>
              <a:ext uri="{FF2B5EF4-FFF2-40B4-BE49-F238E27FC236}">
                <a16:creationId xmlns:a16="http://schemas.microsoft.com/office/drawing/2014/main" id="{6D174AD9-B473-0C71-4A39-4829C5C6C102}"/>
              </a:ext>
            </a:extLst>
          </p:cNvPr>
          <p:cNvCxnSpPr>
            <a:cxnSpLocks/>
          </p:cNvCxnSpPr>
          <p:nvPr/>
        </p:nvCxnSpPr>
        <p:spPr>
          <a:xfrm flipV="1">
            <a:off x="3464753" y="3484596"/>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02BEC91-3BDC-529E-60F7-7D9334D990CF}"/>
              </a:ext>
            </a:extLst>
          </p:cNvPr>
          <p:cNvCxnSpPr>
            <a:cxnSpLocks/>
          </p:cNvCxnSpPr>
          <p:nvPr/>
        </p:nvCxnSpPr>
        <p:spPr>
          <a:xfrm flipH="1">
            <a:off x="3188598" y="3457371"/>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3A66CC85-A4EB-C512-EEFB-57191E1F0F5D}"/>
              </a:ext>
            </a:extLst>
          </p:cNvPr>
          <p:cNvCxnSpPr>
            <a:cxnSpLocks/>
          </p:cNvCxnSpPr>
          <p:nvPr/>
        </p:nvCxnSpPr>
        <p:spPr>
          <a:xfrm flipV="1">
            <a:off x="3464753" y="4622398"/>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E03CE4C-DEF7-5E78-24AA-B14BA692553B}"/>
              </a:ext>
            </a:extLst>
          </p:cNvPr>
          <p:cNvCxnSpPr>
            <a:cxnSpLocks/>
          </p:cNvCxnSpPr>
          <p:nvPr/>
        </p:nvCxnSpPr>
        <p:spPr>
          <a:xfrm flipH="1">
            <a:off x="3188598" y="4595173"/>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D1237F84-5568-4D03-E555-227984981ED7}"/>
              </a:ext>
            </a:extLst>
          </p:cNvPr>
          <p:cNvCxnSpPr>
            <a:cxnSpLocks/>
          </p:cNvCxnSpPr>
          <p:nvPr/>
        </p:nvCxnSpPr>
        <p:spPr>
          <a:xfrm flipV="1">
            <a:off x="3461938" y="5731336"/>
            <a:ext cx="1567885" cy="664939"/>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BE83E40C-EDBC-3A53-9FB0-6561FA462B5E}"/>
              </a:ext>
            </a:extLst>
          </p:cNvPr>
          <p:cNvCxnSpPr>
            <a:cxnSpLocks/>
          </p:cNvCxnSpPr>
          <p:nvPr/>
        </p:nvCxnSpPr>
        <p:spPr>
          <a:xfrm flipH="1">
            <a:off x="3182322" y="1217651"/>
            <a:ext cx="1507243" cy="64824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714EF86-D26F-32AF-C177-F1515623DDA5}"/>
              </a:ext>
            </a:extLst>
          </p:cNvPr>
          <p:cNvSpPr txBox="1"/>
          <p:nvPr/>
        </p:nvSpPr>
        <p:spPr>
          <a:xfrm>
            <a:off x="6516004" y="6011554"/>
            <a:ext cx="5545108" cy="769441"/>
          </a:xfrm>
          <a:prstGeom prst="rect">
            <a:avLst/>
          </a:prstGeom>
          <a:solidFill>
            <a:schemeClr val="bg1"/>
          </a:solidFill>
          <a:ln w="12700">
            <a:solidFill>
              <a:schemeClr val="tx1"/>
            </a:solidFill>
          </a:ln>
        </p:spPr>
        <p:txBody>
          <a:bodyPr wrap="non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ジョグダイアルを左回転させても表示を変化させない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受信した中で最も大きい時、ジョグダイアルを右回転させても表示を変化させない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754245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図 46">
            <a:extLst>
              <a:ext uri="{FF2B5EF4-FFF2-40B4-BE49-F238E27FC236}">
                <a16:creationId xmlns:a16="http://schemas.microsoft.com/office/drawing/2014/main" id="{8841ED37-A838-0E48-94AD-6EC12E68FECB}"/>
              </a:ext>
            </a:extLst>
          </p:cNvPr>
          <p:cNvPicPr>
            <a:picLocks noChangeAspect="1"/>
          </p:cNvPicPr>
          <p:nvPr/>
        </p:nvPicPr>
        <p:blipFill>
          <a:blip r:embed="rId2"/>
          <a:stretch>
            <a:fillRect/>
          </a:stretch>
        </p:blipFill>
        <p:spPr>
          <a:xfrm>
            <a:off x="6122489" y="4330916"/>
            <a:ext cx="2508804" cy="2448000"/>
          </a:xfrm>
          <a:prstGeom prst="rect">
            <a:avLst/>
          </a:prstGeom>
        </p:spPr>
      </p:pic>
      <p:pic>
        <p:nvPicPr>
          <p:cNvPr id="46" name="図 45">
            <a:extLst>
              <a:ext uri="{FF2B5EF4-FFF2-40B4-BE49-F238E27FC236}">
                <a16:creationId xmlns:a16="http://schemas.microsoft.com/office/drawing/2014/main" id="{97524E7D-E2C1-9DA6-AD5F-17BA0A7C193F}"/>
              </a:ext>
            </a:extLst>
          </p:cNvPr>
          <p:cNvPicPr>
            <a:picLocks/>
          </p:cNvPicPr>
          <p:nvPr/>
        </p:nvPicPr>
        <p:blipFill>
          <a:blip r:embed="rId2"/>
          <a:stretch>
            <a:fillRect/>
          </a:stretch>
        </p:blipFill>
        <p:spPr>
          <a:xfrm>
            <a:off x="6550037" y="732053"/>
            <a:ext cx="2520000" cy="2592000"/>
          </a:xfrm>
          <a:prstGeom prst="rect">
            <a:avLst/>
          </a:prstGeom>
        </p:spPr>
      </p:pic>
      <p:pic>
        <p:nvPicPr>
          <p:cNvPr id="30" name="図 29">
            <a:extLst>
              <a:ext uri="{FF2B5EF4-FFF2-40B4-BE49-F238E27FC236}">
                <a16:creationId xmlns:a16="http://schemas.microsoft.com/office/drawing/2014/main" id="{58A2682A-2702-2024-2A0E-5FE8E24014F5}"/>
              </a:ext>
            </a:extLst>
          </p:cNvPr>
          <p:cNvPicPr>
            <a:picLocks noChangeAspect="1"/>
          </p:cNvPicPr>
          <p:nvPr/>
        </p:nvPicPr>
        <p:blipFill>
          <a:blip r:embed="rId3"/>
          <a:stretch>
            <a:fillRect/>
          </a:stretch>
        </p:blipFill>
        <p:spPr>
          <a:xfrm>
            <a:off x="3553531" y="3786337"/>
            <a:ext cx="1728000" cy="2877960"/>
          </a:xfrm>
          <a:prstGeom prst="rect">
            <a:avLst/>
          </a:prstGeom>
        </p:spPr>
      </p:pic>
      <p:pic>
        <p:nvPicPr>
          <p:cNvPr id="20" name="図 19">
            <a:extLst>
              <a:ext uri="{FF2B5EF4-FFF2-40B4-BE49-F238E27FC236}">
                <a16:creationId xmlns:a16="http://schemas.microsoft.com/office/drawing/2014/main" id="{77C36FF3-C8D6-23E7-CDFB-E3A346231C64}"/>
              </a:ext>
            </a:extLst>
          </p:cNvPr>
          <p:cNvPicPr>
            <a:picLocks noChangeAspect="1"/>
          </p:cNvPicPr>
          <p:nvPr/>
        </p:nvPicPr>
        <p:blipFill>
          <a:blip r:embed="rId3"/>
          <a:stretch>
            <a:fillRect/>
          </a:stretch>
        </p:blipFill>
        <p:spPr>
          <a:xfrm>
            <a:off x="3552184" y="734849"/>
            <a:ext cx="1728000" cy="2877960"/>
          </a:xfrm>
          <a:prstGeom prst="rect">
            <a:avLst/>
          </a:prstGeom>
        </p:spPr>
      </p:pic>
      <p:pic>
        <p:nvPicPr>
          <p:cNvPr id="19" name="図 18">
            <a:extLst>
              <a:ext uri="{FF2B5EF4-FFF2-40B4-BE49-F238E27FC236}">
                <a16:creationId xmlns:a16="http://schemas.microsoft.com/office/drawing/2014/main" id="{B5884B0D-805B-0E4F-44EE-26E5BF4797D5}"/>
              </a:ext>
            </a:extLst>
          </p:cNvPr>
          <p:cNvPicPr>
            <a:picLocks noChangeAspect="1"/>
          </p:cNvPicPr>
          <p:nvPr/>
        </p:nvPicPr>
        <p:blipFill>
          <a:blip r:embed="rId3"/>
          <a:stretch>
            <a:fillRect/>
          </a:stretch>
        </p:blipFill>
        <p:spPr>
          <a:xfrm>
            <a:off x="319996" y="1221926"/>
            <a:ext cx="1836000" cy="3057831"/>
          </a:xfrm>
          <a:prstGeom prst="rect">
            <a:avLst/>
          </a:prstGeom>
        </p:spPr>
      </p:pic>
      <p:grpSp>
        <p:nvGrpSpPr>
          <p:cNvPr id="58" name="グループ化 57">
            <a:extLst>
              <a:ext uri="{FF2B5EF4-FFF2-40B4-BE49-F238E27FC236}">
                <a16:creationId xmlns:a16="http://schemas.microsoft.com/office/drawing/2014/main" id="{8700B0E4-7F30-8445-2899-32EF425F0514}"/>
              </a:ext>
            </a:extLst>
          </p:cNvPr>
          <p:cNvGrpSpPr/>
          <p:nvPr/>
        </p:nvGrpSpPr>
        <p:grpSpPr>
          <a:xfrm>
            <a:off x="315333" y="1920996"/>
            <a:ext cx="1841240" cy="1207329"/>
            <a:chOff x="3000176" y="2658725"/>
            <a:chExt cx="1841356" cy="1844714"/>
          </a:xfrm>
        </p:grpSpPr>
        <p:sp>
          <p:nvSpPr>
            <p:cNvPr id="51" name="角丸四角形 38">
              <a:extLst>
                <a:ext uri="{FF2B5EF4-FFF2-40B4-BE49-F238E27FC236}">
                  <a16:creationId xmlns:a16="http://schemas.microsoft.com/office/drawing/2014/main" id="{1DB66DB2-F612-CD8A-81CE-DE3EEEC1881F}"/>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52" name="角丸四角形 39">
              <a:extLst>
                <a:ext uri="{FF2B5EF4-FFF2-40B4-BE49-F238E27FC236}">
                  <a16:creationId xmlns:a16="http://schemas.microsoft.com/office/drawing/2014/main" id="{FD834516-6B38-846E-01B8-E4B2670B9077}"/>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53" name="角丸四角形 40">
              <a:extLst>
                <a:ext uri="{FF2B5EF4-FFF2-40B4-BE49-F238E27FC236}">
                  <a16:creationId xmlns:a16="http://schemas.microsoft.com/office/drawing/2014/main" id="{414F8005-DCA5-054D-2EF3-4329DB3B696B}"/>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54" name="角丸四角形 41">
              <a:extLst>
                <a:ext uri="{FF2B5EF4-FFF2-40B4-BE49-F238E27FC236}">
                  <a16:creationId xmlns:a16="http://schemas.microsoft.com/office/drawing/2014/main" id="{8D85DAC0-6058-8AC5-F169-CE1898B1C5D4}"/>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55" name="角丸四角形 43">
              <a:extLst>
                <a:ext uri="{FF2B5EF4-FFF2-40B4-BE49-F238E27FC236}">
                  <a16:creationId xmlns:a16="http://schemas.microsoft.com/office/drawing/2014/main" id="{7AA3F7A3-F1A7-5C31-4ACD-4FC873DCA7B3}"/>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56" name="角丸四角形 44">
              <a:extLst>
                <a:ext uri="{FF2B5EF4-FFF2-40B4-BE49-F238E27FC236}">
                  <a16:creationId xmlns:a16="http://schemas.microsoft.com/office/drawing/2014/main" id="{0D23859D-9AA6-1975-0B26-8D19DE46DA55}"/>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57" name="角丸四角形 44">
              <a:extLst>
                <a:ext uri="{FF2B5EF4-FFF2-40B4-BE49-F238E27FC236}">
                  <a16:creationId xmlns:a16="http://schemas.microsoft.com/office/drawing/2014/main" id="{49D4D5AD-ACFB-98F8-64D5-6D4F8A64901A}"/>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27" name="楕円 26">
            <a:extLst>
              <a:ext uri="{FF2B5EF4-FFF2-40B4-BE49-F238E27FC236}">
                <a16:creationId xmlns:a16="http://schemas.microsoft.com/office/drawing/2014/main" id="{B903A533-C3EB-D224-8DF2-213E4A6AA56B}"/>
              </a:ext>
            </a:extLst>
          </p:cNvPr>
          <p:cNvSpPr/>
          <p:nvPr/>
        </p:nvSpPr>
        <p:spPr>
          <a:xfrm>
            <a:off x="1800101" y="2463536"/>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6C6F621D-6FCF-3B43-1D8E-E7FBC9716D1F}"/>
              </a:ext>
            </a:extLst>
          </p:cNvPr>
          <p:cNvSpPr/>
          <p:nvPr/>
        </p:nvSpPr>
        <p:spPr>
          <a:xfrm>
            <a:off x="1787989" y="2747997"/>
            <a:ext cx="232171" cy="82052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6EB0DAD7-1D81-49F2-F357-3B45B2D266D4}"/>
              </a:ext>
            </a:extLst>
          </p:cNvPr>
          <p:cNvSpPr/>
          <p:nvPr/>
        </p:nvSpPr>
        <p:spPr>
          <a:xfrm rot="10800000">
            <a:off x="1787988" y="1556330"/>
            <a:ext cx="232171" cy="820527"/>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下 34">
            <a:extLst>
              <a:ext uri="{FF2B5EF4-FFF2-40B4-BE49-F238E27FC236}">
                <a16:creationId xmlns:a16="http://schemas.microsoft.com/office/drawing/2014/main" id="{B8209031-A9E9-D141-3F03-B53FD7EC614E}"/>
              </a:ext>
            </a:extLst>
          </p:cNvPr>
          <p:cNvSpPr/>
          <p:nvPr/>
        </p:nvSpPr>
        <p:spPr>
          <a:xfrm rot="15120000">
            <a:off x="2729345" y="1469700"/>
            <a:ext cx="252000" cy="1243921"/>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06DDF3B-C288-DD57-5B62-4389DB308506}"/>
              </a:ext>
            </a:extLst>
          </p:cNvPr>
          <p:cNvSpPr/>
          <p:nvPr/>
        </p:nvSpPr>
        <p:spPr>
          <a:xfrm rot="18060000">
            <a:off x="2726585" y="2985581"/>
            <a:ext cx="252000" cy="133063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テキスト ボックス 63">
            <a:extLst>
              <a:ext uri="{FF2B5EF4-FFF2-40B4-BE49-F238E27FC236}">
                <a16:creationId xmlns:a16="http://schemas.microsoft.com/office/drawing/2014/main" id="{22538F7F-F4CF-DEEC-620C-C682FD06D9DF}"/>
              </a:ext>
            </a:extLst>
          </p:cNvPr>
          <p:cNvSpPr txBox="1"/>
          <p:nvPr/>
        </p:nvSpPr>
        <p:spPr>
          <a:xfrm rot="20520000">
            <a:off x="2192574" y="1588879"/>
            <a:ext cx="2266835" cy="276999"/>
          </a:xfrm>
          <a:prstGeom prst="rect">
            <a:avLst/>
          </a:prstGeom>
          <a:noFill/>
        </p:spPr>
        <p:txBody>
          <a:bodyPr wrap="square" rtlCol="0">
            <a:spAutoFit/>
          </a:bodyPr>
          <a:lstStyle/>
          <a:p>
            <a:r>
              <a:rPr kumimoji="1" lang="ja-JP" altLang="en-US" sz="1200" b="1" dirty="0"/>
              <a:t>指を上にスライド</a:t>
            </a:r>
            <a:endParaRPr kumimoji="1" lang="en-US" altLang="ja-JP" sz="1200" b="1" dirty="0"/>
          </a:p>
        </p:txBody>
      </p:sp>
      <p:sp>
        <p:nvSpPr>
          <p:cNvPr id="65" name="テキスト ボックス 64">
            <a:extLst>
              <a:ext uri="{FF2B5EF4-FFF2-40B4-BE49-F238E27FC236}">
                <a16:creationId xmlns:a16="http://schemas.microsoft.com/office/drawing/2014/main" id="{CBC38FF5-62CD-FCC3-CACE-7504F5C3765A}"/>
              </a:ext>
            </a:extLst>
          </p:cNvPr>
          <p:cNvSpPr txBox="1"/>
          <p:nvPr/>
        </p:nvSpPr>
        <p:spPr>
          <a:xfrm rot="1860000">
            <a:off x="2200545" y="3574297"/>
            <a:ext cx="2266835" cy="274229"/>
          </a:xfrm>
          <a:prstGeom prst="rect">
            <a:avLst/>
          </a:prstGeom>
          <a:noFill/>
        </p:spPr>
        <p:txBody>
          <a:bodyPr wrap="square" rtlCol="0">
            <a:spAutoFit/>
          </a:bodyPr>
          <a:lstStyle/>
          <a:p>
            <a:r>
              <a:rPr kumimoji="1" lang="ja-JP" altLang="en-US" sz="1200" b="1" dirty="0"/>
              <a:t>指を下にスライド</a:t>
            </a:r>
            <a:endParaRPr kumimoji="1" lang="en-US" altLang="ja-JP" sz="1200" b="1" dirty="0"/>
          </a:p>
        </p:txBody>
      </p:sp>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R48~R55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スライド操作イメージ</a:t>
            </a:r>
            <a:endParaRPr lang="en-US" altLang="ja-JP"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テキスト ボックス 87">
            <a:extLst>
              <a:ext uri="{FF2B5EF4-FFF2-40B4-BE49-F238E27FC236}">
                <a16:creationId xmlns:a16="http://schemas.microsoft.com/office/drawing/2014/main" id="{CA4241AB-1375-77A1-9549-6240F5D054DB}"/>
              </a:ext>
            </a:extLst>
          </p:cNvPr>
          <p:cNvSpPr txBox="1"/>
          <p:nvPr/>
        </p:nvSpPr>
        <p:spPr>
          <a:xfrm>
            <a:off x="63366" y="5270644"/>
            <a:ext cx="3246573" cy="938719"/>
          </a:xfrm>
          <a:prstGeom prst="rect">
            <a:avLst/>
          </a:prstGeom>
          <a:solidFill>
            <a:schemeClr val="bg1"/>
          </a:solidFill>
          <a:ln w="12700">
            <a:solidFill>
              <a:schemeClr val="tx1"/>
            </a:solidFill>
          </a:ln>
        </p:spPr>
        <p:txBody>
          <a:bodyPr wrap="squar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指を下にスライドしても表示を変化させない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受信した中で最も大きい時、 </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指を上にスライドしても表示を変化させない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タイトル 1">
            <a:extLst>
              <a:ext uri="{FF2B5EF4-FFF2-40B4-BE49-F238E27FC236}">
                <a16:creationId xmlns:a16="http://schemas.microsoft.com/office/drawing/2014/main" id="{03D65DD1-5DE4-59F2-9238-186B654FB4E9}"/>
              </a:ext>
            </a:extLst>
          </p:cNvPr>
          <p:cNvSpPr txBox="1">
            <a:spLocks/>
          </p:cNvSpPr>
          <p:nvPr/>
        </p:nvSpPr>
        <p:spPr>
          <a:xfrm>
            <a:off x="373769" y="848495"/>
            <a:ext cx="1499419" cy="320088"/>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縦画面</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タイトル 1">
            <a:extLst>
              <a:ext uri="{FF2B5EF4-FFF2-40B4-BE49-F238E27FC236}">
                <a16:creationId xmlns:a16="http://schemas.microsoft.com/office/drawing/2014/main" id="{80E0710E-98F9-98AD-9000-467B5A805440}"/>
              </a:ext>
            </a:extLst>
          </p:cNvPr>
          <p:cNvSpPr txBox="1">
            <a:spLocks/>
          </p:cNvSpPr>
          <p:nvPr/>
        </p:nvSpPr>
        <p:spPr>
          <a:xfrm>
            <a:off x="5703392" y="850095"/>
            <a:ext cx="1499419" cy="320088"/>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横画面</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6" name="グループ化 115">
            <a:extLst>
              <a:ext uri="{FF2B5EF4-FFF2-40B4-BE49-F238E27FC236}">
                <a16:creationId xmlns:a16="http://schemas.microsoft.com/office/drawing/2014/main" id="{6EA1651B-5E9E-FC20-FA7F-9108604E4DA5}"/>
              </a:ext>
            </a:extLst>
          </p:cNvPr>
          <p:cNvGrpSpPr/>
          <p:nvPr/>
        </p:nvGrpSpPr>
        <p:grpSpPr>
          <a:xfrm>
            <a:off x="6546177" y="1284368"/>
            <a:ext cx="2520000" cy="732334"/>
            <a:chOff x="7334298" y="3370319"/>
            <a:chExt cx="3682248" cy="708281"/>
          </a:xfrm>
        </p:grpSpPr>
        <p:grpSp>
          <p:nvGrpSpPr>
            <p:cNvPr id="107" name="グループ化 106">
              <a:extLst>
                <a:ext uri="{FF2B5EF4-FFF2-40B4-BE49-F238E27FC236}">
                  <a16:creationId xmlns:a16="http://schemas.microsoft.com/office/drawing/2014/main" id="{680F91FE-7AC4-0D0C-1D52-4B570CFE5E4A}"/>
                </a:ext>
              </a:extLst>
            </p:cNvPr>
            <p:cNvGrpSpPr/>
            <p:nvPr/>
          </p:nvGrpSpPr>
          <p:grpSpPr>
            <a:xfrm>
              <a:off x="7334298" y="3370319"/>
              <a:ext cx="3682248" cy="704551"/>
              <a:chOff x="3000176" y="2658725"/>
              <a:chExt cx="3682480" cy="1076505"/>
            </a:xfrm>
          </p:grpSpPr>
          <p:sp>
            <p:nvSpPr>
              <p:cNvPr id="108" name="角丸四角形 38">
                <a:extLst>
                  <a:ext uri="{FF2B5EF4-FFF2-40B4-BE49-F238E27FC236}">
                    <a16:creationId xmlns:a16="http://schemas.microsoft.com/office/drawing/2014/main" id="{2A92D224-BD2D-3980-0E3B-E3EB57900991}"/>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109" name="角丸四角形 39">
                <a:extLst>
                  <a:ext uri="{FF2B5EF4-FFF2-40B4-BE49-F238E27FC236}">
                    <a16:creationId xmlns:a16="http://schemas.microsoft.com/office/drawing/2014/main" id="{F1E7CED3-0AE7-648A-50F5-D00FFD6B2F19}"/>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10" name="角丸四角形 40">
                <a:extLst>
                  <a:ext uri="{FF2B5EF4-FFF2-40B4-BE49-F238E27FC236}">
                    <a16:creationId xmlns:a16="http://schemas.microsoft.com/office/drawing/2014/main" id="{8942E28A-A2E4-6BF2-AD37-22C6920FBFA0}"/>
                  </a:ext>
                </a:extLst>
              </p:cNvPr>
              <p:cNvSpPr>
                <a:spLocks noChangeAspect="1"/>
              </p:cNvSpPr>
              <p:nvPr/>
            </p:nvSpPr>
            <p:spPr>
              <a:xfrm>
                <a:off x="3000291" y="293695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11" name="角丸四角形 41">
                <a:extLst>
                  <a:ext uri="{FF2B5EF4-FFF2-40B4-BE49-F238E27FC236}">
                    <a16:creationId xmlns:a16="http://schemas.microsoft.com/office/drawing/2014/main" id="{9D08588A-7B4D-3E83-51D3-FAEEAD7B1083}"/>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12" name="角丸四角形 43">
                <a:extLst>
                  <a:ext uri="{FF2B5EF4-FFF2-40B4-BE49-F238E27FC236}">
                    <a16:creationId xmlns:a16="http://schemas.microsoft.com/office/drawing/2014/main" id="{2090EAA9-F716-11C1-96D3-33E44486B230}"/>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13" name="角丸四角形 44">
                <a:extLst>
                  <a:ext uri="{FF2B5EF4-FFF2-40B4-BE49-F238E27FC236}">
                    <a16:creationId xmlns:a16="http://schemas.microsoft.com/office/drawing/2014/main" id="{90F9A0BB-1D05-B6A3-C9FD-6BBDE842C2D8}"/>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14" name="角丸四角形 44">
                <a:extLst>
                  <a:ext uri="{FF2B5EF4-FFF2-40B4-BE49-F238E27FC236}">
                    <a16:creationId xmlns:a16="http://schemas.microsoft.com/office/drawing/2014/main" id="{18989E8C-254E-ABD6-3D67-889335601FAF}"/>
                  </a:ext>
                </a:extLst>
              </p:cNvPr>
              <p:cNvSpPr>
                <a:spLocks noChangeAspect="1"/>
              </p:cNvSpPr>
              <p:nvPr/>
            </p:nvSpPr>
            <p:spPr>
              <a:xfrm>
                <a:off x="3000176" y="348208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115" name="角丸四角形 44">
              <a:extLst>
                <a:ext uri="{FF2B5EF4-FFF2-40B4-BE49-F238E27FC236}">
                  <a16:creationId xmlns:a16="http://schemas.microsoft.com/office/drawing/2014/main" id="{C8EE5404-4E28-A413-1D77-783059944C5C}"/>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sp>
        <p:nvSpPr>
          <p:cNvPr id="117" name="楕円 116">
            <a:extLst>
              <a:ext uri="{FF2B5EF4-FFF2-40B4-BE49-F238E27FC236}">
                <a16:creationId xmlns:a16="http://schemas.microsoft.com/office/drawing/2014/main" id="{3C89F413-2130-ECD2-6E0F-0FBA5D90D1D1}"/>
              </a:ext>
            </a:extLst>
          </p:cNvPr>
          <p:cNvSpPr/>
          <p:nvPr/>
        </p:nvSpPr>
        <p:spPr>
          <a:xfrm>
            <a:off x="7460608" y="1460982"/>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矢印: 下 117">
            <a:extLst>
              <a:ext uri="{FF2B5EF4-FFF2-40B4-BE49-F238E27FC236}">
                <a16:creationId xmlns:a16="http://schemas.microsoft.com/office/drawing/2014/main" id="{947B4926-A7C6-B815-BBC1-8C4506C1E70E}"/>
              </a:ext>
            </a:extLst>
          </p:cNvPr>
          <p:cNvSpPr/>
          <p:nvPr/>
        </p:nvSpPr>
        <p:spPr>
          <a:xfrm>
            <a:off x="8007048" y="1944210"/>
            <a:ext cx="211811" cy="72000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矢印: 下 118">
            <a:extLst>
              <a:ext uri="{FF2B5EF4-FFF2-40B4-BE49-F238E27FC236}">
                <a16:creationId xmlns:a16="http://schemas.microsoft.com/office/drawing/2014/main" id="{1ABFBD53-2044-2054-9DC8-97725C26EEDF}"/>
              </a:ext>
            </a:extLst>
          </p:cNvPr>
          <p:cNvSpPr/>
          <p:nvPr/>
        </p:nvSpPr>
        <p:spPr>
          <a:xfrm rot="10800000">
            <a:off x="7450427" y="694102"/>
            <a:ext cx="232171" cy="7200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A1EEE2A2-B2B5-40A9-B093-C2D8D39AE159}"/>
              </a:ext>
            </a:extLst>
          </p:cNvPr>
          <p:cNvSpPr/>
          <p:nvPr/>
        </p:nvSpPr>
        <p:spPr>
          <a:xfrm>
            <a:off x="8007049" y="1643814"/>
            <a:ext cx="211810" cy="19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0586973E-8AB3-34B1-0132-5E73310FC1B9}"/>
              </a:ext>
            </a:extLst>
          </p:cNvPr>
          <p:cNvSpPr/>
          <p:nvPr/>
        </p:nvSpPr>
        <p:spPr>
          <a:xfrm rot="900000">
            <a:off x="7363219" y="2957034"/>
            <a:ext cx="252000" cy="131342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テキスト ボックス 121">
            <a:extLst>
              <a:ext uri="{FF2B5EF4-FFF2-40B4-BE49-F238E27FC236}">
                <a16:creationId xmlns:a16="http://schemas.microsoft.com/office/drawing/2014/main" id="{A7FA6BDE-0AFB-8DB0-3D34-9B3211368241}"/>
              </a:ext>
            </a:extLst>
          </p:cNvPr>
          <p:cNvSpPr txBox="1"/>
          <p:nvPr/>
        </p:nvSpPr>
        <p:spPr>
          <a:xfrm rot="17100000">
            <a:off x="6629663" y="3303100"/>
            <a:ext cx="1429111" cy="276999"/>
          </a:xfrm>
          <a:prstGeom prst="rect">
            <a:avLst/>
          </a:prstGeom>
          <a:noFill/>
        </p:spPr>
        <p:txBody>
          <a:bodyPr wrap="square" rtlCol="0">
            <a:spAutoFit/>
          </a:bodyPr>
          <a:lstStyle/>
          <a:p>
            <a:r>
              <a:rPr kumimoji="1" lang="ja-JP" altLang="en-US" sz="1200" b="1" dirty="0"/>
              <a:t>指を上にスライド</a:t>
            </a:r>
            <a:endParaRPr kumimoji="1" lang="en-US" altLang="ja-JP" sz="1200" b="1" dirty="0"/>
          </a:p>
        </p:txBody>
      </p:sp>
      <p:sp>
        <p:nvSpPr>
          <p:cNvPr id="147" name="矢印: 下 146">
            <a:extLst>
              <a:ext uri="{FF2B5EF4-FFF2-40B4-BE49-F238E27FC236}">
                <a16:creationId xmlns:a16="http://schemas.microsoft.com/office/drawing/2014/main" id="{18F75BB8-BF4B-3635-B43E-9244BD1B1E36}"/>
              </a:ext>
            </a:extLst>
          </p:cNvPr>
          <p:cNvSpPr/>
          <p:nvPr/>
        </p:nvSpPr>
        <p:spPr>
          <a:xfrm rot="18028431">
            <a:off x="9161296" y="2487902"/>
            <a:ext cx="255387" cy="2273796"/>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テキスト ボックス 147">
            <a:extLst>
              <a:ext uri="{FF2B5EF4-FFF2-40B4-BE49-F238E27FC236}">
                <a16:creationId xmlns:a16="http://schemas.microsoft.com/office/drawing/2014/main" id="{8EE52A60-793A-3F03-75AC-BB4AC8742CB6}"/>
              </a:ext>
            </a:extLst>
          </p:cNvPr>
          <p:cNvSpPr txBox="1"/>
          <p:nvPr/>
        </p:nvSpPr>
        <p:spPr>
          <a:xfrm rot="1860000">
            <a:off x="8761461" y="3331873"/>
            <a:ext cx="1349720" cy="276999"/>
          </a:xfrm>
          <a:prstGeom prst="rect">
            <a:avLst/>
          </a:prstGeom>
          <a:noFill/>
        </p:spPr>
        <p:txBody>
          <a:bodyPr wrap="square" rtlCol="0">
            <a:spAutoFit/>
          </a:bodyPr>
          <a:lstStyle/>
          <a:p>
            <a:r>
              <a:rPr kumimoji="1" lang="ja-JP" altLang="en-US" sz="1200" b="1" dirty="0"/>
              <a:t>指を下にスライド</a:t>
            </a:r>
            <a:endParaRPr kumimoji="1" lang="en-US" altLang="ja-JP" sz="1200" b="1" dirty="0"/>
          </a:p>
        </p:txBody>
      </p:sp>
      <p:sp>
        <p:nvSpPr>
          <p:cNvPr id="149" name="テキスト ボックス 148">
            <a:extLst>
              <a:ext uri="{FF2B5EF4-FFF2-40B4-BE49-F238E27FC236}">
                <a16:creationId xmlns:a16="http://schemas.microsoft.com/office/drawing/2014/main" id="{8E848DA4-D006-438F-BF21-51C98ED11F20}"/>
              </a:ext>
            </a:extLst>
          </p:cNvPr>
          <p:cNvSpPr txBox="1"/>
          <p:nvPr/>
        </p:nvSpPr>
        <p:spPr>
          <a:xfrm>
            <a:off x="9151668" y="1344122"/>
            <a:ext cx="2989532" cy="1223412"/>
          </a:xfrm>
          <a:prstGeom prst="rect">
            <a:avLst/>
          </a:prstGeom>
          <a:solidFill>
            <a:schemeClr val="bg1"/>
          </a:solidFill>
          <a:ln w="12700">
            <a:solidFill>
              <a:schemeClr val="tx1"/>
            </a:solidFill>
          </a:ln>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 </a:t>
            </a: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(R49</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に表示される番組名のリスト番号が</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a:t>
            </a: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の時、指を下にスライドしても</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表示を変化させない</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に表示される番組名の</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リスト番号が受信した中で最も大きい時、</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指を上にスライドしても表示を変化させない</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 name="グループ化 20">
            <a:extLst>
              <a:ext uri="{FF2B5EF4-FFF2-40B4-BE49-F238E27FC236}">
                <a16:creationId xmlns:a16="http://schemas.microsoft.com/office/drawing/2014/main" id="{63B04496-8ABD-43E1-B415-A4FA6079EDE0}"/>
              </a:ext>
            </a:extLst>
          </p:cNvPr>
          <p:cNvGrpSpPr/>
          <p:nvPr/>
        </p:nvGrpSpPr>
        <p:grpSpPr>
          <a:xfrm>
            <a:off x="3554249" y="1892301"/>
            <a:ext cx="1722760" cy="1127353"/>
            <a:chOff x="3000176" y="2658725"/>
            <a:chExt cx="1841356" cy="1844714"/>
          </a:xfrm>
        </p:grpSpPr>
        <p:sp>
          <p:nvSpPr>
            <p:cNvPr id="22" name="角丸四角形 38">
              <a:extLst>
                <a:ext uri="{FF2B5EF4-FFF2-40B4-BE49-F238E27FC236}">
                  <a16:creationId xmlns:a16="http://schemas.microsoft.com/office/drawing/2014/main" id="{B747C2BD-5D42-72F9-A58A-9DDBDB292693}"/>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R48</a:t>
              </a:r>
            </a:p>
          </p:txBody>
        </p:sp>
        <p:sp>
          <p:nvSpPr>
            <p:cNvPr id="23" name="角丸四角形 39">
              <a:extLst>
                <a:ext uri="{FF2B5EF4-FFF2-40B4-BE49-F238E27FC236}">
                  <a16:creationId xmlns:a16="http://schemas.microsoft.com/office/drawing/2014/main" id="{42AF98D0-7301-18F0-94BC-35068AAA3EC6}"/>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R49</a:t>
              </a:r>
            </a:p>
          </p:txBody>
        </p:sp>
        <p:sp>
          <p:nvSpPr>
            <p:cNvPr id="24" name="角丸四角形 40">
              <a:extLst>
                <a:ext uri="{FF2B5EF4-FFF2-40B4-BE49-F238E27FC236}">
                  <a16:creationId xmlns:a16="http://schemas.microsoft.com/office/drawing/2014/main" id="{79726C1A-CB37-FBA6-FAC5-651D0B72FA30}"/>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R50</a:t>
              </a:r>
            </a:p>
          </p:txBody>
        </p:sp>
        <p:sp>
          <p:nvSpPr>
            <p:cNvPr id="25" name="角丸四角形 41">
              <a:extLst>
                <a:ext uri="{FF2B5EF4-FFF2-40B4-BE49-F238E27FC236}">
                  <a16:creationId xmlns:a16="http://schemas.microsoft.com/office/drawing/2014/main" id="{28F5659D-C3E9-135E-C6EF-AC21DE56F285}"/>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R51</a:t>
              </a:r>
            </a:p>
          </p:txBody>
        </p:sp>
        <p:sp>
          <p:nvSpPr>
            <p:cNvPr id="26" name="角丸四角形 43">
              <a:extLst>
                <a:ext uri="{FF2B5EF4-FFF2-40B4-BE49-F238E27FC236}">
                  <a16:creationId xmlns:a16="http://schemas.microsoft.com/office/drawing/2014/main" id="{A2AFE294-0944-7ABD-06BC-D010CFE54C7E}"/>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R52</a:t>
              </a:r>
            </a:p>
          </p:txBody>
        </p:sp>
        <p:sp>
          <p:nvSpPr>
            <p:cNvPr id="28" name="角丸四角形 44">
              <a:extLst>
                <a:ext uri="{FF2B5EF4-FFF2-40B4-BE49-F238E27FC236}">
                  <a16:creationId xmlns:a16="http://schemas.microsoft.com/office/drawing/2014/main" id="{AA940EAB-C5D5-5108-EEA9-663B97897486}"/>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R53</a:t>
              </a:r>
            </a:p>
          </p:txBody>
        </p:sp>
        <p:sp>
          <p:nvSpPr>
            <p:cNvPr id="29" name="角丸四角形 44">
              <a:extLst>
                <a:ext uri="{FF2B5EF4-FFF2-40B4-BE49-F238E27FC236}">
                  <a16:creationId xmlns:a16="http://schemas.microsoft.com/office/drawing/2014/main" id="{4CBBB167-8779-0F0B-0E6B-5726926FE986}"/>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R54</a:t>
              </a:r>
            </a:p>
          </p:txBody>
        </p:sp>
      </p:grpSp>
      <p:grpSp>
        <p:nvGrpSpPr>
          <p:cNvPr id="31" name="グループ化 30">
            <a:extLst>
              <a:ext uri="{FF2B5EF4-FFF2-40B4-BE49-F238E27FC236}">
                <a16:creationId xmlns:a16="http://schemas.microsoft.com/office/drawing/2014/main" id="{3978B757-B65C-65B6-113B-81046EE86453}"/>
              </a:ext>
            </a:extLst>
          </p:cNvPr>
          <p:cNvGrpSpPr/>
          <p:nvPr/>
        </p:nvGrpSpPr>
        <p:grpSpPr>
          <a:xfrm>
            <a:off x="3554194" y="3960633"/>
            <a:ext cx="1722760" cy="1127353"/>
            <a:chOff x="3000176" y="2658725"/>
            <a:chExt cx="1841356" cy="1844714"/>
          </a:xfrm>
        </p:grpSpPr>
        <p:sp>
          <p:nvSpPr>
            <p:cNvPr id="32" name="角丸四角形 38">
              <a:extLst>
                <a:ext uri="{FF2B5EF4-FFF2-40B4-BE49-F238E27FC236}">
                  <a16:creationId xmlns:a16="http://schemas.microsoft.com/office/drawing/2014/main" id="{89435AC5-0389-08B9-3030-791F4B914571}"/>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R48</a:t>
              </a:r>
            </a:p>
          </p:txBody>
        </p:sp>
        <p:sp>
          <p:nvSpPr>
            <p:cNvPr id="37" name="角丸四角形 39">
              <a:extLst>
                <a:ext uri="{FF2B5EF4-FFF2-40B4-BE49-F238E27FC236}">
                  <a16:creationId xmlns:a16="http://schemas.microsoft.com/office/drawing/2014/main" id="{561DFA5E-CC97-9BBF-F63B-43536FFC03C3}"/>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R49</a:t>
              </a:r>
            </a:p>
          </p:txBody>
        </p:sp>
        <p:sp>
          <p:nvSpPr>
            <p:cNvPr id="38" name="角丸四角形 40">
              <a:extLst>
                <a:ext uri="{FF2B5EF4-FFF2-40B4-BE49-F238E27FC236}">
                  <a16:creationId xmlns:a16="http://schemas.microsoft.com/office/drawing/2014/main" id="{EC9F8278-AD6B-D36F-102F-3552DC1E2CD6}"/>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R50</a:t>
              </a:r>
            </a:p>
          </p:txBody>
        </p:sp>
        <p:sp>
          <p:nvSpPr>
            <p:cNvPr id="39" name="角丸四角形 41">
              <a:extLst>
                <a:ext uri="{FF2B5EF4-FFF2-40B4-BE49-F238E27FC236}">
                  <a16:creationId xmlns:a16="http://schemas.microsoft.com/office/drawing/2014/main" id="{CC730970-4D46-96E0-A9CF-13EE0D45153E}"/>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R51</a:t>
              </a:r>
            </a:p>
          </p:txBody>
        </p:sp>
        <p:sp>
          <p:nvSpPr>
            <p:cNvPr id="40" name="角丸四角形 43">
              <a:extLst>
                <a:ext uri="{FF2B5EF4-FFF2-40B4-BE49-F238E27FC236}">
                  <a16:creationId xmlns:a16="http://schemas.microsoft.com/office/drawing/2014/main" id="{6ED3E8BD-CC97-35BD-052E-AA8911B408DA}"/>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R52</a:t>
              </a:r>
            </a:p>
          </p:txBody>
        </p:sp>
        <p:sp>
          <p:nvSpPr>
            <p:cNvPr id="41" name="角丸四角形 44">
              <a:extLst>
                <a:ext uri="{FF2B5EF4-FFF2-40B4-BE49-F238E27FC236}">
                  <a16:creationId xmlns:a16="http://schemas.microsoft.com/office/drawing/2014/main" id="{8D41A493-1AC3-96A6-9F1E-4FD7BA5B9ECB}"/>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R53</a:t>
              </a:r>
            </a:p>
          </p:txBody>
        </p:sp>
        <p:sp>
          <p:nvSpPr>
            <p:cNvPr id="42" name="角丸四角形 44">
              <a:extLst>
                <a:ext uri="{FF2B5EF4-FFF2-40B4-BE49-F238E27FC236}">
                  <a16:creationId xmlns:a16="http://schemas.microsoft.com/office/drawing/2014/main" id="{E4F61DEC-F73F-58E5-C1BE-F265A15B14F8}"/>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solidFill>
                    <a:schemeClr val="tx1"/>
                  </a:solidFill>
                </a:rPr>
                <a:t>R54</a:t>
              </a:r>
            </a:p>
          </p:txBody>
        </p:sp>
      </p:grpSp>
      <p:pic>
        <p:nvPicPr>
          <p:cNvPr id="48" name="図 47">
            <a:extLst>
              <a:ext uri="{FF2B5EF4-FFF2-40B4-BE49-F238E27FC236}">
                <a16:creationId xmlns:a16="http://schemas.microsoft.com/office/drawing/2014/main" id="{4530A947-0269-F1CB-76FB-13E9E7C0EDB9}"/>
              </a:ext>
            </a:extLst>
          </p:cNvPr>
          <p:cNvPicPr>
            <a:picLocks noChangeAspect="1"/>
          </p:cNvPicPr>
          <p:nvPr/>
        </p:nvPicPr>
        <p:blipFill>
          <a:blip r:embed="rId2"/>
          <a:stretch>
            <a:fillRect/>
          </a:stretch>
        </p:blipFill>
        <p:spPr>
          <a:xfrm>
            <a:off x="9061323" y="4325878"/>
            <a:ext cx="2508804" cy="2448000"/>
          </a:xfrm>
          <a:prstGeom prst="rect">
            <a:avLst/>
          </a:prstGeom>
        </p:spPr>
      </p:pic>
      <p:grpSp>
        <p:nvGrpSpPr>
          <p:cNvPr id="79" name="グループ化 78">
            <a:extLst>
              <a:ext uri="{FF2B5EF4-FFF2-40B4-BE49-F238E27FC236}">
                <a16:creationId xmlns:a16="http://schemas.microsoft.com/office/drawing/2014/main" id="{D12FC67E-D710-0821-181C-CA709779E562}"/>
              </a:ext>
            </a:extLst>
          </p:cNvPr>
          <p:cNvGrpSpPr/>
          <p:nvPr/>
        </p:nvGrpSpPr>
        <p:grpSpPr>
          <a:xfrm>
            <a:off x="6129606" y="5370221"/>
            <a:ext cx="2496922" cy="697204"/>
            <a:chOff x="7334298" y="3370319"/>
            <a:chExt cx="3682248" cy="708281"/>
          </a:xfrm>
        </p:grpSpPr>
        <p:grpSp>
          <p:nvGrpSpPr>
            <p:cNvPr id="80" name="グループ化 79">
              <a:extLst>
                <a:ext uri="{FF2B5EF4-FFF2-40B4-BE49-F238E27FC236}">
                  <a16:creationId xmlns:a16="http://schemas.microsoft.com/office/drawing/2014/main" id="{32E273F7-79EB-C271-5229-FE10CB5696F6}"/>
                </a:ext>
              </a:extLst>
            </p:cNvPr>
            <p:cNvGrpSpPr/>
            <p:nvPr/>
          </p:nvGrpSpPr>
          <p:grpSpPr>
            <a:xfrm>
              <a:off x="7334298" y="3370319"/>
              <a:ext cx="3682248" cy="704551"/>
              <a:chOff x="3000176" y="2658725"/>
              <a:chExt cx="3682480" cy="1076505"/>
            </a:xfrm>
          </p:grpSpPr>
          <p:sp>
            <p:nvSpPr>
              <p:cNvPr id="82" name="角丸四角形 38">
                <a:extLst>
                  <a:ext uri="{FF2B5EF4-FFF2-40B4-BE49-F238E27FC236}">
                    <a16:creationId xmlns:a16="http://schemas.microsoft.com/office/drawing/2014/main" id="{B713D7D6-8049-E392-DCE8-04021232AA5B}"/>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83" name="角丸四角形 39">
                <a:extLst>
                  <a:ext uri="{FF2B5EF4-FFF2-40B4-BE49-F238E27FC236}">
                    <a16:creationId xmlns:a16="http://schemas.microsoft.com/office/drawing/2014/main" id="{F4437FC7-283A-D685-AC27-5280E9974867}"/>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84" name="角丸四角形 40">
                <a:extLst>
                  <a:ext uri="{FF2B5EF4-FFF2-40B4-BE49-F238E27FC236}">
                    <a16:creationId xmlns:a16="http://schemas.microsoft.com/office/drawing/2014/main" id="{66A03EE4-2B0A-AF43-2EB5-B2EFE9146BB9}"/>
                  </a:ext>
                </a:extLst>
              </p:cNvPr>
              <p:cNvSpPr>
                <a:spLocks noChangeAspect="1"/>
              </p:cNvSpPr>
              <p:nvPr/>
            </p:nvSpPr>
            <p:spPr>
              <a:xfrm>
                <a:off x="3000291" y="293695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85" name="角丸四角形 41">
                <a:extLst>
                  <a:ext uri="{FF2B5EF4-FFF2-40B4-BE49-F238E27FC236}">
                    <a16:creationId xmlns:a16="http://schemas.microsoft.com/office/drawing/2014/main" id="{380DD76A-BB40-159A-C6DC-091227D246A7}"/>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86" name="角丸四角形 43">
                <a:extLst>
                  <a:ext uri="{FF2B5EF4-FFF2-40B4-BE49-F238E27FC236}">
                    <a16:creationId xmlns:a16="http://schemas.microsoft.com/office/drawing/2014/main" id="{B3D453D3-012F-C6DA-EEF6-C08B11C71FAF}"/>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87" name="角丸四角形 44">
                <a:extLst>
                  <a:ext uri="{FF2B5EF4-FFF2-40B4-BE49-F238E27FC236}">
                    <a16:creationId xmlns:a16="http://schemas.microsoft.com/office/drawing/2014/main" id="{24185CA8-24B2-7E95-6C98-638DE477801A}"/>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97" name="角丸四角形 44">
                <a:extLst>
                  <a:ext uri="{FF2B5EF4-FFF2-40B4-BE49-F238E27FC236}">
                    <a16:creationId xmlns:a16="http://schemas.microsoft.com/office/drawing/2014/main" id="{9BA78DEC-87FD-C867-7741-40D625B72517}"/>
                  </a:ext>
                </a:extLst>
              </p:cNvPr>
              <p:cNvSpPr>
                <a:spLocks noChangeAspect="1"/>
              </p:cNvSpPr>
              <p:nvPr/>
            </p:nvSpPr>
            <p:spPr>
              <a:xfrm>
                <a:off x="3000176" y="348208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81" name="角丸四角形 44">
              <a:extLst>
                <a:ext uri="{FF2B5EF4-FFF2-40B4-BE49-F238E27FC236}">
                  <a16:creationId xmlns:a16="http://schemas.microsoft.com/office/drawing/2014/main" id="{C6B6DE01-F276-77A6-8575-13A605499AE2}"/>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grpSp>
        <p:nvGrpSpPr>
          <p:cNvPr id="98" name="グループ化 97">
            <a:extLst>
              <a:ext uri="{FF2B5EF4-FFF2-40B4-BE49-F238E27FC236}">
                <a16:creationId xmlns:a16="http://schemas.microsoft.com/office/drawing/2014/main" id="{E077AFEA-16A2-750D-6EFC-A38181D5EAE0}"/>
              </a:ext>
            </a:extLst>
          </p:cNvPr>
          <p:cNvGrpSpPr/>
          <p:nvPr/>
        </p:nvGrpSpPr>
        <p:grpSpPr>
          <a:xfrm>
            <a:off x="9067516" y="4331324"/>
            <a:ext cx="2496922" cy="697204"/>
            <a:chOff x="7334298" y="3370319"/>
            <a:chExt cx="3682248" cy="708281"/>
          </a:xfrm>
        </p:grpSpPr>
        <p:grpSp>
          <p:nvGrpSpPr>
            <p:cNvPr id="99" name="グループ化 98">
              <a:extLst>
                <a:ext uri="{FF2B5EF4-FFF2-40B4-BE49-F238E27FC236}">
                  <a16:creationId xmlns:a16="http://schemas.microsoft.com/office/drawing/2014/main" id="{29341A53-86B9-2178-4D98-8B41271A7B3F}"/>
                </a:ext>
              </a:extLst>
            </p:cNvPr>
            <p:cNvGrpSpPr/>
            <p:nvPr/>
          </p:nvGrpSpPr>
          <p:grpSpPr>
            <a:xfrm>
              <a:off x="7334298" y="3370319"/>
              <a:ext cx="3682248" cy="704551"/>
              <a:chOff x="3000176" y="2658725"/>
              <a:chExt cx="3682480" cy="1076505"/>
            </a:xfrm>
          </p:grpSpPr>
          <p:sp>
            <p:nvSpPr>
              <p:cNvPr id="101" name="角丸四角形 38">
                <a:extLst>
                  <a:ext uri="{FF2B5EF4-FFF2-40B4-BE49-F238E27FC236}">
                    <a16:creationId xmlns:a16="http://schemas.microsoft.com/office/drawing/2014/main" id="{A84A66DA-3AA6-D149-BED9-4B0E976D3ED7}"/>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102" name="角丸四角形 39">
                <a:extLst>
                  <a:ext uri="{FF2B5EF4-FFF2-40B4-BE49-F238E27FC236}">
                    <a16:creationId xmlns:a16="http://schemas.microsoft.com/office/drawing/2014/main" id="{C4E67AC7-B7F6-9657-C662-235252A207A3}"/>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03" name="角丸四角形 40">
                <a:extLst>
                  <a:ext uri="{FF2B5EF4-FFF2-40B4-BE49-F238E27FC236}">
                    <a16:creationId xmlns:a16="http://schemas.microsoft.com/office/drawing/2014/main" id="{C6F9F638-D1E6-EA08-B531-746AE5262635}"/>
                  </a:ext>
                </a:extLst>
              </p:cNvPr>
              <p:cNvSpPr>
                <a:spLocks noChangeAspect="1"/>
              </p:cNvSpPr>
              <p:nvPr/>
            </p:nvSpPr>
            <p:spPr>
              <a:xfrm>
                <a:off x="3000291" y="293695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50" name="角丸四角形 41">
                <a:extLst>
                  <a:ext uri="{FF2B5EF4-FFF2-40B4-BE49-F238E27FC236}">
                    <a16:creationId xmlns:a16="http://schemas.microsoft.com/office/drawing/2014/main" id="{27146D56-0845-6E79-6663-1BFEEC2249B0}"/>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51" name="角丸四角形 43">
                <a:extLst>
                  <a:ext uri="{FF2B5EF4-FFF2-40B4-BE49-F238E27FC236}">
                    <a16:creationId xmlns:a16="http://schemas.microsoft.com/office/drawing/2014/main" id="{20286253-B406-E15D-7771-F0BEA70506CC}"/>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52" name="角丸四角形 44">
                <a:extLst>
                  <a:ext uri="{FF2B5EF4-FFF2-40B4-BE49-F238E27FC236}">
                    <a16:creationId xmlns:a16="http://schemas.microsoft.com/office/drawing/2014/main" id="{E37F3A83-BEFB-28C5-53F6-4EDFB717EB96}"/>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53" name="角丸四角形 44">
                <a:extLst>
                  <a:ext uri="{FF2B5EF4-FFF2-40B4-BE49-F238E27FC236}">
                    <a16:creationId xmlns:a16="http://schemas.microsoft.com/office/drawing/2014/main" id="{BB304165-2989-2944-F4A0-36E0EBB1375A}"/>
                  </a:ext>
                </a:extLst>
              </p:cNvPr>
              <p:cNvSpPr>
                <a:spLocks noChangeAspect="1"/>
              </p:cNvSpPr>
              <p:nvPr/>
            </p:nvSpPr>
            <p:spPr>
              <a:xfrm>
                <a:off x="3000176" y="348208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100" name="角丸四角形 44">
              <a:extLst>
                <a:ext uri="{FF2B5EF4-FFF2-40B4-BE49-F238E27FC236}">
                  <a16:creationId xmlns:a16="http://schemas.microsoft.com/office/drawing/2014/main" id="{6182D8C6-143C-F37F-886C-F993A0CAC313}"/>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sp>
        <p:nvSpPr>
          <p:cNvPr id="154" name="正方形/長方形 153">
            <a:extLst>
              <a:ext uri="{FF2B5EF4-FFF2-40B4-BE49-F238E27FC236}">
                <a16:creationId xmlns:a16="http://schemas.microsoft.com/office/drawing/2014/main" id="{6F4FD719-B7B1-14BA-C3C9-AFC61900F9A3}"/>
              </a:ext>
            </a:extLst>
          </p:cNvPr>
          <p:cNvSpPr/>
          <p:nvPr/>
        </p:nvSpPr>
        <p:spPr>
          <a:xfrm>
            <a:off x="273844" y="1884362"/>
            <a:ext cx="1921878" cy="12920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5" name="直線コネクタ 154">
            <a:extLst>
              <a:ext uri="{FF2B5EF4-FFF2-40B4-BE49-F238E27FC236}">
                <a16:creationId xmlns:a16="http://schemas.microsoft.com/office/drawing/2014/main" id="{207E344B-9667-4A5F-5163-36A81260D765}"/>
              </a:ext>
            </a:extLst>
          </p:cNvPr>
          <p:cNvCxnSpPr/>
          <p:nvPr/>
        </p:nvCxnSpPr>
        <p:spPr>
          <a:xfrm flipH="1">
            <a:off x="532890" y="3176375"/>
            <a:ext cx="128145" cy="14121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6" name="タイトル 1">
            <a:extLst>
              <a:ext uri="{FF2B5EF4-FFF2-40B4-BE49-F238E27FC236}">
                <a16:creationId xmlns:a16="http://schemas.microsoft.com/office/drawing/2014/main" id="{DB6DD99C-7771-3780-F4FA-A8D9FFA3A79D}"/>
              </a:ext>
            </a:extLst>
          </p:cNvPr>
          <p:cNvSpPr txBox="1">
            <a:spLocks/>
          </p:cNvSpPr>
          <p:nvPr/>
        </p:nvSpPr>
        <p:spPr>
          <a:xfrm>
            <a:off x="310107" y="4609568"/>
            <a:ext cx="925730"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81601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 name="図 65">
            <a:extLst>
              <a:ext uri="{FF2B5EF4-FFF2-40B4-BE49-F238E27FC236}">
                <a16:creationId xmlns:a16="http://schemas.microsoft.com/office/drawing/2014/main" id="{FD10EBD1-52DD-92A8-3126-B92D39698B84}"/>
              </a:ext>
            </a:extLst>
          </p:cNvPr>
          <p:cNvPicPr>
            <a:picLocks/>
          </p:cNvPicPr>
          <p:nvPr/>
        </p:nvPicPr>
        <p:blipFill>
          <a:blip r:embed="rId2"/>
          <a:stretch>
            <a:fillRect/>
          </a:stretch>
        </p:blipFill>
        <p:spPr>
          <a:xfrm>
            <a:off x="5611413" y="4414264"/>
            <a:ext cx="1703787" cy="2340000"/>
          </a:xfrm>
          <a:prstGeom prst="rect">
            <a:avLst/>
          </a:prstGeom>
        </p:spPr>
      </p:pic>
      <p:pic>
        <p:nvPicPr>
          <p:cNvPr id="36" name="図 35">
            <a:extLst>
              <a:ext uri="{FF2B5EF4-FFF2-40B4-BE49-F238E27FC236}">
                <a16:creationId xmlns:a16="http://schemas.microsoft.com/office/drawing/2014/main" id="{2BEB3FAB-F8FD-4437-EE91-22E69229B464}"/>
              </a:ext>
            </a:extLst>
          </p:cNvPr>
          <p:cNvPicPr>
            <a:picLocks noChangeAspect="1"/>
          </p:cNvPicPr>
          <p:nvPr/>
        </p:nvPicPr>
        <p:blipFill>
          <a:blip r:embed="rId3"/>
          <a:stretch>
            <a:fillRect/>
          </a:stretch>
        </p:blipFill>
        <p:spPr>
          <a:xfrm>
            <a:off x="5611413" y="1261987"/>
            <a:ext cx="1716456" cy="2328596"/>
          </a:xfrm>
          <a:prstGeom prst="rect">
            <a:avLst/>
          </a:prstGeom>
        </p:spPr>
      </p:pic>
      <p:pic>
        <p:nvPicPr>
          <p:cNvPr id="16" name="図 15">
            <a:extLst>
              <a:ext uri="{FF2B5EF4-FFF2-40B4-BE49-F238E27FC236}">
                <a16:creationId xmlns:a16="http://schemas.microsoft.com/office/drawing/2014/main" id="{D41402C8-FBD3-F77B-B07C-5586D5C97224}"/>
              </a:ext>
            </a:extLst>
          </p:cNvPr>
          <p:cNvPicPr>
            <a:picLocks noChangeAspect="1"/>
          </p:cNvPicPr>
          <p:nvPr/>
        </p:nvPicPr>
        <p:blipFill>
          <a:blip r:embed="rId2"/>
          <a:stretch>
            <a:fillRect/>
          </a:stretch>
        </p:blipFill>
        <p:spPr>
          <a:xfrm>
            <a:off x="321363" y="4162171"/>
            <a:ext cx="1926162" cy="2592641"/>
          </a:xfrm>
          <a:prstGeom prst="rect">
            <a:avLst/>
          </a:prstGeom>
        </p:spPr>
      </p:pic>
      <p:pic>
        <p:nvPicPr>
          <p:cNvPr id="15" name="図 14">
            <a:extLst>
              <a:ext uri="{FF2B5EF4-FFF2-40B4-BE49-F238E27FC236}">
                <a16:creationId xmlns:a16="http://schemas.microsoft.com/office/drawing/2014/main" id="{6B6DF949-A0CD-047E-749C-10EA232B6927}"/>
              </a:ext>
            </a:extLst>
          </p:cNvPr>
          <p:cNvPicPr>
            <a:picLocks noChangeAspect="1"/>
          </p:cNvPicPr>
          <p:nvPr/>
        </p:nvPicPr>
        <p:blipFill>
          <a:blip r:embed="rId3"/>
          <a:stretch>
            <a:fillRect/>
          </a:stretch>
        </p:blipFill>
        <p:spPr>
          <a:xfrm>
            <a:off x="315864" y="1101335"/>
            <a:ext cx="1934417" cy="2623018"/>
          </a:xfrm>
          <a:prstGeom prst="rect">
            <a:avLst/>
          </a:prstGeom>
        </p:spPr>
      </p:pic>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R48~R55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ジョグダイアル操作イメージ</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48" name="グループ化 47">
            <a:extLst>
              <a:ext uri="{FF2B5EF4-FFF2-40B4-BE49-F238E27FC236}">
                <a16:creationId xmlns:a16="http://schemas.microsoft.com/office/drawing/2014/main" id="{AAB49FB4-5F6C-F19F-17A0-7B555EC0F419}"/>
              </a:ext>
            </a:extLst>
          </p:cNvPr>
          <p:cNvGrpSpPr/>
          <p:nvPr/>
        </p:nvGrpSpPr>
        <p:grpSpPr>
          <a:xfrm>
            <a:off x="5613367" y="1608368"/>
            <a:ext cx="1716564" cy="1170345"/>
            <a:chOff x="3000176" y="2658725"/>
            <a:chExt cx="1841356" cy="1844714"/>
          </a:xfrm>
        </p:grpSpPr>
        <p:sp>
          <p:nvSpPr>
            <p:cNvPr id="49" name="角丸四角形 38">
              <a:extLst>
                <a:ext uri="{FF2B5EF4-FFF2-40B4-BE49-F238E27FC236}">
                  <a16:creationId xmlns:a16="http://schemas.microsoft.com/office/drawing/2014/main" id="{168897FB-4BA0-0975-1421-0703ED998AE6}"/>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50" name="角丸四角形 39">
              <a:extLst>
                <a:ext uri="{FF2B5EF4-FFF2-40B4-BE49-F238E27FC236}">
                  <a16:creationId xmlns:a16="http://schemas.microsoft.com/office/drawing/2014/main" id="{C7312C54-E857-623E-0770-5436D4E96FE5}"/>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59" name="角丸四角形 40">
              <a:extLst>
                <a:ext uri="{FF2B5EF4-FFF2-40B4-BE49-F238E27FC236}">
                  <a16:creationId xmlns:a16="http://schemas.microsoft.com/office/drawing/2014/main" id="{EEF5503E-6079-BEA1-2ACA-B50BB50C26D2}"/>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60" name="角丸四角形 41">
              <a:extLst>
                <a:ext uri="{FF2B5EF4-FFF2-40B4-BE49-F238E27FC236}">
                  <a16:creationId xmlns:a16="http://schemas.microsoft.com/office/drawing/2014/main" id="{6122FFD3-CAFF-0F7E-37A2-4A51B5C71F1F}"/>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61" name="角丸四角形 43">
              <a:extLst>
                <a:ext uri="{FF2B5EF4-FFF2-40B4-BE49-F238E27FC236}">
                  <a16:creationId xmlns:a16="http://schemas.microsoft.com/office/drawing/2014/main" id="{95E4543E-4385-B07A-EE89-5396B05FCFA5}"/>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62" name="角丸四角形 44">
              <a:extLst>
                <a:ext uri="{FF2B5EF4-FFF2-40B4-BE49-F238E27FC236}">
                  <a16:creationId xmlns:a16="http://schemas.microsoft.com/office/drawing/2014/main" id="{F40BBD39-523D-10A6-1CC1-CAB5EE8F3362}"/>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63" name="角丸四角形 44">
              <a:extLst>
                <a:ext uri="{FF2B5EF4-FFF2-40B4-BE49-F238E27FC236}">
                  <a16:creationId xmlns:a16="http://schemas.microsoft.com/office/drawing/2014/main" id="{04FA52D6-8FC5-4D09-8768-DF508512C6AE}"/>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102" name="タイトル 1">
            <a:extLst>
              <a:ext uri="{FF2B5EF4-FFF2-40B4-BE49-F238E27FC236}">
                <a16:creationId xmlns:a16="http://schemas.microsoft.com/office/drawing/2014/main" id="{6A814774-2B01-1593-A4CB-5B219F5CD8A0}"/>
              </a:ext>
            </a:extLst>
          </p:cNvPr>
          <p:cNvSpPr txBox="1">
            <a:spLocks/>
          </p:cNvSpPr>
          <p:nvPr/>
        </p:nvSpPr>
        <p:spPr>
          <a:xfrm>
            <a:off x="314812" y="663322"/>
            <a:ext cx="3005437" cy="42934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元の状態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例：受信したリスト番号の最大値が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99</a:t>
            </a:r>
          </a:p>
        </p:txBody>
      </p:sp>
      <p:sp>
        <p:nvSpPr>
          <p:cNvPr id="168" name="タイトル 1">
            <a:extLst>
              <a:ext uri="{FF2B5EF4-FFF2-40B4-BE49-F238E27FC236}">
                <a16:creationId xmlns:a16="http://schemas.microsoft.com/office/drawing/2014/main" id="{8226D095-C91F-75E7-4FC9-78E289ADFF5A}"/>
              </a:ext>
            </a:extLst>
          </p:cNvPr>
          <p:cNvSpPr txBox="1">
            <a:spLocks/>
          </p:cNvSpPr>
          <p:nvPr/>
        </p:nvSpPr>
        <p:spPr>
          <a:xfrm>
            <a:off x="5898224"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操作①</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タイトル 1">
            <a:extLst>
              <a:ext uri="{FF2B5EF4-FFF2-40B4-BE49-F238E27FC236}">
                <a16:creationId xmlns:a16="http://schemas.microsoft.com/office/drawing/2014/main" id="{3436F747-1464-93F7-A0E4-A57C57C8720C}"/>
              </a:ext>
            </a:extLst>
          </p:cNvPr>
          <p:cNvSpPr txBox="1">
            <a:spLocks/>
          </p:cNvSpPr>
          <p:nvPr/>
        </p:nvSpPr>
        <p:spPr>
          <a:xfrm>
            <a:off x="8159434"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操作②</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タイトル 1">
            <a:extLst>
              <a:ext uri="{FF2B5EF4-FFF2-40B4-BE49-F238E27FC236}">
                <a16:creationId xmlns:a16="http://schemas.microsoft.com/office/drawing/2014/main" id="{A2B0BA88-4F95-BF8F-E658-B68687180775}"/>
              </a:ext>
            </a:extLst>
          </p:cNvPr>
          <p:cNvSpPr txBox="1">
            <a:spLocks/>
          </p:cNvSpPr>
          <p:nvPr/>
        </p:nvSpPr>
        <p:spPr>
          <a:xfrm>
            <a:off x="10416016" y="9870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操作③</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a:extLst>
              <a:ext uri="{FF2B5EF4-FFF2-40B4-BE49-F238E27FC236}">
                <a16:creationId xmlns:a16="http://schemas.microsoft.com/office/drawing/2014/main" id="{B2389481-B7EA-B973-DE5D-2157D096A342}"/>
              </a:ext>
            </a:extLst>
          </p:cNvPr>
          <p:cNvSpPr txBox="1"/>
          <p:nvPr/>
        </p:nvSpPr>
        <p:spPr>
          <a:xfrm>
            <a:off x="2305444" y="1324794"/>
            <a:ext cx="3142855" cy="1446550"/>
          </a:xfrm>
          <a:prstGeom prst="rect">
            <a:avLst/>
          </a:prstGeom>
          <a:solidFill>
            <a:schemeClr val="bg1"/>
          </a:solidFill>
          <a:ln w="12700">
            <a:noFill/>
          </a:ln>
        </p:spPr>
        <p:txBody>
          <a:bodyPr wrap="square" rtlCol="0">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操作①：</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ジョグダイアル上または左回転操作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操作②：</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ジョグダイアル下または右回転操作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操作③：</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点灯状態でジョグダイアル左操作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矢印: 右 170">
            <a:extLst>
              <a:ext uri="{FF2B5EF4-FFF2-40B4-BE49-F238E27FC236}">
                <a16:creationId xmlns:a16="http://schemas.microsoft.com/office/drawing/2014/main" id="{94FA5780-FFDE-7CF1-F9B5-BACF708874EF}"/>
              </a:ext>
            </a:extLst>
          </p:cNvPr>
          <p:cNvSpPr/>
          <p:nvPr/>
        </p:nvSpPr>
        <p:spPr>
          <a:xfrm>
            <a:off x="2375947" y="2712720"/>
            <a:ext cx="3072351" cy="36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0C0EFF2F-DC3C-C681-5D43-3F38506E6C03}"/>
              </a:ext>
            </a:extLst>
          </p:cNvPr>
          <p:cNvSpPr txBox="1"/>
          <p:nvPr/>
        </p:nvSpPr>
        <p:spPr>
          <a:xfrm>
            <a:off x="2305334" y="5104047"/>
            <a:ext cx="3142855" cy="430887"/>
          </a:xfrm>
          <a:prstGeom prst="rect">
            <a:avLst/>
          </a:prstGeom>
          <a:solidFill>
            <a:schemeClr val="bg1"/>
          </a:solidFill>
          <a:ln w="12700">
            <a:noFill/>
          </a:ln>
        </p:spPr>
        <p:txBody>
          <a:bodyPr wrap="square" rtlCol="0">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操作④：</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点灯状態でジョグダイアル右操作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矢印: 右 173">
            <a:extLst>
              <a:ext uri="{FF2B5EF4-FFF2-40B4-BE49-F238E27FC236}">
                <a16:creationId xmlns:a16="http://schemas.microsoft.com/office/drawing/2014/main" id="{37086F66-19B8-A891-8EE1-219C9CC4677C}"/>
              </a:ext>
            </a:extLst>
          </p:cNvPr>
          <p:cNvSpPr/>
          <p:nvPr/>
        </p:nvSpPr>
        <p:spPr>
          <a:xfrm>
            <a:off x="2375946" y="5494105"/>
            <a:ext cx="3072351" cy="39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タイトル 1">
            <a:extLst>
              <a:ext uri="{FF2B5EF4-FFF2-40B4-BE49-F238E27FC236}">
                <a16:creationId xmlns:a16="http://schemas.microsoft.com/office/drawing/2014/main" id="{FDF30F35-92F1-602E-545C-66DB3222B803}"/>
              </a:ext>
            </a:extLst>
          </p:cNvPr>
          <p:cNvSpPr txBox="1">
            <a:spLocks/>
          </p:cNvSpPr>
          <p:nvPr/>
        </p:nvSpPr>
        <p:spPr>
          <a:xfrm>
            <a:off x="5898223" y="413253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a:extLst>
              <a:ext uri="{FF2B5EF4-FFF2-40B4-BE49-F238E27FC236}">
                <a16:creationId xmlns:a16="http://schemas.microsoft.com/office/drawing/2014/main" id="{7DE6C14A-FED7-5CD8-7A71-880F5E5F1336}"/>
              </a:ext>
            </a:extLst>
          </p:cNvPr>
          <p:cNvGrpSpPr/>
          <p:nvPr/>
        </p:nvGrpSpPr>
        <p:grpSpPr>
          <a:xfrm>
            <a:off x="313231" y="1667595"/>
            <a:ext cx="1934416" cy="1334139"/>
            <a:chOff x="3000176" y="2658725"/>
            <a:chExt cx="1841356" cy="1844714"/>
          </a:xfrm>
        </p:grpSpPr>
        <p:sp>
          <p:nvSpPr>
            <p:cNvPr id="8" name="角丸四角形 38">
              <a:extLst>
                <a:ext uri="{FF2B5EF4-FFF2-40B4-BE49-F238E27FC236}">
                  <a16:creationId xmlns:a16="http://schemas.microsoft.com/office/drawing/2014/main" id="{3C0FE7AE-F2DD-BE67-F5DC-C82FADC78257}"/>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9" name="角丸四角形 39">
              <a:extLst>
                <a:ext uri="{FF2B5EF4-FFF2-40B4-BE49-F238E27FC236}">
                  <a16:creationId xmlns:a16="http://schemas.microsoft.com/office/drawing/2014/main" id="{78949457-FA9C-794B-1986-5A8F79543BB0}"/>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0" name="角丸四角形 40">
              <a:extLst>
                <a:ext uri="{FF2B5EF4-FFF2-40B4-BE49-F238E27FC236}">
                  <a16:creationId xmlns:a16="http://schemas.microsoft.com/office/drawing/2014/main" id="{F9972146-1F18-CFD8-2FB9-7CC4F2DAFDFA}"/>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1" name="角丸四角形 41">
              <a:extLst>
                <a:ext uri="{FF2B5EF4-FFF2-40B4-BE49-F238E27FC236}">
                  <a16:creationId xmlns:a16="http://schemas.microsoft.com/office/drawing/2014/main" id="{B8C47E68-CBD0-ED6D-00BD-9298AB14C3C2}"/>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2" name="角丸四角形 43">
              <a:extLst>
                <a:ext uri="{FF2B5EF4-FFF2-40B4-BE49-F238E27FC236}">
                  <a16:creationId xmlns:a16="http://schemas.microsoft.com/office/drawing/2014/main" id="{D94CCA76-FF54-CE47-5460-70E479F5ADBF}"/>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3" name="角丸四角形 44">
              <a:extLst>
                <a:ext uri="{FF2B5EF4-FFF2-40B4-BE49-F238E27FC236}">
                  <a16:creationId xmlns:a16="http://schemas.microsoft.com/office/drawing/2014/main" id="{DD46232C-E3FB-B40D-B0F8-FB570957E754}"/>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4" name="角丸四角形 44">
              <a:extLst>
                <a:ext uri="{FF2B5EF4-FFF2-40B4-BE49-F238E27FC236}">
                  <a16:creationId xmlns:a16="http://schemas.microsoft.com/office/drawing/2014/main" id="{D23924F2-87F5-2BDC-E61F-6D3EF2BCF7FB}"/>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grpSp>
        <p:nvGrpSpPr>
          <p:cNvPr id="18" name="グループ化 17">
            <a:extLst>
              <a:ext uri="{FF2B5EF4-FFF2-40B4-BE49-F238E27FC236}">
                <a16:creationId xmlns:a16="http://schemas.microsoft.com/office/drawing/2014/main" id="{39AC9670-0EC1-D572-C0F9-D3C40525A88C}"/>
              </a:ext>
            </a:extLst>
          </p:cNvPr>
          <p:cNvGrpSpPr/>
          <p:nvPr/>
        </p:nvGrpSpPr>
        <p:grpSpPr>
          <a:xfrm>
            <a:off x="313109" y="4855609"/>
            <a:ext cx="1934416" cy="1312306"/>
            <a:chOff x="3000176" y="2658725"/>
            <a:chExt cx="1841356" cy="1844714"/>
          </a:xfrm>
        </p:grpSpPr>
        <p:sp>
          <p:nvSpPr>
            <p:cNvPr id="19" name="角丸四角形 38">
              <a:extLst>
                <a:ext uri="{FF2B5EF4-FFF2-40B4-BE49-F238E27FC236}">
                  <a16:creationId xmlns:a16="http://schemas.microsoft.com/office/drawing/2014/main" id="{31FCA9E3-1741-99AA-4DAE-1FB3C45EEB12}"/>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20" name="角丸四角形 39">
              <a:extLst>
                <a:ext uri="{FF2B5EF4-FFF2-40B4-BE49-F238E27FC236}">
                  <a16:creationId xmlns:a16="http://schemas.microsoft.com/office/drawing/2014/main" id="{C1D62473-8404-BCC0-F053-EC32241105ED}"/>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21" name="角丸四角形 40">
              <a:extLst>
                <a:ext uri="{FF2B5EF4-FFF2-40B4-BE49-F238E27FC236}">
                  <a16:creationId xmlns:a16="http://schemas.microsoft.com/office/drawing/2014/main" id="{195E3F65-E6A3-0BFA-05AA-1F709DBE2195}"/>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22" name="角丸四角形 41">
              <a:extLst>
                <a:ext uri="{FF2B5EF4-FFF2-40B4-BE49-F238E27FC236}">
                  <a16:creationId xmlns:a16="http://schemas.microsoft.com/office/drawing/2014/main" id="{E82F5B58-F467-6EED-22FA-CDA376137490}"/>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23" name="角丸四角形 43">
              <a:extLst>
                <a:ext uri="{FF2B5EF4-FFF2-40B4-BE49-F238E27FC236}">
                  <a16:creationId xmlns:a16="http://schemas.microsoft.com/office/drawing/2014/main" id="{7BC1B557-A2E5-881B-283D-BE13A2C24E3B}"/>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24" name="角丸四角形 44">
              <a:extLst>
                <a:ext uri="{FF2B5EF4-FFF2-40B4-BE49-F238E27FC236}">
                  <a16:creationId xmlns:a16="http://schemas.microsoft.com/office/drawing/2014/main" id="{A70C584C-0A6C-53B6-1FE8-4F76ABA16E16}"/>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25" name="角丸四角形 44">
              <a:extLst>
                <a:ext uri="{FF2B5EF4-FFF2-40B4-BE49-F238E27FC236}">
                  <a16:creationId xmlns:a16="http://schemas.microsoft.com/office/drawing/2014/main" id="{8623F66F-03B0-A4F6-9D81-D27081612A47}"/>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27" name="正方形/長方形 26">
            <a:extLst>
              <a:ext uri="{FF2B5EF4-FFF2-40B4-BE49-F238E27FC236}">
                <a16:creationId xmlns:a16="http://schemas.microsoft.com/office/drawing/2014/main" id="{ED232431-7814-779A-CACF-C5966D2F7F8E}"/>
              </a:ext>
            </a:extLst>
          </p:cNvPr>
          <p:cNvSpPr/>
          <p:nvPr/>
        </p:nvSpPr>
        <p:spPr>
          <a:xfrm>
            <a:off x="269079" y="1634026"/>
            <a:ext cx="2021953" cy="14121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1445291E-CAC6-F7DF-456D-1670C67D1CEB}"/>
              </a:ext>
            </a:extLst>
          </p:cNvPr>
          <p:cNvCxnSpPr>
            <a:cxnSpLocks/>
          </p:cNvCxnSpPr>
          <p:nvPr/>
        </p:nvCxnSpPr>
        <p:spPr>
          <a:xfrm>
            <a:off x="2086252" y="3046161"/>
            <a:ext cx="744269" cy="5063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タイトル 1">
            <a:extLst>
              <a:ext uri="{FF2B5EF4-FFF2-40B4-BE49-F238E27FC236}">
                <a16:creationId xmlns:a16="http://schemas.microsoft.com/office/drawing/2014/main" id="{1F6840BC-5F7E-5E08-FCDF-51C877253327}"/>
              </a:ext>
            </a:extLst>
          </p:cNvPr>
          <p:cNvSpPr txBox="1">
            <a:spLocks/>
          </p:cNvSpPr>
          <p:nvPr/>
        </p:nvSpPr>
        <p:spPr>
          <a:xfrm>
            <a:off x="2533374" y="3568764"/>
            <a:ext cx="925730"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 name="図 38">
            <a:extLst>
              <a:ext uri="{FF2B5EF4-FFF2-40B4-BE49-F238E27FC236}">
                <a16:creationId xmlns:a16="http://schemas.microsoft.com/office/drawing/2014/main" id="{830CBFA7-86D1-54AF-486D-53790B3BB0A6}"/>
              </a:ext>
            </a:extLst>
          </p:cNvPr>
          <p:cNvPicPr>
            <a:picLocks noChangeAspect="1"/>
          </p:cNvPicPr>
          <p:nvPr/>
        </p:nvPicPr>
        <p:blipFill>
          <a:blip r:embed="rId3"/>
          <a:stretch>
            <a:fillRect/>
          </a:stretch>
        </p:blipFill>
        <p:spPr>
          <a:xfrm>
            <a:off x="7871482" y="1261987"/>
            <a:ext cx="1716456" cy="2328596"/>
          </a:xfrm>
          <a:prstGeom prst="rect">
            <a:avLst/>
          </a:prstGeom>
        </p:spPr>
      </p:pic>
      <p:grpSp>
        <p:nvGrpSpPr>
          <p:cNvPr id="40" name="グループ化 39">
            <a:extLst>
              <a:ext uri="{FF2B5EF4-FFF2-40B4-BE49-F238E27FC236}">
                <a16:creationId xmlns:a16="http://schemas.microsoft.com/office/drawing/2014/main" id="{788FF954-79D2-EB5F-828E-53BF43E4351C}"/>
              </a:ext>
            </a:extLst>
          </p:cNvPr>
          <p:cNvGrpSpPr/>
          <p:nvPr/>
        </p:nvGrpSpPr>
        <p:grpSpPr>
          <a:xfrm>
            <a:off x="7873436" y="1932218"/>
            <a:ext cx="1716564" cy="1170345"/>
            <a:chOff x="3000176" y="2658725"/>
            <a:chExt cx="1841356" cy="1844714"/>
          </a:xfrm>
        </p:grpSpPr>
        <p:sp>
          <p:nvSpPr>
            <p:cNvPr id="41" name="角丸四角形 38">
              <a:extLst>
                <a:ext uri="{FF2B5EF4-FFF2-40B4-BE49-F238E27FC236}">
                  <a16:creationId xmlns:a16="http://schemas.microsoft.com/office/drawing/2014/main" id="{025CEBD4-49A1-DECC-612F-6D43F0872A78}"/>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42" name="角丸四角形 39">
              <a:extLst>
                <a:ext uri="{FF2B5EF4-FFF2-40B4-BE49-F238E27FC236}">
                  <a16:creationId xmlns:a16="http://schemas.microsoft.com/office/drawing/2014/main" id="{57BE9D4F-1DFD-2B30-E4A2-53902596C93A}"/>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43" name="角丸四角形 40">
              <a:extLst>
                <a:ext uri="{FF2B5EF4-FFF2-40B4-BE49-F238E27FC236}">
                  <a16:creationId xmlns:a16="http://schemas.microsoft.com/office/drawing/2014/main" id="{EFEBFB61-7501-CA15-1E56-AD92C89CE68D}"/>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44" name="角丸四角形 41">
              <a:extLst>
                <a:ext uri="{FF2B5EF4-FFF2-40B4-BE49-F238E27FC236}">
                  <a16:creationId xmlns:a16="http://schemas.microsoft.com/office/drawing/2014/main" id="{ACBAB494-2705-B19B-33ED-2B4FADE2D026}"/>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45" name="角丸四角形 43">
              <a:extLst>
                <a:ext uri="{FF2B5EF4-FFF2-40B4-BE49-F238E27FC236}">
                  <a16:creationId xmlns:a16="http://schemas.microsoft.com/office/drawing/2014/main" id="{E54EA4AE-1293-ACD8-BAE6-FFBD294EC9FC}"/>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46" name="角丸四角形 44">
              <a:extLst>
                <a:ext uri="{FF2B5EF4-FFF2-40B4-BE49-F238E27FC236}">
                  <a16:creationId xmlns:a16="http://schemas.microsoft.com/office/drawing/2014/main" id="{5C08717F-C41D-B5F3-AEE4-D732106E1FF4}"/>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51" name="角丸四角形 44">
              <a:extLst>
                <a:ext uri="{FF2B5EF4-FFF2-40B4-BE49-F238E27FC236}">
                  <a16:creationId xmlns:a16="http://schemas.microsoft.com/office/drawing/2014/main" id="{642C482F-1F32-F468-0A0D-17AB88EF6135}"/>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pic>
        <p:nvPicPr>
          <p:cNvPr id="52" name="図 51">
            <a:extLst>
              <a:ext uri="{FF2B5EF4-FFF2-40B4-BE49-F238E27FC236}">
                <a16:creationId xmlns:a16="http://schemas.microsoft.com/office/drawing/2014/main" id="{2CBFFBFD-761A-123E-C3B8-A8A723C60B21}"/>
              </a:ext>
            </a:extLst>
          </p:cNvPr>
          <p:cNvPicPr>
            <a:picLocks noChangeAspect="1"/>
          </p:cNvPicPr>
          <p:nvPr/>
        </p:nvPicPr>
        <p:blipFill>
          <a:blip r:embed="rId3"/>
          <a:stretch>
            <a:fillRect/>
          </a:stretch>
        </p:blipFill>
        <p:spPr>
          <a:xfrm>
            <a:off x="10129489" y="1261614"/>
            <a:ext cx="1716456" cy="2328596"/>
          </a:xfrm>
          <a:prstGeom prst="rect">
            <a:avLst/>
          </a:prstGeom>
        </p:spPr>
      </p:pic>
      <p:grpSp>
        <p:nvGrpSpPr>
          <p:cNvPr id="53" name="グループ化 52">
            <a:extLst>
              <a:ext uri="{FF2B5EF4-FFF2-40B4-BE49-F238E27FC236}">
                <a16:creationId xmlns:a16="http://schemas.microsoft.com/office/drawing/2014/main" id="{353F8AA1-61A4-DC9D-1062-DEDC846C1C9B}"/>
              </a:ext>
            </a:extLst>
          </p:cNvPr>
          <p:cNvGrpSpPr/>
          <p:nvPr/>
        </p:nvGrpSpPr>
        <p:grpSpPr>
          <a:xfrm>
            <a:off x="10131443" y="1264087"/>
            <a:ext cx="1716564" cy="1170345"/>
            <a:chOff x="3000176" y="2658725"/>
            <a:chExt cx="1841356" cy="1844714"/>
          </a:xfrm>
        </p:grpSpPr>
        <p:sp>
          <p:nvSpPr>
            <p:cNvPr id="54" name="角丸四角形 38">
              <a:extLst>
                <a:ext uri="{FF2B5EF4-FFF2-40B4-BE49-F238E27FC236}">
                  <a16:creationId xmlns:a16="http://schemas.microsoft.com/office/drawing/2014/main" id="{22FC55D7-8AAD-16AE-24A1-FEBA9D2AB9B6}"/>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55" name="角丸四角形 39">
              <a:extLst>
                <a:ext uri="{FF2B5EF4-FFF2-40B4-BE49-F238E27FC236}">
                  <a16:creationId xmlns:a16="http://schemas.microsoft.com/office/drawing/2014/main" id="{933BD261-ACF0-9CEE-0F96-6A6B8C703673}"/>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56" name="角丸四角形 40">
              <a:extLst>
                <a:ext uri="{FF2B5EF4-FFF2-40B4-BE49-F238E27FC236}">
                  <a16:creationId xmlns:a16="http://schemas.microsoft.com/office/drawing/2014/main" id="{375962B4-D5D2-6CC7-6239-9C915BCDDB5D}"/>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57" name="角丸四角形 41">
              <a:extLst>
                <a:ext uri="{FF2B5EF4-FFF2-40B4-BE49-F238E27FC236}">
                  <a16:creationId xmlns:a16="http://schemas.microsoft.com/office/drawing/2014/main" id="{0C59BFF7-7E90-7C89-E6DA-D94D0BFF335C}"/>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58" name="角丸四角形 43">
              <a:extLst>
                <a:ext uri="{FF2B5EF4-FFF2-40B4-BE49-F238E27FC236}">
                  <a16:creationId xmlns:a16="http://schemas.microsoft.com/office/drawing/2014/main" id="{D9DACEC1-4B86-F7EC-7AEB-C4FEBD68E53C}"/>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64" name="角丸四角形 44">
              <a:extLst>
                <a:ext uri="{FF2B5EF4-FFF2-40B4-BE49-F238E27FC236}">
                  <a16:creationId xmlns:a16="http://schemas.microsoft.com/office/drawing/2014/main" id="{AD02A431-096B-AA1C-EA8A-C63DA001C779}"/>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65" name="角丸四角形 44">
              <a:extLst>
                <a:ext uri="{FF2B5EF4-FFF2-40B4-BE49-F238E27FC236}">
                  <a16:creationId xmlns:a16="http://schemas.microsoft.com/office/drawing/2014/main" id="{7A864316-1B5D-878A-7CB0-10BCB9929D57}"/>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grpSp>
        <p:nvGrpSpPr>
          <p:cNvPr id="67" name="グループ化 66">
            <a:extLst>
              <a:ext uri="{FF2B5EF4-FFF2-40B4-BE49-F238E27FC236}">
                <a16:creationId xmlns:a16="http://schemas.microsoft.com/office/drawing/2014/main" id="{44E65D7C-A9AB-C7C5-82A5-4A37105095BF}"/>
              </a:ext>
            </a:extLst>
          </p:cNvPr>
          <p:cNvGrpSpPr/>
          <p:nvPr/>
        </p:nvGrpSpPr>
        <p:grpSpPr>
          <a:xfrm>
            <a:off x="5609787" y="5555004"/>
            <a:ext cx="1703787" cy="1170345"/>
            <a:chOff x="3000176" y="2658725"/>
            <a:chExt cx="1841356" cy="1844714"/>
          </a:xfrm>
        </p:grpSpPr>
        <p:sp>
          <p:nvSpPr>
            <p:cNvPr id="68" name="角丸四角形 38">
              <a:extLst>
                <a:ext uri="{FF2B5EF4-FFF2-40B4-BE49-F238E27FC236}">
                  <a16:creationId xmlns:a16="http://schemas.microsoft.com/office/drawing/2014/main" id="{CC1F2703-65A5-CF18-B14C-0205A3CCFDC4}"/>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69" name="角丸四角形 39">
              <a:extLst>
                <a:ext uri="{FF2B5EF4-FFF2-40B4-BE49-F238E27FC236}">
                  <a16:creationId xmlns:a16="http://schemas.microsoft.com/office/drawing/2014/main" id="{7C105841-9236-9808-2535-F9423B795F3A}"/>
                </a:ext>
              </a:extLst>
            </p:cNvPr>
            <p:cNvSpPr>
              <a:spLocks noChangeAspect="1"/>
            </p:cNvSpPr>
            <p:nvPr/>
          </p:nvSpPr>
          <p:spPr>
            <a:xfrm>
              <a:off x="3000291" y="292140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70" name="角丸四角形 40">
              <a:extLst>
                <a:ext uri="{FF2B5EF4-FFF2-40B4-BE49-F238E27FC236}">
                  <a16:creationId xmlns:a16="http://schemas.microsoft.com/office/drawing/2014/main" id="{572C9EC3-EB10-34DC-51F2-A116B7CE3EAF}"/>
                </a:ext>
              </a:extLst>
            </p:cNvPr>
            <p:cNvSpPr>
              <a:spLocks noChangeAspect="1"/>
            </p:cNvSpPr>
            <p:nvPr/>
          </p:nvSpPr>
          <p:spPr>
            <a:xfrm>
              <a:off x="3000291" y="3193834"/>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71" name="角丸四角形 41">
              <a:extLst>
                <a:ext uri="{FF2B5EF4-FFF2-40B4-BE49-F238E27FC236}">
                  <a16:creationId xmlns:a16="http://schemas.microsoft.com/office/drawing/2014/main" id="{86BA01B5-645C-60BF-8075-04DA4732D020}"/>
                </a:ext>
              </a:extLst>
            </p:cNvPr>
            <p:cNvSpPr>
              <a:spLocks noChangeAspect="1"/>
            </p:cNvSpPr>
            <p:nvPr/>
          </p:nvSpPr>
          <p:spPr>
            <a:xfrm>
              <a:off x="3000290" y="3454101"/>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72" name="角丸四角形 43">
              <a:extLst>
                <a:ext uri="{FF2B5EF4-FFF2-40B4-BE49-F238E27FC236}">
                  <a16:creationId xmlns:a16="http://schemas.microsoft.com/office/drawing/2014/main" id="{9B01AD57-BBAA-1675-2A1A-110C8CE84859}"/>
                </a:ext>
              </a:extLst>
            </p:cNvPr>
            <p:cNvSpPr>
              <a:spLocks noChangeAspect="1"/>
            </p:cNvSpPr>
            <p:nvPr/>
          </p:nvSpPr>
          <p:spPr>
            <a:xfrm>
              <a:off x="3000290" y="372229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73" name="角丸四角形 44">
              <a:extLst>
                <a:ext uri="{FF2B5EF4-FFF2-40B4-BE49-F238E27FC236}">
                  <a16:creationId xmlns:a16="http://schemas.microsoft.com/office/drawing/2014/main" id="{112FC4B0-18F3-AB78-757B-4009F7A9EB17}"/>
                </a:ext>
              </a:extLst>
            </p:cNvPr>
            <p:cNvSpPr>
              <a:spLocks noChangeAspect="1"/>
            </p:cNvSpPr>
            <p:nvPr/>
          </p:nvSpPr>
          <p:spPr>
            <a:xfrm>
              <a:off x="3000177" y="3986798"/>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74" name="角丸四角形 44">
              <a:extLst>
                <a:ext uri="{FF2B5EF4-FFF2-40B4-BE49-F238E27FC236}">
                  <a16:creationId xmlns:a16="http://schemas.microsoft.com/office/drawing/2014/main" id="{E019E25B-07E3-784E-7BEC-1A43DA9B4B6C}"/>
                </a:ext>
              </a:extLst>
            </p:cNvPr>
            <p:cNvSpPr>
              <a:spLocks noChangeAspect="1"/>
            </p:cNvSpPr>
            <p:nvPr/>
          </p:nvSpPr>
          <p:spPr>
            <a:xfrm>
              <a:off x="3000176" y="425029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78" name="タイトル 1">
            <a:extLst>
              <a:ext uri="{FF2B5EF4-FFF2-40B4-BE49-F238E27FC236}">
                <a16:creationId xmlns:a16="http://schemas.microsoft.com/office/drawing/2014/main" id="{885688EF-4401-C5C7-6519-530E866D338E}"/>
              </a:ext>
            </a:extLst>
          </p:cNvPr>
          <p:cNvSpPr txBox="1">
            <a:spLocks/>
          </p:cNvSpPr>
          <p:nvPr/>
        </p:nvSpPr>
        <p:spPr>
          <a:xfrm>
            <a:off x="7871482" y="5912076"/>
            <a:ext cx="4184401" cy="553613"/>
          </a:xfrm>
          <a:prstGeom prst="rect">
            <a:avLst/>
          </a:prstGeom>
          <a:ln>
            <a:solidFill>
              <a:schemeClr val="tx1"/>
            </a:solidFill>
          </a:ln>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リスト番号の最大値が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99</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のため、</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それぞれに</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表示される番組名のリスト番号を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大きくせず、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に表示される番組名をリスト番号</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99</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で頭打ちにする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コネクタ 78">
            <a:extLst>
              <a:ext uri="{FF2B5EF4-FFF2-40B4-BE49-F238E27FC236}">
                <a16:creationId xmlns:a16="http://schemas.microsoft.com/office/drawing/2014/main" id="{80B376F9-732B-76EA-50BF-C0BA5343FEA4}"/>
              </a:ext>
            </a:extLst>
          </p:cNvPr>
          <p:cNvCxnSpPr>
            <a:cxnSpLocks/>
            <a:stCxn id="71" idx="3"/>
            <a:endCxn id="78" idx="1"/>
          </p:cNvCxnSpPr>
          <p:nvPr/>
        </p:nvCxnSpPr>
        <p:spPr>
          <a:xfrm>
            <a:off x="7313572" y="6139919"/>
            <a:ext cx="557910" cy="4896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B4E48F6-9721-EE3D-712E-925F6DBB2EF8}"/>
              </a:ext>
            </a:extLst>
          </p:cNvPr>
          <p:cNvCxnSpPr>
            <a:cxnSpLocks/>
            <a:stCxn id="65" idx="2"/>
            <a:endCxn id="87" idx="0"/>
          </p:cNvCxnSpPr>
          <p:nvPr/>
        </p:nvCxnSpPr>
        <p:spPr>
          <a:xfrm flipH="1">
            <a:off x="10016801" y="2434432"/>
            <a:ext cx="972870" cy="18976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タイトル 1">
            <a:extLst>
              <a:ext uri="{FF2B5EF4-FFF2-40B4-BE49-F238E27FC236}">
                <a16:creationId xmlns:a16="http://schemas.microsoft.com/office/drawing/2014/main" id="{39C12AE8-7DAA-DD5F-2CD2-85B19A5C2D65}"/>
              </a:ext>
            </a:extLst>
          </p:cNvPr>
          <p:cNvSpPr txBox="1">
            <a:spLocks/>
          </p:cNvSpPr>
          <p:nvPr/>
        </p:nvSpPr>
        <p:spPr>
          <a:xfrm>
            <a:off x="7924600" y="4332035"/>
            <a:ext cx="4184401" cy="553613"/>
          </a:xfrm>
          <a:prstGeom prst="rect">
            <a:avLst/>
          </a:prstGeom>
          <a:ln>
            <a:solidFill>
              <a:schemeClr val="tx1"/>
            </a:solidFill>
          </a:ln>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元の状態で</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のリスト番号が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のため、</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R48~R54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それぞれに表示される番組名のリスト番号を</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小さくせず、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lgn="l"/>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に表示される番組名をリスト番号</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で頭打ちにする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2496937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1" name="グループ化 170">
            <a:extLst>
              <a:ext uri="{FF2B5EF4-FFF2-40B4-BE49-F238E27FC236}">
                <a16:creationId xmlns:a16="http://schemas.microsoft.com/office/drawing/2014/main" id="{9836903F-E58D-6F5B-4E17-271A3766C701}"/>
              </a:ext>
            </a:extLst>
          </p:cNvPr>
          <p:cNvGrpSpPr/>
          <p:nvPr/>
        </p:nvGrpSpPr>
        <p:grpSpPr>
          <a:xfrm>
            <a:off x="8981109" y="4597779"/>
            <a:ext cx="2412000" cy="2223290"/>
            <a:chOff x="7428169" y="2010272"/>
            <a:chExt cx="3132000" cy="2509062"/>
          </a:xfrm>
        </p:grpSpPr>
        <p:pic>
          <p:nvPicPr>
            <p:cNvPr id="160" name="図 159">
              <a:extLst>
                <a:ext uri="{FF2B5EF4-FFF2-40B4-BE49-F238E27FC236}">
                  <a16:creationId xmlns:a16="http://schemas.microsoft.com/office/drawing/2014/main" id="{CCF0CF71-E4E8-D7FE-CA9A-2C038B96C63C}"/>
                </a:ext>
              </a:extLst>
            </p:cNvPr>
            <p:cNvPicPr>
              <a:picLocks noChangeAspect="1"/>
            </p:cNvPicPr>
            <p:nvPr/>
          </p:nvPicPr>
          <p:blipFill>
            <a:blip r:embed="rId2"/>
            <a:stretch>
              <a:fillRect/>
            </a:stretch>
          </p:blipFill>
          <p:spPr>
            <a:xfrm>
              <a:off x="7428169" y="2010272"/>
              <a:ext cx="3132000" cy="2509062"/>
            </a:xfrm>
            <a:prstGeom prst="rect">
              <a:avLst/>
            </a:prstGeom>
          </p:spPr>
        </p:pic>
        <p:grpSp>
          <p:nvGrpSpPr>
            <p:cNvPr id="161" name="グループ化 160">
              <a:extLst>
                <a:ext uri="{FF2B5EF4-FFF2-40B4-BE49-F238E27FC236}">
                  <a16:creationId xmlns:a16="http://schemas.microsoft.com/office/drawing/2014/main" id="{34F62614-C3BD-3B55-A0FD-4F9F65C4C97E}"/>
                </a:ext>
              </a:extLst>
            </p:cNvPr>
            <p:cNvGrpSpPr/>
            <p:nvPr/>
          </p:nvGrpSpPr>
          <p:grpSpPr>
            <a:xfrm>
              <a:off x="7431990" y="3228382"/>
              <a:ext cx="3123122" cy="832971"/>
              <a:chOff x="7334298" y="3370320"/>
              <a:chExt cx="3682248" cy="708280"/>
            </a:xfrm>
          </p:grpSpPr>
          <p:grpSp>
            <p:nvGrpSpPr>
              <p:cNvPr id="162" name="グループ化 161">
                <a:extLst>
                  <a:ext uri="{FF2B5EF4-FFF2-40B4-BE49-F238E27FC236}">
                    <a16:creationId xmlns:a16="http://schemas.microsoft.com/office/drawing/2014/main" id="{6347DF72-A206-6E25-8BB9-C0081C9698D3}"/>
                  </a:ext>
                </a:extLst>
              </p:cNvPr>
              <p:cNvGrpSpPr/>
              <p:nvPr/>
            </p:nvGrpSpPr>
            <p:grpSpPr>
              <a:xfrm>
                <a:off x="7334298" y="3370320"/>
                <a:ext cx="3682248" cy="707251"/>
                <a:chOff x="3000176" y="2658725"/>
                <a:chExt cx="3682480" cy="1080630"/>
              </a:xfrm>
            </p:grpSpPr>
            <p:sp>
              <p:nvSpPr>
                <p:cNvPr id="164" name="角丸四角形 38">
                  <a:extLst>
                    <a:ext uri="{FF2B5EF4-FFF2-40B4-BE49-F238E27FC236}">
                      <a16:creationId xmlns:a16="http://schemas.microsoft.com/office/drawing/2014/main" id="{F8B772BA-B110-3601-C5B0-316D7FF7CDE3}"/>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165" name="角丸四角形 39">
                  <a:extLst>
                    <a:ext uri="{FF2B5EF4-FFF2-40B4-BE49-F238E27FC236}">
                      <a16:creationId xmlns:a16="http://schemas.microsoft.com/office/drawing/2014/main" id="{25F796A7-19AE-B2BF-84E3-533D6D5CEBBD}"/>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66" name="角丸四角形 40">
                  <a:extLst>
                    <a:ext uri="{FF2B5EF4-FFF2-40B4-BE49-F238E27FC236}">
                      <a16:creationId xmlns:a16="http://schemas.microsoft.com/office/drawing/2014/main" id="{E9DF1DFC-96EA-4F7F-F0D1-33A9D176E94B}"/>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67" name="角丸四角形 41">
                  <a:extLst>
                    <a:ext uri="{FF2B5EF4-FFF2-40B4-BE49-F238E27FC236}">
                      <a16:creationId xmlns:a16="http://schemas.microsoft.com/office/drawing/2014/main" id="{799A30C0-5645-B681-60BB-6B89195CEEA7}"/>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68" name="角丸四角形 43">
                  <a:extLst>
                    <a:ext uri="{FF2B5EF4-FFF2-40B4-BE49-F238E27FC236}">
                      <a16:creationId xmlns:a16="http://schemas.microsoft.com/office/drawing/2014/main" id="{64A51BB5-0AF3-4F05-F3A7-8F25715BDF79}"/>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69" name="角丸四角形 44">
                  <a:extLst>
                    <a:ext uri="{FF2B5EF4-FFF2-40B4-BE49-F238E27FC236}">
                      <a16:creationId xmlns:a16="http://schemas.microsoft.com/office/drawing/2014/main" id="{65B3D17D-C0C1-D2F1-8F93-D980CAB9D27A}"/>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70" name="角丸四角形 44">
                  <a:extLst>
                    <a:ext uri="{FF2B5EF4-FFF2-40B4-BE49-F238E27FC236}">
                      <a16:creationId xmlns:a16="http://schemas.microsoft.com/office/drawing/2014/main" id="{BC61312D-234A-76B1-2F2C-F04BEA0C41EE}"/>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163" name="角丸四角形 44">
                <a:extLst>
                  <a:ext uri="{FF2B5EF4-FFF2-40B4-BE49-F238E27FC236}">
                    <a16:creationId xmlns:a16="http://schemas.microsoft.com/office/drawing/2014/main" id="{5E0E0356-D6B9-25AE-8984-AB3FCBD0113D}"/>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grpSp>
      <p:pic>
        <p:nvPicPr>
          <p:cNvPr id="131" name="図 130">
            <a:extLst>
              <a:ext uri="{FF2B5EF4-FFF2-40B4-BE49-F238E27FC236}">
                <a16:creationId xmlns:a16="http://schemas.microsoft.com/office/drawing/2014/main" id="{8B2118F9-61B9-2D1A-E8D3-1733B354246E}"/>
              </a:ext>
            </a:extLst>
          </p:cNvPr>
          <p:cNvPicPr>
            <a:picLocks noChangeAspect="1"/>
          </p:cNvPicPr>
          <p:nvPr/>
        </p:nvPicPr>
        <p:blipFill>
          <a:blip r:embed="rId2"/>
          <a:stretch>
            <a:fillRect/>
          </a:stretch>
        </p:blipFill>
        <p:spPr>
          <a:xfrm>
            <a:off x="7244068" y="875297"/>
            <a:ext cx="3132000" cy="2509062"/>
          </a:xfrm>
          <a:prstGeom prst="rect">
            <a:avLst/>
          </a:prstGeom>
        </p:spPr>
      </p:pic>
      <p:pic>
        <p:nvPicPr>
          <p:cNvPr id="56" name="図 55">
            <a:extLst>
              <a:ext uri="{FF2B5EF4-FFF2-40B4-BE49-F238E27FC236}">
                <a16:creationId xmlns:a16="http://schemas.microsoft.com/office/drawing/2014/main" id="{8591B4E3-AB98-FAFB-FC8D-084586229CCC}"/>
              </a:ext>
            </a:extLst>
          </p:cNvPr>
          <p:cNvPicPr>
            <a:picLocks noChangeAspect="1"/>
          </p:cNvPicPr>
          <p:nvPr/>
        </p:nvPicPr>
        <p:blipFill>
          <a:blip r:embed="rId3"/>
          <a:stretch>
            <a:fillRect/>
          </a:stretch>
        </p:blipFill>
        <p:spPr>
          <a:xfrm>
            <a:off x="5542499" y="4581010"/>
            <a:ext cx="2407219" cy="2210315"/>
          </a:xfrm>
          <a:prstGeom prst="rect">
            <a:avLst/>
          </a:prstGeom>
        </p:spPr>
      </p:pic>
      <p:grpSp>
        <p:nvGrpSpPr>
          <p:cNvPr id="57" name="グループ化 56">
            <a:extLst>
              <a:ext uri="{FF2B5EF4-FFF2-40B4-BE49-F238E27FC236}">
                <a16:creationId xmlns:a16="http://schemas.microsoft.com/office/drawing/2014/main" id="{0FB098D0-7A97-0156-C3A7-6852755DE663}"/>
              </a:ext>
            </a:extLst>
          </p:cNvPr>
          <p:cNvGrpSpPr/>
          <p:nvPr/>
        </p:nvGrpSpPr>
        <p:grpSpPr>
          <a:xfrm>
            <a:off x="5547591" y="4959780"/>
            <a:ext cx="2397317" cy="745972"/>
            <a:chOff x="7334298" y="3370320"/>
            <a:chExt cx="3682248" cy="708280"/>
          </a:xfrm>
        </p:grpSpPr>
        <p:grpSp>
          <p:nvGrpSpPr>
            <p:cNvPr id="58" name="グループ化 57">
              <a:extLst>
                <a:ext uri="{FF2B5EF4-FFF2-40B4-BE49-F238E27FC236}">
                  <a16:creationId xmlns:a16="http://schemas.microsoft.com/office/drawing/2014/main" id="{9E3F64E6-4D36-473E-DB58-B4C0C5976DF3}"/>
                </a:ext>
              </a:extLst>
            </p:cNvPr>
            <p:cNvGrpSpPr/>
            <p:nvPr/>
          </p:nvGrpSpPr>
          <p:grpSpPr>
            <a:xfrm>
              <a:off x="7334298" y="3370320"/>
              <a:ext cx="3682248" cy="707251"/>
              <a:chOff x="3000176" y="2658725"/>
              <a:chExt cx="3682480" cy="1080630"/>
            </a:xfrm>
          </p:grpSpPr>
          <p:sp>
            <p:nvSpPr>
              <p:cNvPr id="60" name="角丸四角形 38">
                <a:extLst>
                  <a:ext uri="{FF2B5EF4-FFF2-40B4-BE49-F238E27FC236}">
                    <a16:creationId xmlns:a16="http://schemas.microsoft.com/office/drawing/2014/main" id="{49510D03-5320-D48B-2713-F9E27A41D08C}"/>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61" name="角丸四角形 39">
                <a:extLst>
                  <a:ext uri="{FF2B5EF4-FFF2-40B4-BE49-F238E27FC236}">
                    <a16:creationId xmlns:a16="http://schemas.microsoft.com/office/drawing/2014/main" id="{6ACE02D1-485A-0CBF-765F-6BD0C868EBA4}"/>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62" name="角丸四角形 40">
                <a:extLst>
                  <a:ext uri="{FF2B5EF4-FFF2-40B4-BE49-F238E27FC236}">
                    <a16:creationId xmlns:a16="http://schemas.microsoft.com/office/drawing/2014/main" id="{28365025-9789-1916-9FAA-DFB412985020}"/>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63" name="角丸四角形 41">
                <a:extLst>
                  <a:ext uri="{FF2B5EF4-FFF2-40B4-BE49-F238E27FC236}">
                    <a16:creationId xmlns:a16="http://schemas.microsoft.com/office/drawing/2014/main" id="{2CA18EEE-F445-18DC-C3F6-BA9E8DBF35DA}"/>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28" name="角丸四角形 43">
                <a:extLst>
                  <a:ext uri="{FF2B5EF4-FFF2-40B4-BE49-F238E27FC236}">
                    <a16:creationId xmlns:a16="http://schemas.microsoft.com/office/drawing/2014/main" id="{FC311DEA-1C67-2D99-5507-9F61E08C7158}"/>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29" name="角丸四角形 44">
                <a:extLst>
                  <a:ext uri="{FF2B5EF4-FFF2-40B4-BE49-F238E27FC236}">
                    <a16:creationId xmlns:a16="http://schemas.microsoft.com/office/drawing/2014/main" id="{BF405DDB-4F74-3976-B92F-01D4013292ED}"/>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30" name="角丸四角形 44">
                <a:extLst>
                  <a:ext uri="{FF2B5EF4-FFF2-40B4-BE49-F238E27FC236}">
                    <a16:creationId xmlns:a16="http://schemas.microsoft.com/office/drawing/2014/main" id="{9BDFEE0B-8707-CD6D-72E9-0DFEEC684CB4}"/>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59" name="角丸四角形 44">
              <a:extLst>
                <a:ext uri="{FF2B5EF4-FFF2-40B4-BE49-F238E27FC236}">
                  <a16:creationId xmlns:a16="http://schemas.microsoft.com/office/drawing/2014/main" id="{996DF713-3CA9-0209-34B3-1A48EF4375D1}"/>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pic>
        <p:nvPicPr>
          <p:cNvPr id="32" name="図 31">
            <a:extLst>
              <a:ext uri="{FF2B5EF4-FFF2-40B4-BE49-F238E27FC236}">
                <a16:creationId xmlns:a16="http://schemas.microsoft.com/office/drawing/2014/main" id="{855AA23A-289F-9FF7-9E49-7449D6306C5A}"/>
              </a:ext>
            </a:extLst>
          </p:cNvPr>
          <p:cNvPicPr>
            <a:picLocks noChangeAspect="1"/>
          </p:cNvPicPr>
          <p:nvPr/>
        </p:nvPicPr>
        <p:blipFill>
          <a:blip r:embed="rId3"/>
          <a:stretch>
            <a:fillRect/>
          </a:stretch>
        </p:blipFill>
        <p:spPr>
          <a:xfrm>
            <a:off x="2897439" y="4581010"/>
            <a:ext cx="2407219" cy="2210315"/>
          </a:xfrm>
          <a:prstGeom prst="rect">
            <a:avLst/>
          </a:prstGeom>
        </p:spPr>
      </p:pic>
      <p:pic>
        <p:nvPicPr>
          <p:cNvPr id="19" name="図 18">
            <a:extLst>
              <a:ext uri="{FF2B5EF4-FFF2-40B4-BE49-F238E27FC236}">
                <a16:creationId xmlns:a16="http://schemas.microsoft.com/office/drawing/2014/main" id="{6E92703E-EE0D-20D0-D682-5474BDB38843}"/>
              </a:ext>
            </a:extLst>
          </p:cNvPr>
          <p:cNvPicPr>
            <a:picLocks noChangeAspect="1"/>
          </p:cNvPicPr>
          <p:nvPr/>
        </p:nvPicPr>
        <p:blipFill>
          <a:blip r:embed="rId3"/>
          <a:stretch>
            <a:fillRect/>
          </a:stretch>
        </p:blipFill>
        <p:spPr>
          <a:xfrm>
            <a:off x="259075" y="4581010"/>
            <a:ext cx="2407219" cy="2210315"/>
          </a:xfrm>
          <a:prstGeom prst="rect">
            <a:avLst/>
          </a:prstGeom>
        </p:spPr>
      </p:pic>
      <p:pic>
        <p:nvPicPr>
          <p:cNvPr id="18" name="図 17">
            <a:extLst>
              <a:ext uri="{FF2B5EF4-FFF2-40B4-BE49-F238E27FC236}">
                <a16:creationId xmlns:a16="http://schemas.microsoft.com/office/drawing/2014/main" id="{E82E1671-0651-CC41-211C-4AE2E26FC050}"/>
              </a:ext>
            </a:extLst>
          </p:cNvPr>
          <p:cNvPicPr>
            <a:picLocks noChangeAspect="1"/>
          </p:cNvPicPr>
          <p:nvPr/>
        </p:nvPicPr>
        <p:blipFill>
          <a:blip r:embed="rId3"/>
          <a:stretch>
            <a:fillRect/>
          </a:stretch>
        </p:blipFill>
        <p:spPr>
          <a:xfrm>
            <a:off x="254373" y="1118020"/>
            <a:ext cx="3132000" cy="2503550"/>
          </a:xfrm>
          <a:prstGeom prst="rect">
            <a:avLst/>
          </a:prstGeom>
        </p:spPr>
      </p:pic>
      <p:sp>
        <p:nvSpPr>
          <p:cNvPr id="4" name="タイトル 1">
            <a:extLst>
              <a:ext uri="{FF2B5EF4-FFF2-40B4-BE49-F238E27FC236}">
                <a16:creationId xmlns:a16="http://schemas.microsoft.com/office/drawing/2014/main" id="{7819C16B-1D30-8A65-3B03-2EB9EC3CF734}"/>
              </a:ext>
            </a:extLst>
          </p:cNvPr>
          <p:cNvSpPr txBox="1">
            <a:spLocks/>
          </p:cNvSpPr>
          <p:nvPr/>
        </p:nvSpPr>
        <p:spPr>
          <a:xfrm>
            <a:off x="228598" y="296990"/>
            <a:ext cx="8755603"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画面３　</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R48~R55 </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ジョグダイアル操作イメージ</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5" name="グループ化 4">
            <a:extLst>
              <a:ext uri="{FF2B5EF4-FFF2-40B4-BE49-F238E27FC236}">
                <a16:creationId xmlns:a16="http://schemas.microsoft.com/office/drawing/2014/main" id="{0CCCDB4A-104A-04F8-4F5E-A662308F9B45}"/>
              </a:ext>
            </a:extLst>
          </p:cNvPr>
          <p:cNvGrpSpPr/>
          <p:nvPr/>
        </p:nvGrpSpPr>
        <p:grpSpPr>
          <a:xfrm>
            <a:off x="254372" y="1546893"/>
            <a:ext cx="3123122" cy="832971"/>
            <a:chOff x="7334298" y="3370320"/>
            <a:chExt cx="3682248" cy="708280"/>
          </a:xfrm>
        </p:grpSpPr>
        <p:grpSp>
          <p:nvGrpSpPr>
            <p:cNvPr id="7" name="グループ化 6">
              <a:extLst>
                <a:ext uri="{FF2B5EF4-FFF2-40B4-BE49-F238E27FC236}">
                  <a16:creationId xmlns:a16="http://schemas.microsoft.com/office/drawing/2014/main" id="{E82BB133-7D34-462A-8241-7EA2DCEF5A92}"/>
                </a:ext>
              </a:extLst>
            </p:cNvPr>
            <p:cNvGrpSpPr/>
            <p:nvPr/>
          </p:nvGrpSpPr>
          <p:grpSpPr>
            <a:xfrm>
              <a:off x="7334298" y="3370320"/>
              <a:ext cx="3682248" cy="707251"/>
              <a:chOff x="3000176" y="2658725"/>
              <a:chExt cx="3682480" cy="1080630"/>
            </a:xfrm>
          </p:grpSpPr>
          <p:sp>
            <p:nvSpPr>
              <p:cNvPr id="9" name="角丸四角形 38">
                <a:extLst>
                  <a:ext uri="{FF2B5EF4-FFF2-40B4-BE49-F238E27FC236}">
                    <a16:creationId xmlns:a16="http://schemas.microsoft.com/office/drawing/2014/main" id="{B333623A-5AC3-0F92-7DF9-A8C353F8CA7B}"/>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10" name="角丸四角形 39">
                <a:extLst>
                  <a:ext uri="{FF2B5EF4-FFF2-40B4-BE49-F238E27FC236}">
                    <a16:creationId xmlns:a16="http://schemas.microsoft.com/office/drawing/2014/main" id="{7D745CCD-AA91-1671-95F3-942482CAFCBA}"/>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1" name="角丸四角形 40">
                <a:extLst>
                  <a:ext uri="{FF2B5EF4-FFF2-40B4-BE49-F238E27FC236}">
                    <a16:creationId xmlns:a16="http://schemas.microsoft.com/office/drawing/2014/main" id="{637559B3-E93B-AB8F-4B6F-DBE5A06E1CEB}"/>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2" name="角丸四角形 41">
                <a:extLst>
                  <a:ext uri="{FF2B5EF4-FFF2-40B4-BE49-F238E27FC236}">
                    <a16:creationId xmlns:a16="http://schemas.microsoft.com/office/drawing/2014/main" id="{128C65D5-9D23-B0D6-525B-EDB826CA855B}"/>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3" name="角丸四角形 43">
                <a:extLst>
                  <a:ext uri="{FF2B5EF4-FFF2-40B4-BE49-F238E27FC236}">
                    <a16:creationId xmlns:a16="http://schemas.microsoft.com/office/drawing/2014/main" id="{BE913E44-6971-CCEA-E736-37591E81D452}"/>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4" name="角丸四角形 44">
                <a:extLst>
                  <a:ext uri="{FF2B5EF4-FFF2-40B4-BE49-F238E27FC236}">
                    <a16:creationId xmlns:a16="http://schemas.microsoft.com/office/drawing/2014/main" id="{A35E0C11-4F90-AA9D-2365-AF061E35D991}"/>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5" name="角丸四角形 44">
                <a:extLst>
                  <a:ext uri="{FF2B5EF4-FFF2-40B4-BE49-F238E27FC236}">
                    <a16:creationId xmlns:a16="http://schemas.microsoft.com/office/drawing/2014/main" id="{A2F72859-63B4-83C5-C122-1E7262AFDB8A}"/>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8" name="角丸四角形 44">
              <a:extLst>
                <a:ext uri="{FF2B5EF4-FFF2-40B4-BE49-F238E27FC236}">
                  <a16:creationId xmlns:a16="http://schemas.microsoft.com/office/drawing/2014/main" id="{70325FBA-8100-1ECE-1324-383F5ED02778}"/>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sp>
        <p:nvSpPr>
          <p:cNvPr id="209" name="タイトル 1">
            <a:extLst>
              <a:ext uri="{FF2B5EF4-FFF2-40B4-BE49-F238E27FC236}">
                <a16:creationId xmlns:a16="http://schemas.microsoft.com/office/drawing/2014/main" id="{468185C3-3BE0-367D-A54D-B520C76C0989}"/>
              </a:ext>
            </a:extLst>
          </p:cNvPr>
          <p:cNvSpPr txBox="1">
            <a:spLocks/>
          </p:cNvSpPr>
          <p:nvPr/>
        </p:nvSpPr>
        <p:spPr>
          <a:xfrm>
            <a:off x="756360" y="773160"/>
            <a:ext cx="1499419" cy="32008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元の状態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a:extLst>
              <a:ext uri="{FF2B5EF4-FFF2-40B4-BE49-F238E27FC236}">
                <a16:creationId xmlns:a16="http://schemas.microsoft.com/office/drawing/2014/main" id="{92D86834-9C9A-4A68-7F6E-3CA4E5DB88B6}"/>
              </a:ext>
            </a:extLst>
          </p:cNvPr>
          <p:cNvSpPr txBox="1"/>
          <p:nvPr/>
        </p:nvSpPr>
        <p:spPr>
          <a:xfrm>
            <a:off x="3969748" y="2332337"/>
            <a:ext cx="3348810" cy="1384995"/>
          </a:xfrm>
          <a:prstGeom prst="rect">
            <a:avLst/>
          </a:prstGeom>
          <a:noFill/>
          <a:ln w="12700">
            <a:noFill/>
          </a:ln>
        </p:spPr>
        <p:txBody>
          <a:bodyPr wrap="square" rtlCol="0">
            <a:spAutoFit/>
          </a:body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操作①：</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R48</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ジョグダイアル上または左回転操作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操作②：</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R55</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にカーソルが点灯状態で</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ジョグダイアル下または右回転操作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操作③：</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R48,50,52,54</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点灯状態でジョグダイアル左操作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矢印: 右 210">
            <a:extLst>
              <a:ext uri="{FF2B5EF4-FFF2-40B4-BE49-F238E27FC236}">
                <a16:creationId xmlns:a16="http://schemas.microsoft.com/office/drawing/2014/main" id="{1C3FBFE1-8F20-420C-F667-618E5FDB7A03}"/>
              </a:ext>
            </a:extLst>
          </p:cNvPr>
          <p:cNvSpPr/>
          <p:nvPr/>
        </p:nvSpPr>
        <p:spPr>
          <a:xfrm rot="5400000">
            <a:off x="2903952" y="2853795"/>
            <a:ext cx="2024705" cy="36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タイトル 1">
            <a:extLst>
              <a:ext uri="{FF2B5EF4-FFF2-40B4-BE49-F238E27FC236}">
                <a16:creationId xmlns:a16="http://schemas.microsoft.com/office/drawing/2014/main" id="{98AD7FA1-826D-F553-D156-396800501BBA}"/>
              </a:ext>
            </a:extLst>
          </p:cNvPr>
          <p:cNvSpPr txBox="1">
            <a:spLocks/>
          </p:cNvSpPr>
          <p:nvPr/>
        </p:nvSpPr>
        <p:spPr>
          <a:xfrm>
            <a:off x="888471" y="4292467"/>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操作①</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タイトル 1">
            <a:extLst>
              <a:ext uri="{FF2B5EF4-FFF2-40B4-BE49-F238E27FC236}">
                <a16:creationId xmlns:a16="http://schemas.microsoft.com/office/drawing/2014/main" id="{FA1AF2E9-EA07-72EF-3560-A9B6C04E509F}"/>
              </a:ext>
            </a:extLst>
          </p:cNvPr>
          <p:cNvSpPr txBox="1">
            <a:spLocks/>
          </p:cNvSpPr>
          <p:nvPr/>
        </p:nvSpPr>
        <p:spPr>
          <a:xfrm>
            <a:off x="3522320" y="4292441"/>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操作②</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タイトル 1">
            <a:extLst>
              <a:ext uri="{FF2B5EF4-FFF2-40B4-BE49-F238E27FC236}">
                <a16:creationId xmlns:a16="http://schemas.microsoft.com/office/drawing/2014/main" id="{F77F20E4-A861-90E2-65FB-03938ED4BE91}"/>
              </a:ext>
            </a:extLst>
          </p:cNvPr>
          <p:cNvSpPr txBox="1">
            <a:spLocks/>
          </p:cNvSpPr>
          <p:nvPr/>
        </p:nvSpPr>
        <p:spPr>
          <a:xfrm>
            <a:off x="6171817" y="4293408"/>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操作③</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タイトル 1">
            <a:extLst>
              <a:ext uri="{FF2B5EF4-FFF2-40B4-BE49-F238E27FC236}">
                <a16:creationId xmlns:a16="http://schemas.microsoft.com/office/drawing/2014/main" id="{26C7CDCD-19FD-B562-E9A8-D97B287585E7}"/>
              </a:ext>
            </a:extLst>
          </p:cNvPr>
          <p:cNvSpPr txBox="1">
            <a:spLocks/>
          </p:cNvSpPr>
          <p:nvPr/>
        </p:nvSpPr>
        <p:spPr>
          <a:xfrm>
            <a:off x="9616830" y="4352542"/>
            <a:ext cx="1146741" cy="291618"/>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操作④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a:extLst>
              <a:ext uri="{FF2B5EF4-FFF2-40B4-BE49-F238E27FC236}">
                <a16:creationId xmlns:a16="http://schemas.microsoft.com/office/drawing/2014/main" id="{24B25AEA-0A24-B862-5C20-D8EB13B5297A}"/>
              </a:ext>
            </a:extLst>
          </p:cNvPr>
          <p:cNvSpPr/>
          <p:nvPr/>
        </p:nvSpPr>
        <p:spPr>
          <a:xfrm>
            <a:off x="3433763" y="2021442"/>
            <a:ext cx="540543"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矢印: 右 216">
            <a:extLst>
              <a:ext uri="{FF2B5EF4-FFF2-40B4-BE49-F238E27FC236}">
                <a16:creationId xmlns:a16="http://schemas.microsoft.com/office/drawing/2014/main" id="{8D9DE221-3870-C7B2-E382-C717BCB1FBD3}"/>
              </a:ext>
            </a:extLst>
          </p:cNvPr>
          <p:cNvSpPr/>
          <p:nvPr/>
        </p:nvSpPr>
        <p:spPr>
          <a:xfrm rot="5400000">
            <a:off x="9916358" y="3889393"/>
            <a:ext cx="531733" cy="36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テキスト ボックス 217">
            <a:extLst>
              <a:ext uri="{FF2B5EF4-FFF2-40B4-BE49-F238E27FC236}">
                <a16:creationId xmlns:a16="http://schemas.microsoft.com/office/drawing/2014/main" id="{D2520FF7-B46F-5ACE-0C92-29D87FCF092B}"/>
              </a:ext>
            </a:extLst>
          </p:cNvPr>
          <p:cNvSpPr txBox="1"/>
          <p:nvPr/>
        </p:nvSpPr>
        <p:spPr>
          <a:xfrm>
            <a:off x="9060001" y="3368884"/>
            <a:ext cx="3131999" cy="415498"/>
          </a:xfrm>
          <a:prstGeom prst="rect">
            <a:avLst/>
          </a:prstGeom>
          <a:noFill/>
          <a:ln w="12700">
            <a:noFill/>
          </a:ln>
        </p:spPr>
        <p:txBody>
          <a:bodyPr wrap="square" rtlCol="0">
            <a:spAutoFit/>
          </a:body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操作④：</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R49,51,53,55</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のいずれかにカーソルが　　　　　　　</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点灯状態でジョグダイアル右操作</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a:extLst>
              <a:ext uri="{FF2B5EF4-FFF2-40B4-BE49-F238E27FC236}">
                <a16:creationId xmlns:a16="http://schemas.microsoft.com/office/drawing/2014/main" id="{132FDD79-57DF-4CB5-C164-4FD49572A5F9}"/>
              </a:ext>
            </a:extLst>
          </p:cNvPr>
          <p:cNvSpPr/>
          <p:nvPr/>
        </p:nvSpPr>
        <p:spPr>
          <a:xfrm>
            <a:off x="8732499" y="3803524"/>
            <a:ext cx="1449726"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68E63C5B-2FBC-91AB-275E-7D73317C7C6D}"/>
              </a:ext>
            </a:extLst>
          </p:cNvPr>
          <p:cNvSpPr/>
          <p:nvPr/>
        </p:nvSpPr>
        <p:spPr>
          <a:xfrm rot="5400000">
            <a:off x="8525742" y="3597367"/>
            <a:ext cx="556913" cy="143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E53DEB59-2C52-C3F1-2BF2-3709EE4F4B91}"/>
              </a:ext>
            </a:extLst>
          </p:cNvPr>
          <p:cNvSpPr/>
          <p:nvPr/>
        </p:nvSpPr>
        <p:spPr>
          <a:xfrm>
            <a:off x="212344" y="1502021"/>
            <a:ext cx="3204750" cy="9268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BCC8E698-044D-495F-AD44-0E9E18909894}"/>
              </a:ext>
            </a:extLst>
          </p:cNvPr>
          <p:cNvCxnSpPr>
            <a:cxnSpLocks/>
          </p:cNvCxnSpPr>
          <p:nvPr/>
        </p:nvCxnSpPr>
        <p:spPr>
          <a:xfrm flipV="1">
            <a:off x="3412211" y="1384882"/>
            <a:ext cx="747039" cy="3202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タイトル 1">
            <a:extLst>
              <a:ext uri="{FF2B5EF4-FFF2-40B4-BE49-F238E27FC236}">
                <a16:creationId xmlns:a16="http://schemas.microsoft.com/office/drawing/2014/main" id="{DF0087B1-255B-D125-301B-5F1CAF958D13}"/>
              </a:ext>
            </a:extLst>
          </p:cNvPr>
          <p:cNvSpPr txBox="1">
            <a:spLocks/>
          </p:cNvSpPr>
          <p:nvPr/>
        </p:nvSpPr>
        <p:spPr>
          <a:xfrm>
            <a:off x="4105914" y="1238872"/>
            <a:ext cx="1467261" cy="2631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表示領域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a:extLst>
              <a:ext uri="{FF2B5EF4-FFF2-40B4-BE49-F238E27FC236}">
                <a16:creationId xmlns:a16="http://schemas.microsoft.com/office/drawing/2014/main" id="{830C843A-FF35-5EBB-6A27-EF8221E6B6AD}"/>
              </a:ext>
            </a:extLst>
          </p:cNvPr>
          <p:cNvGrpSpPr/>
          <p:nvPr/>
        </p:nvGrpSpPr>
        <p:grpSpPr>
          <a:xfrm>
            <a:off x="263251" y="4769226"/>
            <a:ext cx="2397317" cy="745972"/>
            <a:chOff x="7334298" y="3370320"/>
            <a:chExt cx="3682248" cy="708280"/>
          </a:xfrm>
        </p:grpSpPr>
        <p:grpSp>
          <p:nvGrpSpPr>
            <p:cNvPr id="22" name="グループ化 21">
              <a:extLst>
                <a:ext uri="{FF2B5EF4-FFF2-40B4-BE49-F238E27FC236}">
                  <a16:creationId xmlns:a16="http://schemas.microsoft.com/office/drawing/2014/main" id="{93E7C328-1857-DFD0-9709-36DC0CD51FBD}"/>
                </a:ext>
              </a:extLst>
            </p:cNvPr>
            <p:cNvGrpSpPr/>
            <p:nvPr/>
          </p:nvGrpSpPr>
          <p:grpSpPr>
            <a:xfrm>
              <a:off x="7334298" y="3370320"/>
              <a:ext cx="3682248" cy="707251"/>
              <a:chOff x="3000176" y="2658725"/>
              <a:chExt cx="3682480" cy="1080630"/>
            </a:xfrm>
          </p:grpSpPr>
          <p:sp>
            <p:nvSpPr>
              <p:cNvPr id="24" name="角丸四角形 38">
                <a:extLst>
                  <a:ext uri="{FF2B5EF4-FFF2-40B4-BE49-F238E27FC236}">
                    <a16:creationId xmlns:a16="http://schemas.microsoft.com/office/drawing/2014/main" id="{02133F91-0E00-622C-BEC7-5DB1A0B4FE59}"/>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26" name="角丸四角形 39">
                <a:extLst>
                  <a:ext uri="{FF2B5EF4-FFF2-40B4-BE49-F238E27FC236}">
                    <a16:creationId xmlns:a16="http://schemas.microsoft.com/office/drawing/2014/main" id="{CFB4A115-F6CB-7E7E-91F8-780524CD01F2}"/>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27" name="角丸四角形 40">
                <a:extLst>
                  <a:ext uri="{FF2B5EF4-FFF2-40B4-BE49-F238E27FC236}">
                    <a16:creationId xmlns:a16="http://schemas.microsoft.com/office/drawing/2014/main" id="{D7BB0499-4B12-5F45-4A5A-69C1BCCA3B47}"/>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28" name="角丸四角形 41">
                <a:extLst>
                  <a:ext uri="{FF2B5EF4-FFF2-40B4-BE49-F238E27FC236}">
                    <a16:creationId xmlns:a16="http://schemas.microsoft.com/office/drawing/2014/main" id="{8503DC6F-845E-BDF9-2A81-9BCFA4B7AA1F}"/>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29" name="角丸四角形 43">
                <a:extLst>
                  <a:ext uri="{FF2B5EF4-FFF2-40B4-BE49-F238E27FC236}">
                    <a16:creationId xmlns:a16="http://schemas.microsoft.com/office/drawing/2014/main" id="{FAEF2B79-F3C7-1BE9-1732-DF505754103B}"/>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30" name="角丸四角形 44">
                <a:extLst>
                  <a:ext uri="{FF2B5EF4-FFF2-40B4-BE49-F238E27FC236}">
                    <a16:creationId xmlns:a16="http://schemas.microsoft.com/office/drawing/2014/main" id="{73742C32-1AC9-C9D6-D4BE-4D20F7333035}"/>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31" name="角丸四角形 44">
                <a:extLst>
                  <a:ext uri="{FF2B5EF4-FFF2-40B4-BE49-F238E27FC236}">
                    <a16:creationId xmlns:a16="http://schemas.microsoft.com/office/drawing/2014/main" id="{1E31E976-B472-132C-A4E5-CD3BCDD856EA}"/>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23" name="角丸四角形 44">
              <a:extLst>
                <a:ext uri="{FF2B5EF4-FFF2-40B4-BE49-F238E27FC236}">
                  <a16:creationId xmlns:a16="http://schemas.microsoft.com/office/drawing/2014/main" id="{287F8485-E6C7-67DC-8B1D-74590B80A260}"/>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grpSp>
        <p:nvGrpSpPr>
          <p:cNvPr id="33" name="グループ化 32">
            <a:extLst>
              <a:ext uri="{FF2B5EF4-FFF2-40B4-BE49-F238E27FC236}">
                <a16:creationId xmlns:a16="http://schemas.microsoft.com/office/drawing/2014/main" id="{A0A83E86-0689-7CA0-E44E-3E64F900DC3F}"/>
              </a:ext>
            </a:extLst>
          </p:cNvPr>
          <p:cNvGrpSpPr/>
          <p:nvPr/>
        </p:nvGrpSpPr>
        <p:grpSpPr>
          <a:xfrm>
            <a:off x="2902531" y="5144303"/>
            <a:ext cx="2397317" cy="745972"/>
            <a:chOff x="7334298" y="3370320"/>
            <a:chExt cx="3682248" cy="708280"/>
          </a:xfrm>
        </p:grpSpPr>
        <p:grpSp>
          <p:nvGrpSpPr>
            <p:cNvPr id="34" name="グループ化 33">
              <a:extLst>
                <a:ext uri="{FF2B5EF4-FFF2-40B4-BE49-F238E27FC236}">
                  <a16:creationId xmlns:a16="http://schemas.microsoft.com/office/drawing/2014/main" id="{C823416A-CAD5-C8B5-2CF0-C7938D51987E}"/>
                </a:ext>
              </a:extLst>
            </p:cNvPr>
            <p:cNvGrpSpPr/>
            <p:nvPr/>
          </p:nvGrpSpPr>
          <p:grpSpPr>
            <a:xfrm>
              <a:off x="7334298" y="3370320"/>
              <a:ext cx="3682248" cy="707251"/>
              <a:chOff x="3000176" y="2658725"/>
              <a:chExt cx="3682480" cy="1080630"/>
            </a:xfrm>
          </p:grpSpPr>
          <p:sp>
            <p:nvSpPr>
              <p:cNvPr id="38" name="角丸四角形 38">
                <a:extLst>
                  <a:ext uri="{FF2B5EF4-FFF2-40B4-BE49-F238E27FC236}">
                    <a16:creationId xmlns:a16="http://schemas.microsoft.com/office/drawing/2014/main" id="{540CD79A-1D56-544B-70F8-E549930015EA}"/>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47" name="角丸四角形 39">
                <a:extLst>
                  <a:ext uri="{FF2B5EF4-FFF2-40B4-BE49-F238E27FC236}">
                    <a16:creationId xmlns:a16="http://schemas.microsoft.com/office/drawing/2014/main" id="{222375FD-D0FD-BBCD-A88E-82571E073B70}"/>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48" name="角丸四角形 40">
                <a:extLst>
                  <a:ext uri="{FF2B5EF4-FFF2-40B4-BE49-F238E27FC236}">
                    <a16:creationId xmlns:a16="http://schemas.microsoft.com/office/drawing/2014/main" id="{750EA1D4-7C87-E926-D938-1F2278887317}"/>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49" name="角丸四角形 41">
                <a:extLst>
                  <a:ext uri="{FF2B5EF4-FFF2-40B4-BE49-F238E27FC236}">
                    <a16:creationId xmlns:a16="http://schemas.microsoft.com/office/drawing/2014/main" id="{3871FABC-7054-6533-E0BC-A0CBD4D88714}"/>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50" name="角丸四角形 43">
                <a:extLst>
                  <a:ext uri="{FF2B5EF4-FFF2-40B4-BE49-F238E27FC236}">
                    <a16:creationId xmlns:a16="http://schemas.microsoft.com/office/drawing/2014/main" id="{8C189AA8-2D97-14A5-2DC6-8BAAC6841023}"/>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54" name="角丸四角形 44">
                <a:extLst>
                  <a:ext uri="{FF2B5EF4-FFF2-40B4-BE49-F238E27FC236}">
                    <a16:creationId xmlns:a16="http://schemas.microsoft.com/office/drawing/2014/main" id="{319FF70F-1C7B-29CF-0E26-51B8B240157D}"/>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55" name="角丸四角形 44">
                <a:extLst>
                  <a:ext uri="{FF2B5EF4-FFF2-40B4-BE49-F238E27FC236}">
                    <a16:creationId xmlns:a16="http://schemas.microsoft.com/office/drawing/2014/main" id="{3E1D76A8-4EAD-7E2A-8117-7C9CF2FD09D5}"/>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37" name="角丸四角形 44">
              <a:extLst>
                <a:ext uri="{FF2B5EF4-FFF2-40B4-BE49-F238E27FC236}">
                  <a16:creationId xmlns:a16="http://schemas.microsoft.com/office/drawing/2014/main" id="{5D861375-909F-088B-7C02-E736717C6326}"/>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grpSp>
        <p:nvGrpSpPr>
          <p:cNvPr id="150" name="グループ化 149">
            <a:extLst>
              <a:ext uri="{FF2B5EF4-FFF2-40B4-BE49-F238E27FC236}">
                <a16:creationId xmlns:a16="http://schemas.microsoft.com/office/drawing/2014/main" id="{E011EE1B-485A-401A-58FB-ECFE37329DC1}"/>
              </a:ext>
            </a:extLst>
          </p:cNvPr>
          <p:cNvGrpSpPr/>
          <p:nvPr/>
        </p:nvGrpSpPr>
        <p:grpSpPr>
          <a:xfrm>
            <a:off x="7247889" y="2093407"/>
            <a:ext cx="3123122" cy="832971"/>
            <a:chOff x="7334298" y="3370320"/>
            <a:chExt cx="3682248" cy="708280"/>
          </a:xfrm>
        </p:grpSpPr>
        <p:grpSp>
          <p:nvGrpSpPr>
            <p:cNvPr id="151" name="グループ化 150">
              <a:extLst>
                <a:ext uri="{FF2B5EF4-FFF2-40B4-BE49-F238E27FC236}">
                  <a16:creationId xmlns:a16="http://schemas.microsoft.com/office/drawing/2014/main" id="{20E6D995-FD1C-08B4-71AA-838F793C8AD6}"/>
                </a:ext>
              </a:extLst>
            </p:cNvPr>
            <p:cNvGrpSpPr/>
            <p:nvPr/>
          </p:nvGrpSpPr>
          <p:grpSpPr>
            <a:xfrm>
              <a:off x="7334298" y="3370320"/>
              <a:ext cx="3682248" cy="707251"/>
              <a:chOff x="3000176" y="2658725"/>
              <a:chExt cx="3682480" cy="1080630"/>
            </a:xfrm>
          </p:grpSpPr>
          <p:sp>
            <p:nvSpPr>
              <p:cNvPr id="153" name="角丸四角形 38">
                <a:extLst>
                  <a:ext uri="{FF2B5EF4-FFF2-40B4-BE49-F238E27FC236}">
                    <a16:creationId xmlns:a16="http://schemas.microsoft.com/office/drawing/2014/main" id="{9A6DF472-29C6-DD8B-41BE-EA6935C9376D}"/>
                  </a:ext>
                </a:extLst>
              </p:cNvPr>
              <p:cNvSpPr>
                <a:spLocks noChangeAspect="1"/>
              </p:cNvSpPr>
              <p:nvPr/>
            </p:nvSpPr>
            <p:spPr>
              <a:xfrm>
                <a:off x="3000292"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R48</a:t>
                </a:r>
              </a:p>
            </p:txBody>
          </p:sp>
          <p:sp>
            <p:nvSpPr>
              <p:cNvPr id="154" name="角丸四角形 39">
                <a:extLst>
                  <a:ext uri="{FF2B5EF4-FFF2-40B4-BE49-F238E27FC236}">
                    <a16:creationId xmlns:a16="http://schemas.microsoft.com/office/drawing/2014/main" id="{935A1FD1-6556-C144-66B3-8C2E2659DA84}"/>
                  </a:ext>
                </a:extLst>
              </p:cNvPr>
              <p:cNvSpPr>
                <a:spLocks noChangeAspect="1"/>
              </p:cNvSpPr>
              <p:nvPr/>
            </p:nvSpPr>
            <p:spPr>
              <a:xfrm>
                <a:off x="4841416" y="2658725"/>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R49</a:t>
                </a:r>
              </a:p>
            </p:txBody>
          </p:sp>
          <p:sp>
            <p:nvSpPr>
              <p:cNvPr id="155" name="角丸四角形 40">
                <a:extLst>
                  <a:ext uri="{FF2B5EF4-FFF2-40B4-BE49-F238E27FC236}">
                    <a16:creationId xmlns:a16="http://schemas.microsoft.com/office/drawing/2014/main" id="{FDABE451-9B60-A782-A067-AFAE8848B4C8}"/>
                  </a:ext>
                </a:extLst>
              </p:cNvPr>
              <p:cNvSpPr>
                <a:spLocks noChangeAspect="1"/>
              </p:cNvSpPr>
              <p:nvPr/>
            </p:nvSpPr>
            <p:spPr>
              <a:xfrm>
                <a:off x="3000292" y="294005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R50</a:t>
                </a:r>
              </a:p>
            </p:txBody>
          </p:sp>
          <p:sp>
            <p:nvSpPr>
              <p:cNvPr id="156" name="角丸四角形 41">
                <a:extLst>
                  <a:ext uri="{FF2B5EF4-FFF2-40B4-BE49-F238E27FC236}">
                    <a16:creationId xmlns:a16="http://schemas.microsoft.com/office/drawing/2014/main" id="{DE2778C6-F856-5542-375A-819169F6E449}"/>
                  </a:ext>
                </a:extLst>
              </p:cNvPr>
              <p:cNvSpPr>
                <a:spLocks noChangeAspect="1"/>
              </p:cNvSpPr>
              <p:nvPr/>
            </p:nvSpPr>
            <p:spPr>
              <a:xfrm>
                <a:off x="4841416" y="2935546"/>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R51</a:t>
                </a:r>
              </a:p>
            </p:txBody>
          </p:sp>
          <p:sp>
            <p:nvSpPr>
              <p:cNvPr id="157" name="角丸四角形 43">
                <a:extLst>
                  <a:ext uri="{FF2B5EF4-FFF2-40B4-BE49-F238E27FC236}">
                    <a16:creationId xmlns:a16="http://schemas.microsoft.com/office/drawing/2014/main" id="{1518E19F-9406-1D0A-A203-94019E2EC409}"/>
                  </a:ext>
                </a:extLst>
              </p:cNvPr>
              <p:cNvSpPr>
                <a:spLocks noChangeAspect="1"/>
              </p:cNvSpPr>
              <p:nvPr/>
            </p:nvSpPr>
            <p:spPr>
              <a:xfrm>
                <a:off x="3000290" y="3216870"/>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R52</a:t>
                </a:r>
              </a:p>
            </p:txBody>
          </p:sp>
          <p:sp>
            <p:nvSpPr>
              <p:cNvPr id="158" name="角丸四角形 44">
                <a:extLst>
                  <a:ext uri="{FF2B5EF4-FFF2-40B4-BE49-F238E27FC236}">
                    <a16:creationId xmlns:a16="http://schemas.microsoft.com/office/drawing/2014/main" id="{56EBD29D-23BF-77D1-52FD-035E7A498260}"/>
                  </a:ext>
                </a:extLst>
              </p:cNvPr>
              <p:cNvSpPr>
                <a:spLocks noChangeAspect="1"/>
              </p:cNvSpPr>
              <p:nvPr/>
            </p:nvSpPr>
            <p:spPr>
              <a:xfrm>
                <a:off x="4841416" y="3212367"/>
                <a:ext cx="1841240" cy="253149"/>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R53</a:t>
                </a:r>
              </a:p>
            </p:txBody>
          </p:sp>
          <p:sp>
            <p:nvSpPr>
              <p:cNvPr id="159" name="角丸四角形 44">
                <a:extLst>
                  <a:ext uri="{FF2B5EF4-FFF2-40B4-BE49-F238E27FC236}">
                    <a16:creationId xmlns:a16="http://schemas.microsoft.com/office/drawing/2014/main" id="{D9BD7E8D-6F89-25E2-4CB2-FCF1C51186E7}"/>
                  </a:ext>
                </a:extLst>
              </p:cNvPr>
              <p:cNvSpPr>
                <a:spLocks noChangeAspect="1"/>
              </p:cNvSpPr>
              <p:nvPr/>
            </p:nvSpPr>
            <p:spPr>
              <a:xfrm>
                <a:off x="3000176" y="3486205"/>
                <a:ext cx="1841240" cy="253150"/>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R54</a:t>
                </a:r>
              </a:p>
            </p:txBody>
          </p:sp>
        </p:grpSp>
        <p:sp>
          <p:nvSpPr>
            <p:cNvPr id="152" name="角丸四角形 44">
              <a:extLst>
                <a:ext uri="{FF2B5EF4-FFF2-40B4-BE49-F238E27FC236}">
                  <a16:creationId xmlns:a16="http://schemas.microsoft.com/office/drawing/2014/main" id="{8FF4540B-C44E-8C1C-0E3A-53767281B300}"/>
                </a:ext>
              </a:extLst>
            </p:cNvPr>
            <p:cNvSpPr>
              <a:spLocks noChangeAspect="1"/>
            </p:cNvSpPr>
            <p:nvPr/>
          </p:nvSpPr>
          <p:spPr>
            <a:xfrm>
              <a:off x="9175422" y="3912919"/>
              <a:ext cx="1841124" cy="165681"/>
            </a:xfrm>
            <a:prstGeom prst="roundRect">
              <a:avLst/>
            </a:prstGeom>
            <a:solidFill>
              <a:schemeClr val="accent1">
                <a:alpha val="4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dirty="0">
                  <a:solidFill>
                    <a:schemeClr val="tx1"/>
                  </a:solidFill>
                </a:rPr>
                <a:t>R55</a:t>
              </a:r>
            </a:p>
          </p:txBody>
        </p:sp>
      </p:grpSp>
    </p:spTree>
    <p:extLst>
      <p:ext uri="{BB962C8B-B14F-4D97-AF65-F5344CB8AC3E}">
        <p14:creationId xmlns:p14="http://schemas.microsoft.com/office/powerpoint/2010/main" val="186223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図 32" descr="グラフィカル ユーザー インターフェイス, アプリケーション&#10;&#10;AI 生成コンテンツは誤りを含む可能性があります。">
            <a:extLst>
              <a:ext uri="{FF2B5EF4-FFF2-40B4-BE49-F238E27FC236}">
                <a16:creationId xmlns:a16="http://schemas.microsoft.com/office/drawing/2014/main" id="{744CFB1D-6F8E-E248-F8E2-00CC55631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9" y="676019"/>
            <a:ext cx="4056726" cy="6297221"/>
          </a:xfrm>
          <a:prstGeom prst="rect">
            <a:avLst/>
          </a:prstGeom>
        </p:spPr>
      </p:pic>
      <p:sp>
        <p:nvSpPr>
          <p:cNvPr id="24" name="角丸四角形 23"/>
          <p:cNvSpPr/>
          <p:nvPr/>
        </p:nvSpPr>
        <p:spPr>
          <a:xfrm>
            <a:off x="148490" y="5311775"/>
            <a:ext cx="1909084" cy="50079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401" b="1" dirty="0">
                <a:solidFill>
                  <a:srgbClr val="FF0000"/>
                </a:solidFill>
              </a:rPr>
              <a:t>D12</a:t>
            </a:r>
          </a:p>
        </p:txBody>
      </p:sp>
      <p:sp>
        <p:nvSpPr>
          <p:cNvPr id="4" name="タイトル 1"/>
          <p:cNvSpPr>
            <a:spLocks noGrp="1"/>
          </p:cNvSpPr>
          <p:nvPr>
            <p:ph type="title"/>
          </p:nvPr>
        </p:nvSpPr>
        <p:spPr>
          <a:xfrm>
            <a:off x="148490" y="295929"/>
            <a:ext cx="360278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メイン画面①</a:t>
            </a:r>
          </a:p>
        </p:txBody>
      </p:sp>
      <p:sp>
        <p:nvSpPr>
          <p:cNvPr id="200" name="テキスト ボックス 59"/>
          <p:cNvSpPr txBox="1"/>
          <p:nvPr/>
        </p:nvSpPr>
        <p:spPr>
          <a:xfrm>
            <a:off x="3751270" y="99266"/>
            <a:ext cx="8398640" cy="1605709"/>
          </a:xfrm>
          <a:prstGeom prst="rect">
            <a:avLst/>
          </a:prstGeom>
          <a:noFill/>
        </p:spPr>
        <p:style>
          <a:lnRef idx="0">
            <a:scrgbClr r="0" g="0" b="0"/>
          </a:lnRef>
          <a:fillRef idx="0">
            <a:scrgbClr r="0" g="0" b="0"/>
          </a:fillRef>
          <a:effectRef idx="0">
            <a:scrgbClr r="0" g="0" b="0"/>
          </a:effectRef>
          <a:fontRef idx="minor">
            <a:schemeClr val="tx1"/>
          </a:fontRef>
        </p:style>
        <p:txBody>
          <a:bodyPr wrap="square" lIns="72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秒間操作が無くてもメイン画面に留まる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・この画面に遷移した時、カーソルは非表示とする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タッチパネルによる操作</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角丸四角形 11"/>
          <p:cNvSpPr/>
          <p:nvPr/>
        </p:nvSpPr>
        <p:spPr>
          <a:xfrm>
            <a:off x="121186" y="6456035"/>
            <a:ext cx="1093186" cy="29329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3" name="角丸四角形 12"/>
          <p:cNvSpPr/>
          <p:nvPr/>
        </p:nvSpPr>
        <p:spPr>
          <a:xfrm>
            <a:off x="121185" y="6185835"/>
            <a:ext cx="1671893"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4" name="角丸四角形 13"/>
          <p:cNvSpPr/>
          <p:nvPr/>
        </p:nvSpPr>
        <p:spPr>
          <a:xfrm>
            <a:off x="780560" y="3236031"/>
            <a:ext cx="398862" cy="38497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5" name="角丸四角形 14"/>
          <p:cNvSpPr/>
          <p:nvPr/>
        </p:nvSpPr>
        <p:spPr>
          <a:xfrm>
            <a:off x="596418"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16" name="角丸四角形 15"/>
          <p:cNvSpPr/>
          <p:nvPr/>
        </p:nvSpPr>
        <p:spPr>
          <a:xfrm>
            <a:off x="121185" y="5842604"/>
            <a:ext cx="1671894" cy="311255"/>
          </a:xfrm>
          <a:prstGeom prst="roundRect">
            <a:avLst/>
          </a:prstGeom>
          <a:solidFill>
            <a:schemeClr val="bg1">
              <a:alpha val="8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20" name="角丸四角形 19"/>
          <p:cNvSpPr/>
          <p:nvPr/>
        </p:nvSpPr>
        <p:spPr>
          <a:xfrm>
            <a:off x="1848097" y="5844620"/>
            <a:ext cx="1333254"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17" name="角丸四角形 16"/>
          <p:cNvSpPr/>
          <p:nvPr/>
        </p:nvSpPr>
        <p:spPr>
          <a:xfrm>
            <a:off x="1229329" y="6456034"/>
            <a:ext cx="1178578"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1" name="角丸四角形 20"/>
          <p:cNvSpPr/>
          <p:nvPr/>
        </p:nvSpPr>
        <p:spPr>
          <a:xfrm>
            <a:off x="2422864" y="6456034"/>
            <a:ext cx="1108143"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22" name="角丸四角形 21"/>
          <p:cNvSpPr/>
          <p:nvPr/>
        </p:nvSpPr>
        <p:spPr>
          <a:xfrm>
            <a:off x="1103032"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23" name="角丸四角形 22"/>
          <p:cNvSpPr/>
          <p:nvPr/>
        </p:nvSpPr>
        <p:spPr>
          <a:xfrm>
            <a:off x="1609646"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37" name="角丸四角形 36"/>
          <p:cNvSpPr/>
          <p:nvPr/>
        </p:nvSpPr>
        <p:spPr>
          <a:xfrm>
            <a:off x="1816438" y="6184784"/>
            <a:ext cx="1714569"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8" name="角丸四角形 37"/>
          <p:cNvSpPr/>
          <p:nvPr/>
        </p:nvSpPr>
        <p:spPr>
          <a:xfrm>
            <a:off x="129089" y="673068"/>
            <a:ext cx="3438252" cy="64158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graphicFrame>
        <p:nvGraphicFramePr>
          <p:cNvPr id="2" name="表 1"/>
          <p:cNvGraphicFramePr>
            <a:graphicFrameLocks noGrp="1"/>
          </p:cNvGraphicFramePr>
          <p:nvPr>
            <p:extLst>
              <p:ext uri="{D42A27DB-BD31-4B8C-83A1-F6EECF244321}">
                <p14:modId xmlns:p14="http://schemas.microsoft.com/office/powerpoint/2010/main" val="312498668"/>
              </p:ext>
            </p:extLst>
          </p:nvPr>
        </p:nvGraphicFramePr>
        <p:xfrm>
          <a:off x="3858669" y="1299116"/>
          <a:ext cx="7886383" cy="5078730"/>
        </p:xfrm>
        <a:graphic>
          <a:graphicData uri="http://schemas.openxmlformats.org/drawingml/2006/table">
            <a:tbl>
              <a:tblPr firstRow="1" bandRow="1">
                <a:tableStyleId>{5C22544A-7EE6-4342-B048-85BDC9FD1C3A}</a:tableStyleId>
              </a:tblPr>
              <a:tblGrid>
                <a:gridCol w="565468">
                  <a:extLst>
                    <a:ext uri="{9D8B030D-6E8A-4147-A177-3AD203B41FA5}">
                      <a16:colId xmlns:a16="http://schemas.microsoft.com/office/drawing/2014/main" val="20000"/>
                    </a:ext>
                  </a:extLst>
                </a:gridCol>
                <a:gridCol w="840105">
                  <a:extLst>
                    <a:ext uri="{9D8B030D-6E8A-4147-A177-3AD203B41FA5}">
                      <a16:colId xmlns:a16="http://schemas.microsoft.com/office/drawing/2014/main" val="20001"/>
                    </a:ext>
                  </a:extLst>
                </a:gridCol>
                <a:gridCol w="2707005">
                  <a:extLst>
                    <a:ext uri="{9D8B030D-6E8A-4147-A177-3AD203B41FA5}">
                      <a16:colId xmlns:a16="http://schemas.microsoft.com/office/drawing/2014/main" val="20002"/>
                    </a:ext>
                  </a:extLst>
                </a:gridCol>
                <a:gridCol w="3773805">
                  <a:extLst>
                    <a:ext uri="{9D8B030D-6E8A-4147-A177-3AD203B41FA5}">
                      <a16:colId xmlns:a16="http://schemas.microsoft.com/office/drawing/2014/main" val="20003"/>
                    </a:ext>
                  </a:extLst>
                </a:gridCol>
              </a:tblGrid>
              <a:tr h="0">
                <a:tc>
                  <a:txBody>
                    <a:bodyPr/>
                    <a:lstStyle/>
                    <a:p>
                      <a:r>
                        <a:rPr kumimoji="1" lang="ja-JP" altLang="en-US" sz="1100" dirty="0">
                          <a:latin typeface="+mn-ea"/>
                          <a:ea typeface="+mn-ea"/>
                        </a:rPr>
                        <a:t>ボタン</a:t>
                      </a:r>
                    </a:p>
                  </a:txBody>
                  <a:tcPr anchor="ctr"/>
                </a:tc>
                <a:tc>
                  <a:txBody>
                    <a:bodyPr/>
                    <a:lstStyle/>
                    <a:p>
                      <a:r>
                        <a:rPr kumimoji="1" lang="ja-JP" altLang="en-US" sz="1100" dirty="0">
                          <a:latin typeface="+mn-ea"/>
                          <a:ea typeface="+mn-ea"/>
                        </a:rPr>
                        <a:t>操作</a:t>
                      </a:r>
                    </a:p>
                  </a:txBody>
                  <a:tcPr anchor="ctr"/>
                </a:tc>
                <a:tc>
                  <a:txBody>
                    <a:bodyPr/>
                    <a:lstStyle/>
                    <a:p>
                      <a:r>
                        <a:rPr kumimoji="1" lang="ja-JP" altLang="en-US" sz="1100" dirty="0">
                          <a:latin typeface="+mn-ea"/>
                          <a:ea typeface="+mn-ea"/>
                        </a:rPr>
                        <a:t>条件</a:t>
                      </a:r>
                    </a:p>
                  </a:txBody>
                  <a:tcPr anchor="ctr"/>
                </a:tc>
                <a:tc>
                  <a:txBody>
                    <a:bodyPr/>
                    <a:lstStyle/>
                    <a:p>
                      <a:r>
                        <a:rPr kumimoji="1" lang="ja-JP" altLang="en-US" sz="1100" dirty="0">
                          <a:latin typeface="+mn-ea"/>
                          <a:ea typeface="+mn-ea"/>
                        </a:rPr>
                        <a:t>動作</a:t>
                      </a:r>
                    </a:p>
                  </a:txBody>
                  <a:tcPr anchor="ctr"/>
                </a:tc>
                <a:extLst>
                  <a:ext uri="{0D108BD9-81ED-4DB2-BD59-A6C34878D82A}">
                    <a16:rowId xmlns:a16="http://schemas.microsoft.com/office/drawing/2014/main" val="10000"/>
                  </a:ext>
                </a:extLst>
              </a:tr>
              <a:tr h="0">
                <a:tc>
                  <a:txBody>
                    <a:bodyPr/>
                    <a:lstStyle/>
                    <a:p>
                      <a:r>
                        <a:rPr kumimoji="1" lang="en-US" altLang="ja-JP" sz="1100" dirty="0">
                          <a:latin typeface="+mn-ea"/>
                          <a:ea typeface="+mn-ea"/>
                        </a:rPr>
                        <a:t>D1</a:t>
                      </a:r>
                      <a:endParaRPr kumimoji="1" lang="ja-JP" altLang="en-US" sz="1100" dirty="0">
                        <a:latin typeface="+mn-ea"/>
                        <a:ea typeface="+mn-ea"/>
                      </a:endParaRPr>
                    </a:p>
                  </a:txBody>
                  <a:tcPr anchor="ctr"/>
                </a:tc>
                <a:tc>
                  <a:txBody>
                    <a:bodyPr/>
                    <a:lstStyle/>
                    <a:p>
                      <a:r>
                        <a:rPr kumimoji="1" lang="ja-JP" altLang="en-US" sz="1100" dirty="0">
                          <a:latin typeface="+mn-ea"/>
                          <a:ea typeface="+mn-ea"/>
                        </a:rPr>
                        <a:t>押して離す</a:t>
                      </a:r>
                    </a:p>
                  </a:txBody>
                  <a:tcPr anchor="ctr"/>
                </a:tc>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メニュー画面に遷移</a:t>
                      </a:r>
                    </a:p>
                  </a:txBody>
                  <a:tcPr anchor="ctr"/>
                </a:tc>
                <a:extLst>
                  <a:ext uri="{0D108BD9-81ED-4DB2-BD59-A6C34878D82A}">
                    <a16:rowId xmlns:a16="http://schemas.microsoft.com/office/drawing/2014/main" val="10001"/>
                  </a:ext>
                </a:extLst>
              </a:tr>
              <a:tr h="0">
                <a:tc>
                  <a:txBody>
                    <a:bodyPr/>
                    <a:lstStyle/>
                    <a:p>
                      <a:r>
                        <a:rPr kumimoji="1" lang="en-US" altLang="ja-JP" sz="1100" dirty="0">
                          <a:latin typeface="+mn-ea"/>
                          <a:ea typeface="+mn-ea"/>
                        </a:rPr>
                        <a:t>D2</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endParaRPr kumimoji="1" lang="ja-JP" altLang="en-US" sz="1100" dirty="0">
                        <a:latin typeface="+mn-ea"/>
                        <a:ea typeface="+mn-ea"/>
                      </a:endParaRPr>
                    </a:p>
                  </a:txBody>
                  <a:tcPr anchor="ctr"/>
                </a:tc>
                <a:tc>
                  <a:txBody>
                    <a:bodyPr/>
                    <a:lstStyle/>
                    <a:p>
                      <a:r>
                        <a:rPr kumimoji="1" lang="en-US" altLang="ja-JP" sz="1100" dirty="0">
                          <a:latin typeface="+mn-ea"/>
                          <a:ea typeface="+mn-ea"/>
                        </a:rPr>
                        <a:t>D2</a:t>
                      </a:r>
                      <a:r>
                        <a:rPr kumimoji="1" lang="ja-JP" altLang="en-US" sz="1100" dirty="0">
                          <a:latin typeface="+mn-ea"/>
                          <a:ea typeface="+mn-ea"/>
                        </a:rPr>
                        <a:t>にカーソルを点灯</a:t>
                      </a:r>
                    </a:p>
                  </a:txBody>
                  <a:tcPr anchor="ctr"/>
                </a:tc>
                <a:extLst>
                  <a:ext uri="{0D108BD9-81ED-4DB2-BD59-A6C34878D82A}">
                    <a16:rowId xmlns:a16="http://schemas.microsoft.com/office/drawing/2014/main" val="10002"/>
                  </a:ext>
                </a:extLst>
              </a:tr>
              <a:tr h="304800">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離す</a:t>
                      </a:r>
                    </a:p>
                  </a:txBody>
                  <a:tcPr anchor="ctr"/>
                </a:tc>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表示を切替　　</a:t>
                      </a:r>
                      <a:r>
                        <a:rPr kumimoji="1" lang="en-US" altLang="ja-JP" sz="1100" dirty="0">
                          <a:latin typeface="+mn-ea"/>
                          <a:ea typeface="+mn-ea"/>
                        </a:rPr>
                        <a:t>※</a:t>
                      </a:r>
                      <a:r>
                        <a:rPr kumimoji="1" lang="ja-JP" altLang="en-US" sz="1100" dirty="0">
                          <a:latin typeface="+mn-ea"/>
                          <a:ea typeface="+mn-ea"/>
                        </a:rPr>
                        <a:t>切替の順番はアワメータページを参照</a:t>
                      </a:r>
                    </a:p>
                  </a:txBody>
                  <a:tcPr anchor="ctr"/>
                </a:tc>
                <a:extLst>
                  <a:ext uri="{0D108BD9-81ED-4DB2-BD59-A6C34878D82A}">
                    <a16:rowId xmlns:a16="http://schemas.microsoft.com/office/drawing/2014/main" val="10003"/>
                  </a:ext>
                </a:extLst>
              </a:tr>
              <a:tr h="0">
                <a:tc>
                  <a:txBody>
                    <a:bodyPr/>
                    <a:lstStyle/>
                    <a:p>
                      <a:endParaRPr kumimoji="1" lang="ja-JP" altLang="en-US" sz="1100" dirty="0">
                        <a:latin typeface="+mn-ea"/>
                        <a:ea typeface="+mn-ea"/>
                      </a:endParaRPr>
                    </a:p>
                  </a:txBody>
                  <a:tcPr anchor="ctr"/>
                </a:tc>
                <a:tc>
                  <a:txBody>
                    <a:bodyPr/>
                    <a:lstStyle/>
                    <a:p>
                      <a:r>
                        <a:rPr kumimoji="1" lang="en-US" altLang="ja-JP" sz="1100" dirty="0">
                          <a:latin typeface="+mn-ea"/>
                          <a:ea typeface="+mn-ea"/>
                        </a:rPr>
                        <a:t>3</a:t>
                      </a:r>
                      <a:r>
                        <a:rPr kumimoji="1" lang="ja-JP" altLang="en-US" sz="1100" dirty="0">
                          <a:latin typeface="+mn-ea"/>
                          <a:ea typeface="+mn-ea"/>
                        </a:rPr>
                        <a:t>秒長押し</a:t>
                      </a:r>
                    </a:p>
                  </a:txBody>
                  <a:tcPr anchor="ctr"/>
                </a:tc>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表示しているトリップメータの値をリセット</a:t>
                      </a:r>
                    </a:p>
                  </a:txBody>
                  <a:tcPr anchor="ctr"/>
                </a:tc>
                <a:extLst>
                  <a:ext uri="{0D108BD9-81ED-4DB2-BD59-A6C34878D82A}">
                    <a16:rowId xmlns:a16="http://schemas.microsoft.com/office/drawing/2014/main" val="10004"/>
                  </a:ext>
                </a:extLst>
              </a:tr>
              <a:tr h="117741">
                <a:tc>
                  <a:txBody>
                    <a:bodyPr/>
                    <a:lstStyle/>
                    <a:p>
                      <a:r>
                        <a:rPr kumimoji="1" lang="en-US" altLang="ja-JP" sz="1100" dirty="0">
                          <a:latin typeface="+mn-ea"/>
                          <a:ea typeface="+mn-ea"/>
                        </a:rPr>
                        <a:t>D3</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endParaRPr kumimoji="1" lang="ja-JP" altLang="en-US" sz="1100" dirty="0">
                        <a:latin typeface="+mn-ea"/>
                        <a:ea typeface="+mn-ea"/>
                      </a:endParaRPr>
                    </a:p>
                  </a:txBody>
                  <a:tcPr anchor="ctr"/>
                </a:tc>
                <a:tc>
                  <a:txBody>
                    <a:bodyPr/>
                    <a:lstStyle/>
                    <a:p>
                      <a:r>
                        <a:rPr kumimoji="1" lang="en-US" altLang="ja-JP" sz="1100" dirty="0">
                          <a:latin typeface="+mn-ea"/>
                          <a:ea typeface="+mn-ea"/>
                        </a:rPr>
                        <a:t>D3</a:t>
                      </a:r>
                      <a:r>
                        <a:rPr kumimoji="1" lang="ja-JP" altLang="en-US" sz="1100" dirty="0">
                          <a:latin typeface="+mn-ea"/>
                          <a:ea typeface="+mn-ea"/>
                        </a:rPr>
                        <a:t>にカーソルを点灯</a:t>
                      </a:r>
                    </a:p>
                  </a:txBody>
                  <a:tcPr anchor="ctr"/>
                </a:tc>
                <a:extLst>
                  <a:ext uri="{0D108BD9-81ED-4DB2-BD59-A6C34878D82A}">
                    <a16:rowId xmlns:a16="http://schemas.microsoft.com/office/drawing/2014/main" val="10005"/>
                  </a:ext>
                </a:extLst>
              </a:tr>
              <a:tr h="331470">
                <a:tc>
                  <a:txBody>
                    <a:bodyPr/>
                    <a:lstStyle/>
                    <a:p>
                      <a:endParaRPr kumimoji="1" lang="ja-JP" altLang="en-US" sz="110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離す</a:t>
                      </a:r>
                    </a:p>
                  </a:txBody>
                  <a:tcPr anchor="ctr"/>
                </a:tc>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表示を切替　　</a:t>
                      </a:r>
                      <a:r>
                        <a:rPr kumimoji="1" lang="en-US" altLang="ja-JP" sz="1100" dirty="0">
                          <a:latin typeface="+mn-ea"/>
                          <a:ea typeface="+mn-ea"/>
                        </a:rPr>
                        <a:t>※</a:t>
                      </a:r>
                      <a:r>
                        <a:rPr kumimoji="1" lang="ja-JP" altLang="en-US" sz="1100" dirty="0">
                          <a:latin typeface="+mn-ea"/>
                          <a:ea typeface="+mn-ea"/>
                        </a:rPr>
                        <a:t>切替の順番は切替メータページを参照</a:t>
                      </a:r>
                    </a:p>
                  </a:txBody>
                  <a:tcPr anchor="ctr"/>
                </a:tc>
                <a:extLst>
                  <a:ext uri="{0D108BD9-81ED-4DB2-BD59-A6C34878D82A}">
                    <a16:rowId xmlns:a16="http://schemas.microsoft.com/office/drawing/2014/main" val="10006"/>
                  </a:ext>
                </a:extLst>
              </a:tr>
              <a:tr h="331470">
                <a:tc>
                  <a:txBody>
                    <a:bodyPr/>
                    <a:lstStyle/>
                    <a:p>
                      <a:r>
                        <a:rPr kumimoji="1" lang="en-US" altLang="ja-JP" sz="1100" dirty="0">
                          <a:solidFill>
                            <a:schemeClr val="tx1"/>
                          </a:solidFill>
                          <a:latin typeface="+mn-ea"/>
                          <a:ea typeface="+mn-ea"/>
                        </a:rPr>
                        <a:t>D6</a:t>
                      </a:r>
                      <a:endParaRPr kumimoji="1" lang="ja-JP" altLang="en-US" sz="1100" dirty="0">
                        <a:solidFill>
                          <a:schemeClr val="tx1"/>
                        </a:solidFill>
                        <a:latin typeface="+mn-ea"/>
                        <a:ea typeface="+mn-ea"/>
                      </a:endParaRPr>
                    </a:p>
                  </a:txBody>
                  <a:tcPr anchor="ctr"/>
                </a:tc>
                <a:tc rowSpan="2">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n-ea"/>
                          <a:ea typeface="+mn-ea"/>
                        </a:rPr>
                        <a:t>押して離す</a:t>
                      </a:r>
                    </a:p>
                  </a:txBody>
                  <a:tcPr anchor="ctr"/>
                </a:tc>
                <a:tc>
                  <a:txBody>
                    <a:bodyPr/>
                    <a:lstStyle/>
                    <a:p>
                      <a:r>
                        <a:rPr kumimoji="1" lang="ja-JP" altLang="en-US" sz="1100" dirty="0">
                          <a:solidFill>
                            <a:schemeClr val="tx1"/>
                          </a:solidFill>
                          <a:latin typeface="+mn-ea"/>
                          <a:ea typeface="+mn-ea"/>
                        </a:rPr>
                        <a:t>待機モード</a:t>
                      </a:r>
                    </a:p>
                  </a:txBody>
                  <a:tcPr anchor="ctr"/>
                </a:tc>
                <a:tc>
                  <a:txBody>
                    <a:bodyPr/>
                    <a:lstStyle/>
                    <a:p>
                      <a:r>
                        <a:rPr kumimoji="1" lang="ja-JP" altLang="en-US" sz="1100" dirty="0">
                          <a:solidFill>
                            <a:schemeClr val="tx1"/>
                          </a:solidFill>
                          <a:latin typeface="+mn-ea"/>
                          <a:ea typeface="+mn-ea"/>
                        </a:rPr>
                        <a:t>カーソルを非表示</a:t>
                      </a:r>
                    </a:p>
                  </a:txBody>
                  <a:tcPr anchor="ctr"/>
                </a:tc>
                <a:extLst>
                  <a:ext uri="{0D108BD9-81ED-4DB2-BD59-A6C34878D82A}">
                    <a16:rowId xmlns:a16="http://schemas.microsoft.com/office/drawing/2014/main" val="10007"/>
                  </a:ext>
                </a:extLst>
              </a:tr>
              <a:tr h="331470">
                <a:tc>
                  <a:txBody>
                    <a:bodyPr/>
                    <a:lstStyle/>
                    <a:p>
                      <a:endParaRPr kumimoji="1" lang="ja-JP" altLang="en-US" sz="1100" dirty="0">
                        <a:solidFill>
                          <a:srgbClr val="FF0000"/>
                        </a:solidFill>
                        <a:latin typeface="+mn-ea"/>
                        <a:ea typeface="+mn-ea"/>
                      </a:endParaRPr>
                    </a:p>
                  </a:txBody>
                  <a:tcPr anchor="ctr"/>
                </a:tc>
                <a:tc vMerge="1">
                  <a:txBody>
                    <a:bodyPr/>
                    <a:lstStyle/>
                    <a:p>
                      <a:endParaRPr dirty="0"/>
                    </a:p>
                  </a:txBody>
                  <a:tcPr anchor="ctr"/>
                </a:tc>
                <a:tc>
                  <a:txBody>
                    <a:bodyPr/>
                    <a:lstStyle/>
                    <a:p>
                      <a:r>
                        <a:rPr lang="ja-JP" altLang="en-US" sz="1100" dirty="0">
                          <a:solidFill>
                            <a:schemeClr val="tx1"/>
                          </a:solidFill>
                          <a:latin typeface="+mn-ea"/>
                          <a:ea typeface="+mn-ea"/>
                        </a:rPr>
                        <a:t>作業モード</a:t>
                      </a:r>
                      <a:endParaRPr kumimoji="1" lang="ja-JP" altLang="en-US" sz="1100" dirty="0">
                        <a:solidFill>
                          <a:schemeClr val="tx1"/>
                        </a:solidFill>
                        <a:latin typeface="+mn-ea"/>
                        <a:ea typeface="+mn-ea"/>
                      </a:endParaRPr>
                    </a:p>
                  </a:txBody>
                  <a:tcPr anchor="ctr"/>
                </a:tc>
                <a:tc>
                  <a:txBody>
                    <a:bodyPr/>
                    <a:lstStyle/>
                    <a:p>
                      <a:r>
                        <a:rPr kumimoji="1" lang="ja-JP" altLang="en-US" sz="1100" dirty="0">
                          <a:solidFill>
                            <a:schemeClr val="tx1"/>
                          </a:solidFill>
                          <a:latin typeface="+mn-ea"/>
                          <a:ea typeface="+mn-ea"/>
                        </a:rPr>
                        <a:t>カメラ画面に遷移</a:t>
                      </a:r>
                    </a:p>
                  </a:txBody>
                  <a:tcPr anchor="ctr"/>
                </a:tc>
                <a:extLst>
                  <a:ext uri="{0D108BD9-81ED-4DB2-BD59-A6C34878D82A}">
                    <a16:rowId xmlns:a16="http://schemas.microsoft.com/office/drawing/2014/main" val="1644408478"/>
                  </a:ext>
                </a:extLst>
              </a:tr>
              <a:tr h="0">
                <a:tc>
                  <a:txBody>
                    <a:bodyPr/>
                    <a:lstStyle/>
                    <a:p>
                      <a:r>
                        <a:rPr kumimoji="1" lang="en-US" altLang="ja-JP" sz="1100" dirty="0">
                          <a:solidFill>
                            <a:schemeClr val="tx1"/>
                          </a:solidFill>
                          <a:latin typeface="+mn-ea"/>
                          <a:ea typeface="+mn-ea"/>
                        </a:rPr>
                        <a:t>D8</a:t>
                      </a:r>
                      <a:endParaRPr kumimoji="1" lang="ja-JP" altLang="en-US" sz="1100" dirty="0">
                        <a:solidFill>
                          <a:schemeClr val="tx1"/>
                        </a:solidFill>
                        <a:latin typeface="+mn-ea"/>
                        <a:ea typeface="+mn-ea"/>
                      </a:endParaRPr>
                    </a:p>
                  </a:txBody>
                  <a:tcPr anchor="ctr"/>
                </a:tc>
                <a:tc>
                  <a:txBody>
                    <a:bodyPr/>
                    <a:lstStyle/>
                    <a:p>
                      <a:r>
                        <a:rPr kumimoji="1" lang="ja-JP" altLang="en-US" sz="1100" dirty="0">
                          <a:solidFill>
                            <a:schemeClr val="tx1"/>
                          </a:solidFill>
                          <a:latin typeface="+mn-ea"/>
                          <a:ea typeface="+mn-ea"/>
                        </a:rPr>
                        <a:t>押して離す</a:t>
                      </a:r>
                    </a:p>
                  </a:txBody>
                  <a:tcPr anchor="ctr"/>
                </a:tc>
                <a:tc>
                  <a:txBody>
                    <a:bodyPr/>
                    <a:lstStyle/>
                    <a:p>
                      <a:r>
                        <a:rPr lang="en-US" altLang="ja-JP" sz="1100" strike="sngStrike" dirty="0">
                          <a:solidFill>
                            <a:schemeClr val="tx1"/>
                          </a:solidFill>
                          <a:latin typeface="+mn-ea"/>
                          <a:ea typeface="+mn-ea"/>
                        </a:rPr>
                        <a:t>270</a:t>
                      </a:r>
                      <a:r>
                        <a:rPr lang="ja-JP" altLang="en-US" sz="1100" strike="sngStrike" dirty="0">
                          <a:solidFill>
                            <a:schemeClr val="tx1"/>
                          </a:solidFill>
                          <a:latin typeface="+mn-ea"/>
                          <a:ea typeface="+mn-ea"/>
                        </a:rPr>
                        <a:t>度カメラオプションが</a:t>
                      </a:r>
                      <a:r>
                        <a:rPr lang="en-US" altLang="ja-JP" sz="1100" strike="sngStrike" dirty="0">
                          <a:solidFill>
                            <a:schemeClr val="tx1"/>
                          </a:solidFill>
                          <a:latin typeface="+mn-ea"/>
                          <a:ea typeface="+mn-ea"/>
                        </a:rPr>
                        <a:t>OFF</a:t>
                      </a:r>
                    </a:p>
                    <a:p>
                      <a:r>
                        <a:rPr lang="en-US" altLang="ja-JP" sz="1100" strike="sngStrike" dirty="0">
                          <a:solidFill>
                            <a:schemeClr val="tx1"/>
                          </a:solidFill>
                          <a:latin typeface="+mn-ea"/>
                          <a:ea typeface="+mn-ea"/>
                        </a:rPr>
                        <a:t>(CAN_[OPI2] 0Byte 0-1bit </a:t>
                      </a:r>
                      <a:r>
                        <a:rPr lang="ja-JP" altLang="en-US" sz="1100" strike="sngStrike" dirty="0">
                          <a:solidFill>
                            <a:schemeClr val="tx1"/>
                          </a:solidFill>
                          <a:latin typeface="+mn-ea"/>
                          <a:ea typeface="+mn-ea"/>
                        </a:rPr>
                        <a:t>が</a:t>
                      </a:r>
                      <a:r>
                        <a:rPr lang="en-US" altLang="ja-JP" sz="1100" strike="sngStrike" dirty="0">
                          <a:solidFill>
                            <a:schemeClr val="tx1"/>
                          </a:solidFill>
                          <a:latin typeface="+mn-ea"/>
                          <a:ea typeface="+mn-ea"/>
                        </a:rPr>
                        <a:t>0 or 3 )</a:t>
                      </a:r>
                      <a:endParaRPr kumimoji="1" lang="ja-JP" altLang="en-US" sz="1100" strike="sngStrike" dirty="0">
                        <a:solidFill>
                          <a:schemeClr val="tx1"/>
                        </a:solidFill>
                        <a:latin typeface="+mn-ea"/>
                        <a:ea typeface="+mn-ea"/>
                      </a:endParaRPr>
                    </a:p>
                  </a:txBody>
                  <a:tcPr anchor="ctr"/>
                </a:tc>
                <a:tc>
                  <a:txBody>
                    <a:bodyPr/>
                    <a:lstStyle/>
                    <a:p>
                      <a:r>
                        <a:rPr kumimoji="1" lang="ja-JP" altLang="en-US" sz="1100" strike="sngStrike" dirty="0">
                          <a:solidFill>
                            <a:schemeClr val="tx1"/>
                          </a:solidFill>
                          <a:latin typeface="+mn-ea"/>
                          <a:ea typeface="+mn-ea"/>
                        </a:rPr>
                        <a:t>バックカメラ画面に遷移</a:t>
                      </a:r>
                      <a:r>
                        <a:rPr kumimoji="1" lang="ja-JP" altLang="en-US" sz="1100" strike="noStrike" dirty="0">
                          <a:solidFill>
                            <a:schemeClr val="tx1"/>
                          </a:solidFill>
                          <a:latin typeface="+mn-ea"/>
                          <a:ea typeface="+mn-ea"/>
                        </a:rPr>
                        <a:t>　カメラ画面に遷移</a:t>
                      </a:r>
                    </a:p>
                  </a:txBody>
                  <a:tcPr anchor="ctr"/>
                </a:tc>
                <a:extLst>
                  <a:ext uri="{0D108BD9-81ED-4DB2-BD59-A6C34878D82A}">
                    <a16:rowId xmlns:a16="http://schemas.microsoft.com/office/drawing/2014/main" val="10008"/>
                  </a:ext>
                </a:extLst>
              </a:tr>
              <a:tr h="248825">
                <a:tc>
                  <a:txBody>
                    <a:bodyPr/>
                    <a:lstStyle/>
                    <a:p>
                      <a:r>
                        <a:rPr kumimoji="1" lang="en-US" altLang="ja-JP" sz="1100" dirty="0">
                          <a:solidFill>
                            <a:schemeClr val="tx1"/>
                          </a:solidFill>
                          <a:latin typeface="+mn-ea"/>
                          <a:ea typeface="+mn-ea"/>
                        </a:rPr>
                        <a:t>D9</a:t>
                      </a:r>
                      <a:endParaRPr kumimoji="1" lang="ja-JP" altLang="en-US" sz="1100" dirty="0">
                        <a:solidFill>
                          <a:schemeClr val="tx1"/>
                        </a:solidFill>
                        <a:latin typeface="+mn-ea"/>
                        <a:ea typeface="+mn-ea"/>
                      </a:endParaRPr>
                    </a:p>
                  </a:txBody>
                  <a:tcPr anchor="ctr"/>
                </a:tc>
                <a:tc>
                  <a:txBody>
                    <a:bodyPr/>
                    <a:lstStyle/>
                    <a:p>
                      <a:r>
                        <a:rPr kumimoji="1" lang="ja-JP" altLang="en-US" sz="1100" strike="noStrike" dirty="0">
                          <a:solidFill>
                            <a:schemeClr val="tx1"/>
                          </a:solidFill>
                          <a:latin typeface="+mn-ea"/>
                          <a:ea typeface="+mn-ea"/>
                        </a:rPr>
                        <a:t>押す</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にカーソルが非点灯</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にカーソルを点灯</a:t>
                      </a:r>
                    </a:p>
                  </a:txBody>
                  <a:tcPr anchor="ctr"/>
                </a:tc>
                <a:extLst>
                  <a:ext uri="{0D108BD9-81ED-4DB2-BD59-A6C34878D82A}">
                    <a16:rowId xmlns:a16="http://schemas.microsoft.com/office/drawing/2014/main" val="10010"/>
                  </a:ext>
                </a:extLst>
              </a:tr>
              <a:tr h="248825">
                <a:tc>
                  <a:txBody>
                    <a:bodyPr/>
                    <a:lstStyle/>
                    <a:p>
                      <a:endParaRPr kumimoji="1" lang="ja-JP" altLang="en-US" sz="1100" dirty="0">
                        <a:solidFill>
                          <a:schemeClr val="tx1"/>
                        </a:solidFill>
                        <a:latin typeface="+mn-ea"/>
                        <a:ea typeface="+mn-ea"/>
                      </a:endParaRPr>
                    </a:p>
                  </a:txBody>
                  <a:tcPr anchor="ctr"/>
                </a:tc>
                <a:tc>
                  <a:txBody>
                    <a:bodyPr/>
                    <a:lstStyle/>
                    <a:p>
                      <a:r>
                        <a:rPr kumimoji="1" lang="en-US" altLang="ja-JP" sz="1100" strike="noStrike" dirty="0">
                          <a:solidFill>
                            <a:schemeClr val="tx1"/>
                          </a:solidFill>
                          <a:latin typeface="+mn-ea"/>
                          <a:ea typeface="+mn-ea"/>
                        </a:rPr>
                        <a:t>1</a:t>
                      </a:r>
                      <a:r>
                        <a:rPr kumimoji="1" lang="ja-JP" altLang="en-US" sz="1100" strike="noStrike" dirty="0">
                          <a:solidFill>
                            <a:schemeClr val="tx1"/>
                          </a:solidFill>
                          <a:latin typeface="+mn-ea"/>
                          <a:ea typeface="+mn-ea"/>
                        </a:rPr>
                        <a:t>秒長押し</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にカーソルが非点灯</a:t>
                      </a:r>
                      <a:endParaRPr kumimoji="1" lang="en-US" altLang="ja-JP" sz="1100" strike="noStrike" dirty="0">
                        <a:solidFill>
                          <a:schemeClr val="tx1"/>
                        </a:solidFill>
                        <a:latin typeface="+mn-ea"/>
                        <a:ea typeface="+mn-ea"/>
                      </a:endParaRPr>
                    </a:p>
                  </a:txBody>
                  <a:tcPr anchor="ctr"/>
                </a:tc>
                <a:tc>
                  <a:txBody>
                    <a:bodyPr/>
                    <a:lstStyle/>
                    <a:p>
                      <a:r>
                        <a:rPr kumimoji="1" lang="en-US" altLang="ja-JP" sz="1100" strike="noStrike" dirty="0">
                          <a:solidFill>
                            <a:schemeClr val="tx1"/>
                          </a:solidFill>
                          <a:latin typeface="+mn-ea"/>
                          <a:ea typeface="+mn-ea"/>
                        </a:rPr>
                        <a:t>AUX1</a:t>
                      </a:r>
                      <a:r>
                        <a:rPr kumimoji="1" lang="ja-JP" altLang="en-US" sz="11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10011"/>
                  </a:ext>
                </a:extLst>
              </a:tr>
              <a:tr h="248825">
                <a:tc>
                  <a:txBody>
                    <a:bodyPr/>
                    <a:lstStyle/>
                    <a:p>
                      <a:endParaRPr kumimoji="1" lang="ja-JP" altLang="en-US" sz="11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1</a:t>
                      </a:r>
                      <a:r>
                        <a:rPr kumimoji="1" lang="ja-JP" altLang="en-US" sz="1100" strike="noStrike" dirty="0">
                          <a:solidFill>
                            <a:srgbClr val="FF0000"/>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D12</a:t>
                      </a:r>
                      <a:r>
                        <a:rPr kumimoji="1" lang="ja-JP" altLang="en-US" sz="1100" strike="noStrike" dirty="0">
                          <a:solidFill>
                            <a:srgbClr val="FF0000"/>
                          </a:solidFill>
                          <a:latin typeface="+mn-ea"/>
                          <a:ea typeface="+mn-ea"/>
                        </a:rPr>
                        <a:t>にカーソルが非点灯　かつ</a:t>
                      </a:r>
                      <a:endParaRPr kumimoji="1" lang="en-US" altLang="ja-JP" sz="11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AUX1</a:t>
                      </a:r>
                      <a:r>
                        <a:rPr kumimoji="1" lang="ja-JP" altLang="en-US" sz="11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strike="noStrike" dirty="0">
                          <a:solidFill>
                            <a:srgbClr val="FF0000"/>
                          </a:solidFill>
                          <a:latin typeface="+mn-ea"/>
                          <a:ea typeface="+mn-ea"/>
                        </a:rPr>
                        <a:t>パスワード入力画面に遷移　</a:t>
                      </a:r>
                      <a:r>
                        <a:rPr kumimoji="1" lang="en-US" altLang="ja-JP" sz="1100" strike="noStrike" dirty="0">
                          <a:solidFill>
                            <a:srgbClr val="FF0000"/>
                          </a:solidFill>
                          <a:latin typeface="+mn-ea"/>
                          <a:ea typeface="+mn-ea"/>
                        </a:rPr>
                        <a:t>Δ2</a:t>
                      </a:r>
                      <a:endParaRPr kumimoji="1" lang="ja-JP" altLang="en-US" sz="1100" strike="noStrike" dirty="0">
                        <a:solidFill>
                          <a:srgbClr val="FF0000"/>
                        </a:solidFill>
                        <a:latin typeface="+mn-ea"/>
                        <a:ea typeface="+mn-ea"/>
                      </a:endParaRPr>
                    </a:p>
                  </a:txBody>
                  <a:tcPr anchor="ctr"/>
                </a:tc>
                <a:extLst>
                  <a:ext uri="{0D108BD9-81ED-4DB2-BD59-A6C34878D82A}">
                    <a16:rowId xmlns:a16="http://schemas.microsoft.com/office/drawing/2014/main" val="1382493788"/>
                  </a:ext>
                </a:extLst>
              </a:tr>
              <a:tr h="0">
                <a:tc>
                  <a:txBody>
                    <a:bodyPr/>
                    <a:lstStyle/>
                    <a:p>
                      <a:endParaRPr kumimoji="1" lang="ja-JP" altLang="en-US" sz="1100" dirty="0">
                        <a:solidFill>
                          <a:schemeClr val="tx1"/>
                        </a:solidFill>
                        <a:latin typeface="+mn-ea"/>
                        <a:ea typeface="+mn-ea"/>
                      </a:endParaRPr>
                    </a:p>
                  </a:txBody>
                  <a:tcPr anchor="ctr"/>
                </a:tc>
                <a:tc>
                  <a:txBody>
                    <a:bodyPr/>
                    <a:lstStyle/>
                    <a:p>
                      <a:r>
                        <a:rPr kumimoji="1" lang="ja-JP" altLang="en-US" sz="1100" strike="noStrike" dirty="0">
                          <a:solidFill>
                            <a:schemeClr val="tx1"/>
                          </a:solidFill>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にカーソルが点灯</a:t>
                      </a:r>
                    </a:p>
                  </a:txBody>
                  <a:tcPr anchor="ctr"/>
                </a:tc>
                <a:tc>
                  <a:txBody>
                    <a:bodyPr/>
                    <a:lstStyle/>
                    <a:p>
                      <a:r>
                        <a:rPr kumimoji="1" lang="ja-JP" altLang="en-US" sz="1100" dirty="0">
                          <a:solidFill>
                            <a:schemeClr val="tx1"/>
                          </a:solidFill>
                          <a:latin typeface="+mn-ea"/>
                          <a:ea typeface="+mn-ea"/>
                        </a:rPr>
                        <a:t>・</a:t>
                      </a:r>
                      <a:r>
                        <a:rPr kumimoji="1" lang="en-US" altLang="ja-JP" sz="1100" dirty="0">
                          <a:solidFill>
                            <a:schemeClr val="tx1"/>
                          </a:solidFill>
                          <a:latin typeface="+mn-ea"/>
                          <a:ea typeface="+mn-ea"/>
                        </a:rPr>
                        <a:t>AUX1</a:t>
                      </a:r>
                      <a:r>
                        <a:rPr kumimoji="1" lang="ja-JP" altLang="en-US" sz="1100" dirty="0">
                          <a:solidFill>
                            <a:schemeClr val="tx1"/>
                          </a:solidFill>
                          <a:latin typeface="+mn-ea"/>
                          <a:ea typeface="+mn-ea"/>
                        </a:rPr>
                        <a:t>の設定を</a:t>
                      </a:r>
                      <a:r>
                        <a:rPr kumimoji="1" lang="en-US" altLang="ja-JP" sz="1100" dirty="0">
                          <a:solidFill>
                            <a:schemeClr val="tx1"/>
                          </a:solidFill>
                          <a:latin typeface="+mn-ea"/>
                          <a:ea typeface="+mn-ea"/>
                        </a:rPr>
                        <a:t>No.1</a:t>
                      </a:r>
                      <a:r>
                        <a:rPr kumimoji="1" lang="ja-JP" altLang="en-US" sz="1100" dirty="0">
                          <a:solidFill>
                            <a:schemeClr val="tx1"/>
                          </a:solidFill>
                          <a:latin typeface="+mn-ea"/>
                          <a:ea typeface="+mn-ea"/>
                        </a:rPr>
                        <a:t>に切替</a:t>
                      </a:r>
                      <a:endParaRPr kumimoji="1" lang="en-US" altLang="ja-JP" sz="1100" dirty="0">
                        <a:solidFill>
                          <a:schemeClr val="tx1"/>
                        </a:solidFill>
                        <a:latin typeface="+mn-ea"/>
                        <a:ea typeface="+mn-ea"/>
                      </a:endParaRPr>
                    </a:p>
                    <a:p>
                      <a:r>
                        <a:rPr kumimoji="1" lang="en-US" altLang="ja-JP" sz="1100" dirty="0">
                          <a:solidFill>
                            <a:schemeClr val="tx1"/>
                          </a:solidFill>
                          <a:latin typeface="+mn-ea"/>
                          <a:ea typeface="+mn-ea"/>
                        </a:rPr>
                        <a:t>※</a:t>
                      </a:r>
                      <a:r>
                        <a:rPr kumimoji="1" lang="ja-JP" altLang="en-US" sz="1100" dirty="0">
                          <a:solidFill>
                            <a:schemeClr val="tx1"/>
                          </a:solidFill>
                          <a:latin typeface="+mn-ea"/>
                          <a:ea typeface="+mn-ea"/>
                        </a:rPr>
                        <a:t>詳細は</a:t>
                      </a:r>
                      <a:r>
                        <a:rPr lang="en-US" altLang="ja-JP" sz="1100" dirty="0">
                          <a:solidFill>
                            <a:schemeClr val="tx1"/>
                          </a:solidFill>
                          <a:latin typeface="+mn-ea"/>
                          <a:ea typeface="+mn-ea"/>
                        </a:rPr>
                        <a:t>AUX1</a:t>
                      </a:r>
                      <a:r>
                        <a:rPr lang="ja-JP" altLang="en-US" sz="1100" dirty="0">
                          <a:solidFill>
                            <a:schemeClr val="tx1"/>
                          </a:solidFill>
                          <a:latin typeface="+mn-ea"/>
                          <a:ea typeface="+mn-ea"/>
                        </a:rPr>
                        <a:t>流量設定画面を参照</a:t>
                      </a:r>
                      <a:endParaRPr kumimoji="1" lang="ja-JP" altLang="en-US" sz="1100" dirty="0">
                        <a:solidFill>
                          <a:schemeClr val="tx1"/>
                        </a:solidFill>
                        <a:latin typeface="+mn-ea"/>
                        <a:ea typeface="+mn-ea"/>
                      </a:endParaRPr>
                    </a:p>
                  </a:txBody>
                  <a:tcPr anchor="ctr"/>
                </a:tc>
                <a:extLst>
                  <a:ext uri="{0D108BD9-81ED-4DB2-BD59-A6C34878D82A}">
                    <a16:rowId xmlns:a16="http://schemas.microsoft.com/office/drawing/2014/main" val="10012"/>
                  </a:ext>
                </a:extLst>
              </a:tr>
              <a:tr h="0">
                <a:tc>
                  <a:txBody>
                    <a:bodyPr/>
                    <a:lstStyle/>
                    <a:p>
                      <a:endParaRPr kumimoji="1" lang="ja-JP" altLang="en-US" sz="1100" dirty="0">
                        <a:solidFill>
                          <a:schemeClr val="tx1"/>
                        </a:solidFill>
                        <a:latin typeface="+mn-ea"/>
                        <a:ea typeface="+mn-ea"/>
                      </a:endParaRPr>
                    </a:p>
                  </a:txBody>
                  <a:tcPr anchor="ctr"/>
                </a:tc>
                <a:tc>
                  <a:txBody>
                    <a:bodyPr/>
                    <a:lstStyle/>
                    <a:p>
                      <a:r>
                        <a:rPr kumimoji="1" lang="en-US" altLang="ja-JP" sz="1100" strike="noStrike" dirty="0">
                          <a:solidFill>
                            <a:schemeClr val="tx1"/>
                          </a:solidFill>
                          <a:latin typeface="+mn-ea"/>
                          <a:ea typeface="+mn-ea"/>
                        </a:rPr>
                        <a:t>1</a:t>
                      </a:r>
                      <a:r>
                        <a:rPr kumimoji="1" lang="ja-JP" altLang="en-US" sz="1100" strike="noStrike" dirty="0">
                          <a:solidFill>
                            <a:schemeClr val="tx1"/>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にカーソルが点灯</a:t>
                      </a:r>
                    </a:p>
                  </a:txBody>
                  <a:tcPr anchor="ctr"/>
                </a:tc>
                <a:tc>
                  <a:txBody>
                    <a:bodyPr/>
                    <a:lstStyle/>
                    <a:p>
                      <a:r>
                        <a:rPr kumimoji="1" lang="en-US" altLang="ja-JP" sz="1100" strike="noStrike" dirty="0">
                          <a:solidFill>
                            <a:schemeClr val="tx1"/>
                          </a:solidFill>
                          <a:latin typeface="+mn-ea"/>
                          <a:ea typeface="+mn-ea"/>
                        </a:rPr>
                        <a:t>AUX1</a:t>
                      </a:r>
                      <a:r>
                        <a:rPr kumimoji="1" lang="ja-JP" altLang="en-US" sz="11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10013"/>
                  </a:ext>
                </a:extLst>
              </a:tr>
              <a:tr h="0">
                <a:tc>
                  <a:txBody>
                    <a:bodyPr/>
                    <a:lstStyle/>
                    <a:p>
                      <a:endParaRPr kumimoji="1" lang="ja-JP" altLang="en-US" sz="11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1</a:t>
                      </a:r>
                      <a:r>
                        <a:rPr kumimoji="1" lang="ja-JP" altLang="en-US" sz="1100" strike="noStrike" dirty="0">
                          <a:solidFill>
                            <a:schemeClr val="tx1"/>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にカーソルが点灯</a:t>
                      </a:r>
                      <a:r>
                        <a:rPr kumimoji="1" lang="ja-JP" altLang="en-US" sz="1100" strike="noStrike" dirty="0">
                          <a:solidFill>
                            <a:srgbClr val="FF0000"/>
                          </a:solidFill>
                          <a:latin typeface="+mn-ea"/>
                          <a:ea typeface="+mn-ea"/>
                        </a:rPr>
                        <a:t>　かつ</a:t>
                      </a:r>
                      <a:endParaRPr kumimoji="1" lang="en-US" altLang="ja-JP" sz="11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AUX1</a:t>
                      </a:r>
                      <a:r>
                        <a:rPr kumimoji="1" lang="ja-JP" altLang="en-US" sz="11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strike="noStrike" dirty="0">
                          <a:solidFill>
                            <a:srgbClr val="FF0000"/>
                          </a:solidFill>
                          <a:latin typeface="+mn-ea"/>
                          <a:ea typeface="+mn-ea"/>
                        </a:rPr>
                        <a:t>パスワード入力画面に遷移　</a:t>
                      </a:r>
                      <a:r>
                        <a:rPr kumimoji="1" lang="en-US" altLang="ja-JP" sz="1100" strike="noStrike" dirty="0">
                          <a:solidFill>
                            <a:srgbClr val="FF0000"/>
                          </a:solidFill>
                          <a:latin typeface="+mn-ea"/>
                          <a:ea typeface="+mn-ea"/>
                        </a:rPr>
                        <a:t>Δ2</a:t>
                      </a:r>
                      <a:endParaRPr kumimoji="1" lang="ja-JP" altLang="en-US" sz="1100" strike="noStrike" dirty="0">
                        <a:solidFill>
                          <a:srgbClr val="FF0000"/>
                        </a:solidFill>
                        <a:latin typeface="+mn-ea"/>
                        <a:ea typeface="+mn-ea"/>
                      </a:endParaRPr>
                    </a:p>
                  </a:txBody>
                  <a:tcPr anchor="ctr"/>
                </a:tc>
                <a:extLst>
                  <a:ext uri="{0D108BD9-81ED-4DB2-BD59-A6C34878D82A}">
                    <a16:rowId xmlns:a16="http://schemas.microsoft.com/office/drawing/2014/main" val="1337930276"/>
                  </a:ext>
                </a:extLst>
              </a:tr>
            </a:tbl>
          </a:graphicData>
        </a:graphic>
      </p:graphicFrame>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 name="角丸四角形 38"/>
          <p:cNvSpPr/>
          <p:nvPr/>
        </p:nvSpPr>
        <p:spPr>
          <a:xfrm>
            <a:off x="3205966" y="5844232"/>
            <a:ext cx="325041"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R10</a:t>
            </a:r>
          </a:p>
        </p:txBody>
      </p:sp>
      <p:sp>
        <p:nvSpPr>
          <p:cNvPr id="3" name="テキスト ボックス 2">
            <a:extLst>
              <a:ext uri="{FF2B5EF4-FFF2-40B4-BE49-F238E27FC236}">
                <a16:creationId xmlns:a16="http://schemas.microsoft.com/office/drawing/2014/main" id="{98CE3E5D-5E3A-C9F8-9A4C-C7F27D2853AC}"/>
              </a:ext>
            </a:extLst>
          </p:cNvPr>
          <p:cNvSpPr txBox="1"/>
          <p:nvPr/>
        </p:nvSpPr>
        <p:spPr>
          <a:xfrm>
            <a:off x="3557086" y="21913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35FEE299-42CE-A2F8-9402-E476EF697F34}"/>
              </a:ext>
            </a:extLst>
          </p:cNvPr>
          <p:cNvSpPr txBox="1"/>
          <p:nvPr/>
        </p:nvSpPr>
        <p:spPr>
          <a:xfrm>
            <a:off x="3557086" y="54969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033FFA95-5816-775E-F188-5251C1686E49}"/>
              </a:ext>
            </a:extLst>
          </p:cNvPr>
          <p:cNvSpPr txBox="1"/>
          <p:nvPr/>
        </p:nvSpPr>
        <p:spPr>
          <a:xfrm>
            <a:off x="3553867" y="38441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8" name="テキスト ボックス 17">
            <a:extLst>
              <a:ext uri="{FF2B5EF4-FFF2-40B4-BE49-F238E27FC236}">
                <a16:creationId xmlns:a16="http://schemas.microsoft.com/office/drawing/2014/main" id="{1485D530-6A07-4EBF-5AAF-AD5EE440D4C6}"/>
              </a:ext>
            </a:extLst>
          </p:cNvPr>
          <p:cNvSpPr txBox="1"/>
          <p:nvPr/>
        </p:nvSpPr>
        <p:spPr>
          <a:xfrm>
            <a:off x="3553867" y="359344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9" name="テキスト ボックス 18">
            <a:extLst>
              <a:ext uri="{FF2B5EF4-FFF2-40B4-BE49-F238E27FC236}">
                <a16:creationId xmlns:a16="http://schemas.microsoft.com/office/drawing/2014/main" id="{9EAD94B8-67CE-2E32-6055-A115962DB690}"/>
              </a:ext>
            </a:extLst>
          </p:cNvPr>
          <p:cNvSpPr txBox="1"/>
          <p:nvPr/>
        </p:nvSpPr>
        <p:spPr>
          <a:xfrm>
            <a:off x="3550648" y="325437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5" name="テキスト ボックス 24">
            <a:extLst>
              <a:ext uri="{FF2B5EF4-FFF2-40B4-BE49-F238E27FC236}">
                <a16:creationId xmlns:a16="http://schemas.microsoft.com/office/drawing/2014/main" id="{715B425F-347F-05D6-6D25-12E2B729C5A6}"/>
              </a:ext>
            </a:extLst>
          </p:cNvPr>
          <p:cNvSpPr txBox="1"/>
          <p:nvPr/>
        </p:nvSpPr>
        <p:spPr>
          <a:xfrm>
            <a:off x="3550648" y="396788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36286B3D-565A-4738-6877-763EE1EDD34F}"/>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1013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9BC79333-AF84-9C32-B938-2E1937F3D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 y="744580"/>
            <a:ext cx="3502240" cy="6041600"/>
          </a:xfrm>
          <a:prstGeom prst="rect">
            <a:avLst/>
          </a:prstGeom>
        </p:spPr>
      </p:pic>
      <p:sp>
        <p:nvSpPr>
          <p:cNvPr id="200" name="テキスト ボックス 59"/>
          <p:cNvSpPr txBox="1"/>
          <p:nvPr/>
        </p:nvSpPr>
        <p:spPr>
          <a:xfrm>
            <a:off x="4116388" y="189709"/>
            <a:ext cx="7386764" cy="175876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CAN_[RI1] 1Byte 4-7bit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のとき表示する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・この画面に遷移した時、前回のカーソル位置にカーソルを表示する。初回は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R12,R27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を押している間は、押し状態の絵を表示すること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32" name="表 31"/>
          <p:cNvGraphicFramePr>
            <a:graphicFrameLocks noGrp="1"/>
          </p:cNvGraphicFramePr>
          <p:nvPr>
            <p:extLst>
              <p:ext uri="{D42A27DB-BD31-4B8C-83A1-F6EECF244321}">
                <p14:modId xmlns:p14="http://schemas.microsoft.com/office/powerpoint/2010/main" val="290523558"/>
              </p:ext>
            </p:extLst>
          </p:nvPr>
        </p:nvGraphicFramePr>
        <p:xfrm>
          <a:off x="4116388" y="1762125"/>
          <a:ext cx="7799817" cy="4480080"/>
        </p:xfrm>
        <a:graphic>
          <a:graphicData uri="http://schemas.openxmlformats.org/drawingml/2006/table">
            <a:tbl>
              <a:tblPr firstRow="1" bandRow="1">
                <a:tableStyleId>{5C22544A-7EE6-4342-B048-85BDC9FD1C3A}</a:tableStyleId>
              </a:tblPr>
              <a:tblGrid>
                <a:gridCol w="865618">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5619749">
                  <a:extLst>
                    <a:ext uri="{9D8B030D-6E8A-4147-A177-3AD203B41FA5}">
                      <a16:colId xmlns:a16="http://schemas.microsoft.com/office/drawing/2014/main" val="20002"/>
                    </a:ext>
                  </a:extLst>
                </a:gridCol>
              </a:tblGrid>
              <a:tr h="200025">
                <a:tc>
                  <a:txBody>
                    <a:bodyPr/>
                    <a:lstStyle/>
                    <a:p>
                      <a:pPr algn="l"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ボタン</a:t>
                      </a:r>
                    </a:p>
                  </a:txBody>
                  <a:tcPr marL="72000" marR="72000" marT="36000" marB="36000" anchor="ctr"/>
                </a:tc>
                <a:tc>
                  <a:txBody>
                    <a:bodyPr/>
                    <a:lstStyle/>
                    <a:p>
                      <a:pPr algn="l"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操作</a:t>
                      </a:r>
                    </a:p>
                  </a:txBody>
                  <a:tcPr marL="72000" marR="72000" marT="36000" marB="36000" anchor="ctr"/>
                </a:tc>
                <a:tc>
                  <a:txBody>
                    <a:bodyPr/>
                    <a:lstStyle/>
                    <a:p>
                      <a:pPr algn="l" fontAlgn="ctr"/>
                      <a:r>
                        <a:rPr lang="ja-JP" altLang="en-US" sz="1100" b="1" i="0" u="none" strike="noStrike" dirty="0">
                          <a:solidFill>
                            <a:schemeClr val="bg1"/>
                          </a:solidFill>
                          <a:effectLst/>
                          <a:latin typeface="Meiryo UI" panose="020B0604030504040204" pitchFamily="50" charset="-128"/>
                          <a:ea typeface="Meiryo UI" panose="020B0604030504040204" pitchFamily="50" charset="-128"/>
                        </a:rPr>
                        <a:t>動作</a:t>
                      </a:r>
                    </a:p>
                  </a:txBody>
                  <a:tcPr marL="72000" marR="72000" marT="36000" marB="36000" anchor="ctr"/>
                </a:tc>
                <a:extLst>
                  <a:ext uri="{0D108BD9-81ED-4DB2-BD59-A6C34878D82A}">
                    <a16:rowId xmlns:a16="http://schemas.microsoft.com/office/drawing/2014/main" val="10000"/>
                  </a:ext>
                </a:extLst>
              </a:tr>
              <a:tr h="200025">
                <a:tc>
                  <a:txBody>
                    <a:bodyPr/>
                    <a:lstStyle/>
                    <a:p>
                      <a:r>
                        <a:rPr kumimoji="1" lang="en-US" altLang="ja-JP" sz="1100" dirty="0">
                          <a:latin typeface="Meiryo UI" panose="020B0604030504040204" pitchFamily="50" charset="-128"/>
                          <a:ea typeface="Meiryo UI" panose="020B0604030504040204" pitchFamily="50" charset="-128"/>
                        </a:rPr>
                        <a:t>R5</a:t>
                      </a:r>
                      <a:endParaRPr kumimoji="1" lang="ja-JP" altLang="en-US" sz="1100" dirty="0">
                        <a:latin typeface="Meiryo UI" panose="020B0604030504040204" pitchFamily="50" charset="-128"/>
                        <a:ea typeface="Meiryo UI" panose="020B0604030504040204" pitchFamily="50" charset="-128"/>
                      </a:endParaRPr>
                    </a:p>
                  </a:txBody>
                  <a:tcPr marL="72000" marR="72000" marT="36000" marB="36000"/>
                </a:tc>
                <a:tc>
                  <a:txBody>
                    <a:bodyPr/>
                    <a:lstStyle/>
                    <a:p>
                      <a:r>
                        <a:rPr kumimoji="1" lang="ja-JP" altLang="en-US" sz="1100" dirty="0">
                          <a:latin typeface="Meiryo UI" panose="020B0604030504040204" pitchFamily="50" charset="-128"/>
                          <a:ea typeface="Meiryo UI" panose="020B0604030504040204" pitchFamily="50" charset="-128"/>
                        </a:rPr>
                        <a:t>押す</a:t>
                      </a:r>
                    </a:p>
                  </a:txBody>
                  <a:tcPr marL="72000" marR="72000" marT="36000" marB="36000"/>
                </a:tc>
                <a:tc>
                  <a:txBody>
                    <a:bodyPr/>
                    <a:lstStyle/>
                    <a:p>
                      <a:r>
                        <a:rPr kumimoji="1" lang="en-US" altLang="ja-JP" sz="1100" dirty="0">
                          <a:latin typeface="Meiryo UI" panose="020B0604030504040204" pitchFamily="50" charset="-128"/>
                          <a:ea typeface="Meiryo UI" panose="020B0604030504040204" pitchFamily="50" charset="-128"/>
                        </a:rPr>
                        <a:t>R5</a:t>
                      </a:r>
                      <a:r>
                        <a:rPr kumimoji="1" lang="ja-JP" altLang="en-US" sz="1100" dirty="0">
                          <a:latin typeface="Meiryo UI" panose="020B0604030504040204" pitchFamily="50" charset="-128"/>
                          <a:ea typeface="Meiryo UI" panose="020B0604030504040204" pitchFamily="50" charset="-128"/>
                        </a:rPr>
                        <a:t>にカーソルを点灯</a:t>
                      </a:r>
                    </a:p>
                  </a:txBody>
                  <a:tcPr marL="72000" marR="72000" marT="36000" marB="36000"/>
                </a:tc>
                <a:extLst>
                  <a:ext uri="{0D108BD9-81ED-4DB2-BD59-A6C34878D82A}">
                    <a16:rowId xmlns:a16="http://schemas.microsoft.com/office/drawing/2014/main" val="10001"/>
                  </a:ext>
                </a:extLst>
              </a:tr>
              <a:tr h="200025">
                <a:tc>
                  <a:txBody>
                    <a:bodyPr/>
                    <a:lstStyle/>
                    <a:p>
                      <a:endParaRPr kumimoji="1" lang="ja-JP" altLang="en-US" sz="1100" dirty="0">
                        <a:latin typeface="Meiryo UI" panose="020B0604030504040204" pitchFamily="50" charset="-128"/>
                        <a:ea typeface="Meiryo UI" panose="020B0604030504040204" pitchFamily="50" charset="-128"/>
                      </a:endParaRPr>
                    </a:p>
                  </a:txBody>
                  <a:tcPr marL="72000" marR="72000" marT="36000" marB="36000"/>
                </a:tc>
                <a:tc>
                  <a:txBody>
                    <a:bodyPr/>
                    <a:lstStyle/>
                    <a:p>
                      <a:r>
                        <a:rPr kumimoji="1" lang="ja-JP" altLang="en-US" sz="1100" dirty="0">
                          <a:latin typeface="Meiryo UI" panose="020B0604030504040204" pitchFamily="50" charset="-128"/>
                          <a:ea typeface="Meiryo UI" panose="020B0604030504040204" pitchFamily="50" charset="-128"/>
                        </a:rPr>
                        <a:t>離す</a:t>
                      </a:r>
                    </a:p>
                  </a:txBody>
                  <a:tcPr marL="72000" marR="72000" marT="36000" marB="36000"/>
                </a:tc>
                <a:tc>
                  <a:txBody>
                    <a:bodyPr/>
                    <a:lstStyle/>
                    <a:p>
                      <a:r>
                        <a:rPr kumimoji="1" lang="ja-JP" altLang="en-US" sz="1100" dirty="0">
                          <a:latin typeface="Meiryo UI" panose="020B0604030504040204" pitchFamily="50" charset="-128"/>
                          <a:ea typeface="Meiryo UI" panose="020B0604030504040204" pitchFamily="50" charset="-128"/>
                        </a:rPr>
                        <a:t>入力ソースを切替</a:t>
                      </a:r>
                      <a:endParaRPr kumimoji="1" lang="en-US" altLang="ja-JP" sz="1100" dirty="0">
                        <a:latin typeface="Meiryo UI" panose="020B0604030504040204" pitchFamily="50" charset="-128"/>
                        <a:ea typeface="Meiryo UI" panose="020B0604030504040204" pitchFamily="50" charset="-128"/>
                      </a:endParaRPr>
                    </a:p>
                    <a:p>
                      <a:r>
                        <a:rPr kumimoji="1" lang="en-US" altLang="ja-JP" sz="1100" dirty="0">
                          <a:latin typeface="Meiryo UI" panose="020B0604030504040204" pitchFamily="50" charset="-128"/>
                          <a:ea typeface="Meiryo UI" panose="020B0604030504040204" pitchFamily="50" charset="-128"/>
                        </a:rPr>
                        <a:t>CAN_[CLI2] 3Byte 5bit </a:t>
                      </a:r>
                      <a:r>
                        <a:rPr kumimoji="1" lang="ja-JP" altLang="en-US" sz="1100" dirty="0">
                          <a:latin typeface="Meiryo UI" panose="020B0604030504040204" pitchFamily="50" charset="-128"/>
                          <a:ea typeface="Meiryo UI" panose="020B0604030504040204" pitchFamily="50" charset="-128"/>
                        </a:rPr>
                        <a:t>に</a:t>
                      </a:r>
                      <a:r>
                        <a:rPr kumimoji="1" lang="en-US" altLang="ja-JP" sz="1100" dirty="0">
                          <a:latin typeface="Meiryo UI" panose="020B0604030504040204" pitchFamily="50" charset="-128"/>
                          <a:ea typeface="Meiryo UI" panose="020B0604030504040204" pitchFamily="50" charset="-128"/>
                        </a:rPr>
                        <a:t>1</a:t>
                      </a:r>
                      <a:r>
                        <a:rPr kumimoji="1" lang="ja-JP" altLang="en-US" sz="1100" dirty="0">
                          <a:latin typeface="Meiryo UI" panose="020B0604030504040204" pitchFamily="50" charset="-128"/>
                          <a:ea typeface="Meiryo UI" panose="020B0604030504040204" pitchFamily="50" charset="-128"/>
                        </a:rPr>
                        <a:t>を送信する</a:t>
                      </a:r>
                    </a:p>
                  </a:txBody>
                  <a:tcPr marL="72000" marR="72000" marT="36000" marB="36000"/>
                </a:tc>
                <a:extLst>
                  <a:ext uri="{0D108BD9-81ED-4DB2-BD59-A6C34878D82A}">
                    <a16:rowId xmlns:a16="http://schemas.microsoft.com/office/drawing/2014/main" val="10002"/>
                  </a:ext>
                </a:extLst>
              </a:tr>
              <a:tr h="200025">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R6</a:t>
                      </a:r>
                    </a:p>
                  </a:txBody>
                  <a:tcPr marL="72000" marR="72000" marT="36000" marB="36000" anchor="ct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R6,R7</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CAN_[CLI2] 3Byte 6bit </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トーンレベルを下げる</a:t>
                      </a:r>
                    </a:p>
                  </a:txBody>
                  <a:tcPr marL="72000" marR="72000" marT="36000" marB="36000" anchor="ctr"/>
                </a:tc>
                <a:extLst>
                  <a:ext uri="{0D108BD9-81ED-4DB2-BD59-A6C34878D82A}">
                    <a16:rowId xmlns:a16="http://schemas.microsoft.com/office/drawing/2014/main" val="10003"/>
                  </a:ext>
                </a:extLst>
              </a:tr>
              <a:tr h="200025">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R7</a:t>
                      </a:r>
                    </a:p>
                  </a:txBody>
                  <a:tcPr marL="72000" marR="72000" marT="36000" marB="36000" anchor="ctr"/>
                </a:tc>
                <a:tc>
                  <a:txBody>
                    <a:bodyPr/>
                    <a:lstStyle/>
                    <a:p>
                      <a:pPr algn="l" fontAlgn="ct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R6,R7</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CAN_[CLI2] 3Byte 7bit </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トーンレベルを上げる</a:t>
                      </a:r>
                    </a:p>
                  </a:txBody>
                  <a:tcPr marL="72000" marR="72000" marT="36000" marB="36000" anchor="ctr"/>
                </a:tc>
                <a:extLst>
                  <a:ext uri="{0D108BD9-81ED-4DB2-BD59-A6C34878D82A}">
                    <a16:rowId xmlns:a16="http://schemas.microsoft.com/office/drawing/2014/main" val="10004"/>
                  </a:ext>
                </a:extLst>
              </a:tr>
              <a:tr h="200025">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R8</a:t>
                      </a:r>
                    </a:p>
                  </a:txBody>
                  <a:tcPr marL="72000" marR="72000" marT="36000" marB="36000" anchor="ctr"/>
                </a:tc>
                <a:tc>
                  <a:txBody>
                    <a:bodyPr/>
                    <a:lstStyle/>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R8,R9</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CAN_[CLI2] 4Byte 0bit </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音量レベルを下げる</a:t>
                      </a:r>
                    </a:p>
                  </a:txBody>
                  <a:tcPr marL="72000" marR="72000" marT="36000" marB="36000" anchor="ctr"/>
                </a:tc>
                <a:extLst>
                  <a:ext uri="{0D108BD9-81ED-4DB2-BD59-A6C34878D82A}">
                    <a16:rowId xmlns:a16="http://schemas.microsoft.com/office/drawing/2014/main" val="10005"/>
                  </a:ext>
                </a:extLst>
              </a:tr>
              <a:tr h="200025">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R9</a:t>
                      </a:r>
                    </a:p>
                  </a:txBody>
                  <a:tcPr marL="72000" marR="72000" marT="36000" marB="36000" anchor="ctr"/>
                </a:tc>
                <a:tc>
                  <a:txBody>
                    <a:bodyPr/>
                    <a:lstStyle/>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100" b="0" i="0" u="none" strike="noStrike" dirty="0">
                          <a:solidFill>
                            <a:schemeClr val="tx1"/>
                          </a:solidFill>
                          <a:effectLst/>
                          <a:latin typeface="Meiryo UI" panose="020B0604030504040204" pitchFamily="50" charset="-128"/>
                          <a:ea typeface="Meiryo UI" panose="020B0604030504040204" pitchFamily="50" charset="-128"/>
                        </a:rPr>
                        <a:t>R8,R9</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CAN_[CLI2] 4Byte 1bit </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1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音量レベルを上げる</a:t>
                      </a:r>
                    </a:p>
                  </a:txBody>
                  <a:tcPr marL="72000" marR="72000" marT="36000" marB="36000" anchor="ctr"/>
                </a:tc>
                <a:extLst>
                  <a:ext uri="{0D108BD9-81ED-4DB2-BD59-A6C34878D82A}">
                    <a16:rowId xmlns:a16="http://schemas.microsoft.com/office/drawing/2014/main" val="10006"/>
                  </a:ext>
                </a:extLst>
              </a:tr>
              <a:tr h="200025">
                <a:tc>
                  <a:txBody>
                    <a:bodyPr/>
                    <a:lstStyle/>
                    <a:p>
                      <a:pPr algn="l"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R10</a:t>
                      </a:r>
                    </a:p>
                  </a:txBody>
                  <a:tcPr marL="72000" marR="72000" marT="36000" marB="36000" anchor="ctr"/>
                </a:tc>
                <a:tc>
                  <a:txBody>
                    <a:bodyPr/>
                    <a:lstStyle/>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altLang="ja-JP" sz="1100" b="0" i="0" u="none" strike="noStrike" dirty="0">
                          <a:solidFill>
                            <a:schemeClr val="tx1"/>
                          </a:solidFill>
                          <a:effectLst/>
                          <a:latin typeface="Meiryo UI" panose="020B0604030504040204" pitchFamily="50" charset="-128"/>
                          <a:ea typeface="Meiryo UI" panose="020B0604030504040204" pitchFamily="50" charset="-128"/>
                        </a:rPr>
                        <a:t>R10</a:t>
                      </a:r>
                      <a:r>
                        <a:rPr lang="ja-JP" altLang="en-US" sz="1100" b="0" i="0" u="none" strike="noStrike" dirty="0">
                          <a:solidFill>
                            <a:schemeClr val="tx1"/>
                          </a:solidFill>
                          <a:effectLst/>
                          <a:latin typeface="Meiryo UI" panose="020B0604030504040204" pitchFamily="50" charset="-128"/>
                          <a:ea typeface="Meiryo UI" panose="020B0604030504040204" pitchFamily="50" charset="-128"/>
                        </a:rPr>
                        <a:t>にカーソルを点灯</a:t>
                      </a:r>
                    </a:p>
                  </a:txBody>
                  <a:tcPr marL="72000" marR="72000" marT="36000" marB="36000" anchor="ctr"/>
                </a:tc>
                <a:extLst>
                  <a:ext uri="{0D108BD9-81ED-4DB2-BD59-A6C34878D82A}">
                    <a16:rowId xmlns:a16="http://schemas.microsoft.com/office/drawing/2014/main" val="10007"/>
                  </a:ext>
                </a:extLst>
              </a:tr>
              <a:tr h="200025">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ミュート</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ON/OFF</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を切替</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CAN_[CLI2] 4Byte 2bit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に</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を送信</a:t>
                      </a:r>
                    </a:p>
                  </a:txBody>
                  <a:tcPr marL="72000" marR="72000" marT="36000" marB="36000" anchor="ctr"/>
                </a:tc>
                <a:extLst>
                  <a:ext uri="{0D108BD9-81ED-4DB2-BD59-A6C34878D82A}">
                    <a16:rowId xmlns:a16="http://schemas.microsoft.com/office/drawing/2014/main" val="10008"/>
                  </a:ext>
                </a:extLst>
              </a:tr>
              <a:tr h="200025">
                <a:tc>
                  <a:txBody>
                    <a:bodyPr/>
                    <a:lstStyle/>
                    <a:p>
                      <a:pPr algn="l" fontAlgn="ctr"/>
                      <a:r>
                        <a:rPr lang="en-US" sz="1100" u="none" strike="noStrike" dirty="0">
                          <a:effectLst/>
                          <a:latin typeface="+mn-ea"/>
                          <a:ea typeface="+mn-ea"/>
                        </a:rPr>
                        <a:t>R11</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R11</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9"/>
                  </a:ext>
                </a:extLst>
              </a:tr>
              <a:tr h="200025">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ラジオ電源</a:t>
                      </a:r>
                      <a:r>
                        <a:rPr lang="en-US" sz="1100" u="none" strike="noStrike" dirty="0">
                          <a:effectLst/>
                          <a:latin typeface="+mn-ea"/>
                          <a:ea typeface="+mn-ea"/>
                        </a:rPr>
                        <a:t>ON/OFF</a:t>
                      </a:r>
                      <a:r>
                        <a:rPr lang="ja-JP" altLang="en-US" sz="1100" u="none" strike="noStrike" dirty="0">
                          <a:effectLst/>
                          <a:latin typeface="+mn-ea"/>
                          <a:ea typeface="+mn-ea"/>
                        </a:rPr>
                        <a:t>を切替</a:t>
                      </a:r>
                      <a:br>
                        <a:rPr lang="ja-JP" altLang="en-US" sz="1100" u="none" strike="noStrike" dirty="0">
                          <a:effectLst/>
                          <a:latin typeface="+mn-ea"/>
                          <a:ea typeface="+mn-ea"/>
                        </a:rPr>
                      </a:br>
                      <a:r>
                        <a:rPr lang="en-US" sz="1100" u="none" strike="noStrike" dirty="0">
                          <a:effectLst/>
                          <a:latin typeface="+mn-ea"/>
                          <a:ea typeface="+mn-ea"/>
                        </a:rPr>
                        <a:t>CAN_[CLI2] 4Byte 3bit </a:t>
                      </a:r>
                      <a:r>
                        <a:rPr lang="ja-JP" altLang="en-US" sz="1100" u="none" strike="noStrike" dirty="0">
                          <a:effectLst/>
                          <a:latin typeface="+mn-ea"/>
                          <a:ea typeface="+mn-ea"/>
                        </a:rPr>
                        <a:t>に</a:t>
                      </a:r>
                      <a:r>
                        <a:rPr lang="en-US" altLang="ja-JP" sz="1100" u="none" strike="noStrike" dirty="0">
                          <a:effectLst/>
                          <a:latin typeface="+mn-ea"/>
                          <a:ea typeface="+mn-ea"/>
                        </a:rPr>
                        <a:t>1</a:t>
                      </a:r>
                      <a:r>
                        <a:rPr lang="ja-JP" altLang="en-US" sz="1100" u="none" strike="noStrike" dirty="0">
                          <a:effectLst/>
                          <a:latin typeface="+mn-ea"/>
                          <a:ea typeface="+mn-ea"/>
                        </a:rPr>
                        <a:t>を送信</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0"/>
                  </a:ext>
                </a:extLst>
              </a:tr>
            </a:tbl>
          </a:graphicData>
        </a:graphic>
      </p:graphicFrame>
      <p:sp>
        <p:nvSpPr>
          <p:cNvPr id="88" name="角丸四角形 87"/>
          <p:cNvSpPr/>
          <p:nvPr/>
        </p:nvSpPr>
        <p:spPr>
          <a:xfrm>
            <a:off x="211769"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89" name="角丸四角形 88"/>
          <p:cNvSpPr/>
          <p:nvPr/>
        </p:nvSpPr>
        <p:spPr>
          <a:xfrm>
            <a:off x="1364321"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90" name="角丸四角形 89"/>
          <p:cNvSpPr/>
          <p:nvPr/>
        </p:nvSpPr>
        <p:spPr>
          <a:xfrm>
            <a:off x="2493654"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91" name="角丸四角形 90"/>
          <p:cNvSpPr/>
          <p:nvPr/>
        </p:nvSpPr>
        <p:spPr>
          <a:xfrm>
            <a:off x="235013"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92" name="角丸四角形 91"/>
          <p:cNvSpPr/>
          <p:nvPr/>
        </p:nvSpPr>
        <p:spPr>
          <a:xfrm>
            <a:off x="228602"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93" name="角丸四角形 92"/>
          <p:cNvSpPr/>
          <p:nvPr/>
        </p:nvSpPr>
        <p:spPr>
          <a:xfrm>
            <a:off x="1929615"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94" name="角丸四角形 93"/>
          <p:cNvSpPr/>
          <p:nvPr/>
        </p:nvSpPr>
        <p:spPr>
          <a:xfrm>
            <a:off x="2197106"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sp>
        <p:nvSpPr>
          <p:cNvPr id="95" name="角丸四角形 94"/>
          <p:cNvSpPr/>
          <p:nvPr/>
        </p:nvSpPr>
        <p:spPr>
          <a:xfrm>
            <a:off x="37431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sp>
        <p:nvSpPr>
          <p:cNvPr id="96" name="角丸四角形 95"/>
          <p:cNvSpPr/>
          <p:nvPr/>
        </p:nvSpPr>
        <p:spPr>
          <a:xfrm>
            <a:off x="98314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sp>
        <p:nvSpPr>
          <p:cNvPr id="97" name="角丸四角形 96"/>
          <p:cNvSpPr/>
          <p:nvPr/>
        </p:nvSpPr>
        <p:spPr>
          <a:xfrm>
            <a:off x="1592042"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sp>
        <p:nvSpPr>
          <p:cNvPr id="98" name="角丸四角形 97"/>
          <p:cNvSpPr/>
          <p:nvPr/>
        </p:nvSpPr>
        <p:spPr>
          <a:xfrm>
            <a:off x="2937444" y="3836665"/>
            <a:ext cx="403926" cy="2284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99" name="角丸四角形 98"/>
          <p:cNvSpPr/>
          <p:nvPr/>
        </p:nvSpPr>
        <p:spPr>
          <a:xfrm>
            <a:off x="3164052" y="4117777"/>
            <a:ext cx="320828" cy="284267"/>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00" name="角丸四角形 99"/>
          <p:cNvSpPr/>
          <p:nvPr/>
        </p:nvSpPr>
        <p:spPr>
          <a:xfrm>
            <a:off x="3164567" y="5468952"/>
            <a:ext cx="320313" cy="30067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01" name="角丸四角形 100"/>
          <p:cNvSpPr/>
          <p:nvPr/>
        </p:nvSpPr>
        <p:spPr>
          <a:xfrm>
            <a:off x="3168272" y="5152720"/>
            <a:ext cx="316608" cy="29374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02" name="角丸四角形 101"/>
          <p:cNvSpPr/>
          <p:nvPr/>
        </p:nvSpPr>
        <p:spPr>
          <a:xfrm>
            <a:off x="2793848" y="4117619"/>
            <a:ext cx="320185" cy="29805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03" name="角丸四角形 102"/>
          <p:cNvSpPr/>
          <p:nvPr/>
        </p:nvSpPr>
        <p:spPr>
          <a:xfrm>
            <a:off x="2800205" y="5157935"/>
            <a:ext cx="307473" cy="28853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04" name="角丸四角形 103"/>
          <p:cNvSpPr/>
          <p:nvPr/>
        </p:nvSpPr>
        <p:spPr>
          <a:xfrm>
            <a:off x="3164052" y="4433225"/>
            <a:ext cx="320828" cy="6883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105" name="角丸四角形 104"/>
          <p:cNvSpPr/>
          <p:nvPr/>
        </p:nvSpPr>
        <p:spPr>
          <a:xfrm>
            <a:off x="2802471" y="4443817"/>
            <a:ext cx="308444" cy="68303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06" name="角丸四角形 105"/>
          <p:cNvSpPr/>
          <p:nvPr/>
        </p:nvSpPr>
        <p:spPr>
          <a:xfrm>
            <a:off x="351239" y="3855715"/>
            <a:ext cx="425658" cy="20463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07" name="角丸四角形 106"/>
          <p:cNvSpPr/>
          <p:nvPr/>
        </p:nvSpPr>
        <p:spPr>
          <a:xfrm>
            <a:off x="2061679" y="5465091"/>
            <a:ext cx="595161" cy="31088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09" name="角丸四角形 108"/>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10" name="角丸四角形 109"/>
          <p:cNvSpPr/>
          <p:nvPr/>
        </p:nvSpPr>
        <p:spPr>
          <a:xfrm>
            <a:off x="886808"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2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画面①</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5BA6E05D-CC5C-864B-44B8-087B397016B3}"/>
              </a:ext>
            </a:extLst>
          </p:cNvPr>
          <p:cNvSpPr txBox="1"/>
          <p:nvPr/>
        </p:nvSpPr>
        <p:spPr>
          <a:xfrm>
            <a:off x="3934432" y="489436"/>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B5424235-B25E-15F7-496B-581B3487A315}"/>
              </a:ext>
            </a:extLst>
          </p:cNvPr>
          <p:cNvSpPr txBox="1"/>
          <p:nvPr/>
        </p:nvSpPr>
        <p:spPr>
          <a:xfrm>
            <a:off x="3934432" y="819995"/>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FD2D1438-8308-F909-54CA-B28DAD79EEE0}"/>
              </a:ext>
            </a:extLst>
          </p:cNvPr>
          <p:cNvSpPr txBox="1"/>
          <p:nvPr/>
        </p:nvSpPr>
        <p:spPr>
          <a:xfrm>
            <a:off x="3931213" y="654715"/>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C9F94EA1-FAB9-41A2-BE7C-1E122B28F08E}"/>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8311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B0DF75BB-7446-5CF5-EE23-DE8EE99C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 y="744580"/>
            <a:ext cx="3502240" cy="6041600"/>
          </a:xfrm>
          <a:prstGeom prst="rect">
            <a:avLst/>
          </a:prstGeom>
        </p:spPr>
      </p:pic>
      <p:sp>
        <p:nvSpPr>
          <p:cNvPr id="4" name="テキスト ボックス 3">
            <a:extLst>
              <a:ext uri="{FF2B5EF4-FFF2-40B4-BE49-F238E27FC236}">
                <a16:creationId xmlns:a16="http://schemas.microsoft.com/office/drawing/2014/main" id="{6AAA4EE7-5AD8-5521-37FF-5043FE7714E9}"/>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2983274185"/>
              </p:ext>
            </p:extLst>
          </p:nvPr>
        </p:nvGraphicFramePr>
        <p:xfrm>
          <a:off x="4116388" y="356010"/>
          <a:ext cx="7445209" cy="3484764"/>
        </p:xfrm>
        <a:graphic>
          <a:graphicData uri="http://schemas.openxmlformats.org/drawingml/2006/table">
            <a:tbl>
              <a:tblPr firstRow="1" bandRow="1">
                <a:tableStyleId>{5C22544A-7EE6-4342-B048-85BDC9FD1C3A}</a:tableStyleId>
              </a:tblPr>
              <a:tblGrid>
                <a:gridCol w="1359311">
                  <a:extLst>
                    <a:ext uri="{9D8B030D-6E8A-4147-A177-3AD203B41FA5}">
                      <a16:colId xmlns:a16="http://schemas.microsoft.com/office/drawing/2014/main" val="20000"/>
                    </a:ext>
                  </a:extLst>
                </a:gridCol>
                <a:gridCol w="789999">
                  <a:extLst>
                    <a:ext uri="{9D8B030D-6E8A-4147-A177-3AD203B41FA5}">
                      <a16:colId xmlns:a16="http://schemas.microsoft.com/office/drawing/2014/main" val="20001"/>
                    </a:ext>
                  </a:extLst>
                </a:gridCol>
                <a:gridCol w="5295899">
                  <a:extLst>
                    <a:ext uri="{9D8B030D-6E8A-4147-A177-3AD203B41FA5}">
                      <a16:colId xmlns:a16="http://schemas.microsoft.com/office/drawing/2014/main" val="20002"/>
                    </a:ext>
                  </a:extLst>
                </a:gridCol>
              </a:tblGrid>
              <a:tr h="204955">
                <a:tc>
                  <a:txBody>
                    <a:bodyPr/>
                    <a:lstStyle/>
                    <a:p>
                      <a:pPr algn="l"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204955">
                <a:tc>
                  <a:txBody>
                    <a:bodyPr/>
                    <a:lstStyle/>
                    <a:p>
                      <a:pPr algn="l" fontAlgn="ctr"/>
                      <a:r>
                        <a:rPr lang="en-US" sz="1100" u="none" strike="noStrike" dirty="0">
                          <a:effectLst/>
                          <a:latin typeface="+mn-ea"/>
                          <a:ea typeface="+mn-ea"/>
                        </a:rPr>
                        <a:t>R12</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R12</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1"/>
                  </a:ext>
                </a:extLst>
              </a:tr>
              <a:tr h="204955">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ラウドネス設定の</a:t>
                      </a:r>
                      <a:r>
                        <a:rPr lang="en-US" sz="1100" u="none" strike="noStrike" dirty="0">
                          <a:effectLst/>
                          <a:latin typeface="+mn-ea"/>
                          <a:ea typeface="+mn-ea"/>
                        </a:rPr>
                        <a:t>ON/OFF</a:t>
                      </a:r>
                      <a:r>
                        <a:rPr lang="ja-JP" altLang="en-US" sz="1100" u="none" strike="noStrike" dirty="0">
                          <a:effectLst/>
                          <a:latin typeface="+mn-ea"/>
                          <a:ea typeface="+mn-ea"/>
                        </a:rPr>
                        <a:t>を切替</a:t>
                      </a:r>
                      <a:br>
                        <a:rPr lang="ja-JP" altLang="en-US" sz="1100" u="none" strike="noStrike" dirty="0">
                          <a:effectLst/>
                          <a:latin typeface="+mn-ea"/>
                          <a:ea typeface="+mn-ea"/>
                        </a:rPr>
                      </a:br>
                      <a:r>
                        <a:rPr lang="en-US" sz="1100" u="none" strike="noStrike" dirty="0">
                          <a:effectLst/>
                          <a:latin typeface="+mn-ea"/>
                          <a:ea typeface="+mn-ea"/>
                        </a:rPr>
                        <a:t>CAN_[CLI2] 4Byte 4bit </a:t>
                      </a:r>
                      <a:r>
                        <a:rPr lang="ja-JP" altLang="en-US" sz="1100" u="none" strike="noStrike" dirty="0">
                          <a:effectLst/>
                          <a:latin typeface="+mn-ea"/>
                          <a:ea typeface="+mn-ea"/>
                        </a:rPr>
                        <a:t>に</a:t>
                      </a:r>
                      <a:r>
                        <a:rPr lang="en-US" altLang="ja-JP" sz="1100" u="none" strike="noStrike" dirty="0">
                          <a:effectLst/>
                          <a:latin typeface="+mn-ea"/>
                          <a:ea typeface="+mn-ea"/>
                        </a:rPr>
                        <a:t>1</a:t>
                      </a:r>
                      <a:r>
                        <a:rPr lang="ja-JP" altLang="en-US" sz="1100" u="none" strike="noStrike" dirty="0">
                          <a:effectLst/>
                          <a:latin typeface="+mn-ea"/>
                          <a:ea typeface="+mn-ea"/>
                        </a:rPr>
                        <a:t>を送信</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2"/>
                  </a:ext>
                </a:extLst>
              </a:tr>
              <a:tr h="204955">
                <a:tc>
                  <a:txBody>
                    <a:bodyPr/>
                    <a:lstStyle/>
                    <a:p>
                      <a:pPr algn="l" fontAlgn="ctr"/>
                      <a:r>
                        <a:rPr lang="en-US" sz="1100" u="none" strike="noStrike" dirty="0">
                          <a:effectLst/>
                          <a:latin typeface="+mn-ea"/>
                          <a:ea typeface="+mn-ea"/>
                        </a:rPr>
                        <a:t>R27</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R27</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3"/>
                  </a:ext>
                </a:extLst>
              </a:tr>
              <a:tr h="409911">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トラックを下げる</a:t>
                      </a:r>
                      <a:br>
                        <a:rPr lang="ja-JP" altLang="en-US" sz="1100" u="none" strike="noStrike" dirty="0">
                          <a:effectLst/>
                          <a:latin typeface="+mn-ea"/>
                          <a:ea typeface="+mn-ea"/>
                        </a:rPr>
                      </a:br>
                      <a:r>
                        <a:rPr lang="en-US" altLang="ja-JP" sz="1100" u="none" strike="noStrike" dirty="0">
                          <a:effectLst/>
                          <a:latin typeface="+mn-ea"/>
                          <a:ea typeface="+mn-ea"/>
                        </a:rPr>
                        <a:t>CAN_[CLI2] 3Byte 2bit </a:t>
                      </a:r>
                      <a:r>
                        <a:rPr lang="ja-JP" altLang="en-US" sz="1100" u="none" strike="noStrike" dirty="0">
                          <a:effectLst/>
                          <a:latin typeface="+mn-ea"/>
                          <a:ea typeface="+mn-ea"/>
                        </a:rPr>
                        <a:t>に</a:t>
                      </a:r>
                      <a:r>
                        <a:rPr lang="en-US" altLang="ja-JP" sz="1100" u="none" strike="noStrike" dirty="0">
                          <a:effectLst/>
                          <a:latin typeface="+mn-ea"/>
                          <a:ea typeface="+mn-ea"/>
                        </a:rPr>
                        <a:t>1</a:t>
                      </a:r>
                      <a:r>
                        <a:rPr lang="ja-JP" altLang="en-US" sz="1100" u="none" strike="noStrike" dirty="0">
                          <a:effectLst/>
                          <a:latin typeface="+mn-ea"/>
                          <a:ea typeface="+mn-ea"/>
                        </a:rPr>
                        <a:t>を送信</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4"/>
                  </a:ext>
                </a:extLst>
              </a:tr>
              <a:tr h="204955">
                <a:tc>
                  <a:txBody>
                    <a:bodyPr/>
                    <a:lstStyle/>
                    <a:p>
                      <a:pPr algn="l" fontAlgn="ctr"/>
                      <a:r>
                        <a:rPr lang="en-US" sz="1100" u="none" strike="noStrike">
                          <a:effectLst/>
                          <a:latin typeface="+mn-ea"/>
                          <a:ea typeface="+mn-ea"/>
                        </a:rPr>
                        <a:t>R28</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R28</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5"/>
                  </a:ext>
                </a:extLst>
              </a:tr>
              <a:tr h="409911">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再生</a:t>
                      </a:r>
                      <a:r>
                        <a:rPr lang="en-US" altLang="ja-JP" sz="1100" u="none" strike="noStrike">
                          <a:effectLst/>
                          <a:latin typeface="+mn-ea"/>
                          <a:ea typeface="+mn-ea"/>
                        </a:rPr>
                        <a:t>/</a:t>
                      </a:r>
                      <a:r>
                        <a:rPr lang="ja-JP" altLang="en-US" sz="1100" u="none" strike="noStrike">
                          <a:effectLst/>
                          <a:latin typeface="+mn-ea"/>
                          <a:ea typeface="+mn-ea"/>
                        </a:rPr>
                        <a:t>一時停止を切替</a:t>
                      </a:r>
                      <a:br>
                        <a:rPr lang="ja-JP" altLang="en-US" sz="1100" u="none" strike="noStrike">
                          <a:effectLst/>
                          <a:latin typeface="+mn-ea"/>
                          <a:ea typeface="+mn-ea"/>
                        </a:rPr>
                      </a:br>
                      <a:r>
                        <a:rPr lang="en-US" sz="1100" u="none" strike="noStrike">
                          <a:effectLst/>
                          <a:latin typeface="+mn-ea"/>
                          <a:ea typeface="+mn-ea"/>
                        </a:rPr>
                        <a:t>CAN_[CLI2] 5Byte 5bit </a:t>
                      </a:r>
                      <a:r>
                        <a:rPr lang="ja-JP" altLang="en-US" sz="1100" u="none" strike="noStrike">
                          <a:effectLst/>
                          <a:latin typeface="+mn-ea"/>
                          <a:ea typeface="+mn-ea"/>
                        </a:rPr>
                        <a:t>に</a:t>
                      </a:r>
                      <a:r>
                        <a:rPr lang="en-US" altLang="ja-JP" sz="1100" u="none" strike="noStrike">
                          <a:effectLst/>
                          <a:latin typeface="+mn-ea"/>
                          <a:ea typeface="+mn-ea"/>
                        </a:rPr>
                        <a:t>1</a:t>
                      </a:r>
                      <a:r>
                        <a:rPr lang="ja-JP" altLang="en-US" sz="1100" u="none" strike="noStrike">
                          <a:effectLst/>
                          <a:latin typeface="+mn-ea"/>
                          <a:ea typeface="+mn-ea"/>
                        </a:rPr>
                        <a:t>を送信</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6"/>
                  </a:ext>
                </a:extLst>
              </a:tr>
              <a:tr h="204955">
                <a:tc>
                  <a:txBody>
                    <a:bodyPr/>
                    <a:lstStyle/>
                    <a:p>
                      <a:pPr algn="l" fontAlgn="ctr"/>
                      <a:r>
                        <a:rPr lang="en-US" sz="1100" u="none" strike="noStrike" dirty="0">
                          <a:effectLst/>
                          <a:latin typeface="+mn-ea"/>
                          <a:ea typeface="+mn-ea"/>
                        </a:rPr>
                        <a:t>R29</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R29</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7"/>
                  </a:ext>
                </a:extLst>
              </a:tr>
              <a:tr h="409911">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トラックを上げる</a:t>
                      </a:r>
                      <a:br>
                        <a:rPr lang="ja-JP" altLang="en-US" sz="1100" u="none" strike="noStrike">
                          <a:effectLst/>
                          <a:latin typeface="+mn-ea"/>
                          <a:ea typeface="+mn-ea"/>
                        </a:rPr>
                      </a:br>
                      <a:r>
                        <a:rPr lang="en-US" altLang="ja-JP" sz="1100" u="none" strike="noStrike">
                          <a:effectLst/>
                          <a:latin typeface="+mn-ea"/>
                          <a:ea typeface="+mn-ea"/>
                        </a:rPr>
                        <a:t>CAN_[CLI2] 3Byte 3bit </a:t>
                      </a:r>
                      <a:r>
                        <a:rPr lang="ja-JP" altLang="en-US" sz="1100" u="none" strike="noStrike">
                          <a:effectLst/>
                          <a:latin typeface="+mn-ea"/>
                          <a:ea typeface="+mn-ea"/>
                        </a:rPr>
                        <a:t>に</a:t>
                      </a:r>
                      <a:r>
                        <a:rPr lang="en-US" altLang="ja-JP" sz="1100" u="none" strike="noStrike">
                          <a:effectLst/>
                          <a:latin typeface="+mn-ea"/>
                          <a:ea typeface="+mn-ea"/>
                        </a:rPr>
                        <a:t>1</a:t>
                      </a:r>
                      <a:r>
                        <a:rPr lang="ja-JP" altLang="en-US" sz="1100" u="none" strike="noStrike">
                          <a:effectLst/>
                          <a:latin typeface="+mn-ea"/>
                          <a:ea typeface="+mn-ea"/>
                        </a:rPr>
                        <a:t>を送信</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8"/>
                  </a:ext>
                </a:extLst>
              </a:tr>
              <a:tr h="204955">
                <a:tc>
                  <a:txBody>
                    <a:bodyPr/>
                    <a:lstStyle/>
                    <a:p>
                      <a:pPr algn="l" fontAlgn="ctr"/>
                      <a:r>
                        <a:rPr lang="en-US" sz="1100" u="none" strike="noStrike">
                          <a:effectLst/>
                          <a:latin typeface="+mn-ea"/>
                          <a:ea typeface="+mn-ea"/>
                        </a:rPr>
                        <a:t>R30</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R30</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9"/>
                  </a:ext>
                </a:extLst>
              </a:tr>
              <a:tr h="409911">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sz="1100" u="none" strike="noStrike" dirty="0">
                          <a:effectLst/>
                          <a:latin typeface="+mn-ea"/>
                          <a:ea typeface="+mn-ea"/>
                        </a:rPr>
                        <a:t>Bluetooth</a:t>
                      </a:r>
                      <a:r>
                        <a:rPr lang="ja-JP" altLang="en-US" sz="1100" u="none" strike="noStrike" dirty="0">
                          <a:effectLst/>
                          <a:latin typeface="+mn-ea"/>
                          <a:ea typeface="+mn-ea"/>
                        </a:rPr>
                        <a:t>のペアリングを行う</a:t>
                      </a:r>
                      <a:br>
                        <a:rPr lang="ja-JP" altLang="en-US" sz="1100" u="none" strike="noStrike" dirty="0">
                          <a:effectLst/>
                          <a:latin typeface="+mn-ea"/>
                          <a:ea typeface="+mn-ea"/>
                        </a:rPr>
                      </a:br>
                      <a:r>
                        <a:rPr lang="en-US" sz="1100" u="none" strike="noStrike" dirty="0">
                          <a:effectLst/>
                          <a:latin typeface="+mn-ea"/>
                          <a:ea typeface="+mn-ea"/>
                        </a:rPr>
                        <a:t>CAN_[CLI2] 6Byte 4bit </a:t>
                      </a:r>
                      <a:r>
                        <a:rPr lang="ja-JP" altLang="en-US" sz="1100" u="none" strike="noStrike" dirty="0">
                          <a:effectLst/>
                          <a:latin typeface="+mn-ea"/>
                          <a:ea typeface="+mn-ea"/>
                        </a:rPr>
                        <a:t>に</a:t>
                      </a:r>
                      <a:r>
                        <a:rPr lang="en-US" altLang="ja-JP" sz="1100" u="none" strike="noStrike" dirty="0">
                          <a:effectLst/>
                          <a:latin typeface="+mn-ea"/>
                          <a:ea typeface="+mn-ea"/>
                        </a:rPr>
                        <a:t>1</a:t>
                      </a:r>
                      <a:r>
                        <a:rPr lang="ja-JP" altLang="en-US" sz="1100" u="none" strike="noStrike" dirty="0">
                          <a:effectLst/>
                          <a:latin typeface="+mn-ea"/>
                          <a:ea typeface="+mn-ea"/>
                        </a:rPr>
                        <a:t>を送信</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0"/>
                  </a:ext>
                </a:extLst>
              </a:tr>
            </a:tbl>
          </a:graphicData>
        </a:graphic>
      </p:graphicFrame>
      <p:sp>
        <p:nvSpPr>
          <p:cNvPr id="27"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画面②</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角丸四角形 36"/>
          <p:cNvSpPr/>
          <p:nvPr/>
        </p:nvSpPr>
        <p:spPr>
          <a:xfrm>
            <a:off x="211769"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8" name="角丸四角形 37"/>
          <p:cNvSpPr/>
          <p:nvPr/>
        </p:nvSpPr>
        <p:spPr>
          <a:xfrm>
            <a:off x="1364321"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8" name="角丸四角形 47"/>
          <p:cNvSpPr/>
          <p:nvPr/>
        </p:nvSpPr>
        <p:spPr>
          <a:xfrm>
            <a:off x="2493654"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3" name="角丸四角形 52"/>
          <p:cNvSpPr/>
          <p:nvPr/>
        </p:nvSpPr>
        <p:spPr>
          <a:xfrm>
            <a:off x="235013"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4" name="角丸四角形 53"/>
          <p:cNvSpPr/>
          <p:nvPr/>
        </p:nvSpPr>
        <p:spPr>
          <a:xfrm>
            <a:off x="228602"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55" name="角丸四角形 54"/>
          <p:cNvSpPr/>
          <p:nvPr/>
        </p:nvSpPr>
        <p:spPr>
          <a:xfrm>
            <a:off x="1929615"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6" name="角丸四角形 55"/>
          <p:cNvSpPr/>
          <p:nvPr/>
        </p:nvSpPr>
        <p:spPr>
          <a:xfrm>
            <a:off x="2197106"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sp>
        <p:nvSpPr>
          <p:cNvPr id="57" name="角丸四角形 56"/>
          <p:cNvSpPr/>
          <p:nvPr/>
        </p:nvSpPr>
        <p:spPr>
          <a:xfrm>
            <a:off x="37431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sp>
        <p:nvSpPr>
          <p:cNvPr id="58" name="角丸四角形 57"/>
          <p:cNvSpPr/>
          <p:nvPr/>
        </p:nvSpPr>
        <p:spPr>
          <a:xfrm>
            <a:off x="98314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sp>
        <p:nvSpPr>
          <p:cNvPr id="59" name="角丸四角形 58"/>
          <p:cNvSpPr/>
          <p:nvPr/>
        </p:nvSpPr>
        <p:spPr>
          <a:xfrm>
            <a:off x="1592042"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sp>
        <p:nvSpPr>
          <p:cNvPr id="60" name="角丸四角形 59"/>
          <p:cNvSpPr/>
          <p:nvPr/>
        </p:nvSpPr>
        <p:spPr>
          <a:xfrm>
            <a:off x="2937444" y="3836665"/>
            <a:ext cx="403926" cy="2284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62" name="角丸四角形 61"/>
          <p:cNvSpPr/>
          <p:nvPr/>
        </p:nvSpPr>
        <p:spPr>
          <a:xfrm>
            <a:off x="3164052" y="4117777"/>
            <a:ext cx="320828" cy="284267"/>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63" name="角丸四角形 62"/>
          <p:cNvSpPr/>
          <p:nvPr/>
        </p:nvSpPr>
        <p:spPr>
          <a:xfrm>
            <a:off x="3164567" y="5468952"/>
            <a:ext cx="320313" cy="30067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64" name="角丸四角形 63"/>
          <p:cNvSpPr/>
          <p:nvPr/>
        </p:nvSpPr>
        <p:spPr>
          <a:xfrm>
            <a:off x="3168272" y="5152720"/>
            <a:ext cx="316608" cy="29374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5" name="角丸四角形 64"/>
          <p:cNvSpPr/>
          <p:nvPr/>
        </p:nvSpPr>
        <p:spPr>
          <a:xfrm>
            <a:off x="2793848" y="4117619"/>
            <a:ext cx="320185" cy="29805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6" name="角丸四角形 65"/>
          <p:cNvSpPr/>
          <p:nvPr/>
        </p:nvSpPr>
        <p:spPr>
          <a:xfrm>
            <a:off x="2800205" y="5157935"/>
            <a:ext cx="307473" cy="28853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7" name="角丸四角形 66"/>
          <p:cNvSpPr/>
          <p:nvPr/>
        </p:nvSpPr>
        <p:spPr>
          <a:xfrm>
            <a:off x="3164052" y="4433225"/>
            <a:ext cx="320828" cy="6883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8" name="角丸四角形 67"/>
          <p:cNvSpPr/>
          <p:nvPr/>
        </p:nvSpPr>
        <p:spPr>
          <a:xfrm>
            <a:off x="2802471" y="4443817"/>
            <a:ext cx="308444" cy="68303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69" name="角丸四角形 68"/>
          <p:cNvSpPr/>
          <p:nvPr/>
        </p:nvSpPr>
        <p:spPr>
          <a:xfrm>
            <a:off x="351239" y="3855715"/>
            <a:ext cx="425658" cy="20463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70" name="角丸四角形 69"/>
          <p:cNvSpPr/>
          <p:nvPr/>
        </p:nvSpPr>
        <p:spPr>
          <a:xfrm>
            <a:off x="2061679" y="5465091"/>
            <a:ext cx="595161" cy="31088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71" name="角丸四角形 70"/>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72" name="角丸四角形 71"/>
          <p:cNvSpPr/>
          <p:nvPr/>
        </p:nvSpPr>
        <p:spPr>
          <a:xfrm>
            <a:off x="886808"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Tree>
    <p:extLst>
      <p:ext uri="{BB962C8B-B14F-4D97-AF65-F5344CB8AC3E}">
        <p14:creationId xmlns:p14="http://schemas.microsoft.com/office/powerpoint/2010/main" val="26549622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9BA47252-6CBC-99CE-F36A-F316A7F6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 y="744580"/>
            <a:ext cx="3502240" cy="6041600"/>
          </a:xfrm>
          <a:prstGeom prst="rect">
            <a:avLst/>
          </a:prstGeom>
        </p:spPr>
      </p:pic>
      <p:sp>
        <p:nvSpPr>
          <p:cNvPr id="3" name="テキスト ボックス 2">
            <a:extLst>
              <a:ext uri="{FF2B5EF4-FFF2-40B4-BE49-F238E27FC236}">
                <a16:creationId xmlns:a16="http://schemas.microsoft.com/office/drawing/2014/main" id="{772AEF2F-CA27-0B92-C26B-105F6BD76C8F}"/>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76" name="表 75"/>
          <p:cNvGraphicFramePr>
            <a:graphicFrameLocks noGrp="1"/>
          </p:cNvGraphicFramePr>
          <p:nvPr>
            <p:extLst>
              <p:ext uri="{D42A27DB-BD31-4B8C-83A1-F6EECF244321}">
                <p14:modId xmlns:p14="http://schemas.microsoft.com/office/powerpoint/2010/main" val="2857481430"/>
              </p:ext>
            </p:extLst>
          </p:nvPr>
        </p:nvGraphicFramePr>
        <p:xfrm>
          <a:off x="4116388" y="353720"/>
          <a:ext cx="7815345" cy="5079720"/>
        </p:xfrm>
        <a:graphic>
          <a:graphicData uri="http://schemas.openxmlformats.org/drawingml/2006/table">
            <a:tbl>
              <a:tblPr firstRow="1" bandRow="1">
                <a:tableStyleId>{5C22544A-7EE6-4342-B048-85BDC9FD1C3A}</a:tableStyleId>
              </a:tblPr>
              <a:tblGrid>
                <a:gridCol w="507538">
                  <a:extLst>
                    <a:ext uri="{9D8B030D-6E8A-4147-A177-3AD203B41FA5}">
                      <a16:colId xmlns:a16="http://schemas.microsoft.com/office/drawing/2014/main" val="20000"/>
                    </a:ext>
                  </a:extLst>
                </a:gridCol>
                <a:gridCol w="801225">
                  <a:extLst>
                    <a:ext uri="{9D8B030D-6E8A-4147-A177-3AD203B41FA5}">
                      <a16:colId xmlns:a16="http://schemas.microsoft.com/office/drawing/2014/main" val="20001"/>
                    </a:ext>
                  </a:extLst>
                </a:gridCol>
                <a:gridCol w="2967947">
                  <a:extLst>
                    <a:ext uri="{9D8B030D-6E8A-4147-A177-3AD203B41FA5}">
                      <a16:colId xmlns:a16="http://schemas.microsoft.com/office/drawing/2014/main" val="20002"/>
                    </a:ext>
                  </a:extLst>
                </a:gridCol>
                <a:gridCol w="3538635">
                  <a:extLst>
                    <a:ext uri="{9D8B030D-6E8A-4147-A177-3AD203B41FA5}">
                      <a16:colId xmlns:a16="http://schemas.microsoft.com/office/drawing/2014/main" val="20003"/>
                    </a:ext>
                  </a:extLst>
                </a:gridCol>
              </a:tblGrid>
              <a:tr h="181306">
                <a:tc>
                  <a:txBody>
                    <a:bodyPr/>
                    <a:lstStyle/>
                    <a:p>
                      <a:pPr algn="l"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181306">
                <a:tc>
                  <a:txBody>
                    <a:bodyPr/>
                    <a:lstStyle/>
                    <a:p>
                      <a:pPr algn="l" fontAlgn="ctr"/>
                      <a:r>
                        <a:rPr lang="en-US" sz="1100" u="none" strike="noStrike">
                          <a:effectLst/>
                          <a:latin typeface="+mn-ea"/>
                          <a:ea typeface="+mn-ea"/>
                        </a:rPr>
                        <a:t>D1</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1"/>
                  </a:ext>
                </a:extLst>
              </a:tr>
              <a:tr h="181306">
                <a:tc>
                  <a:txBody>
                    <a:bodyPr/>
                    <a:lstStyle/>
                    <a:p>
                      <a:pPr algn="l" fontAlgn="ctr"/>
                      <a:r>
                        <a:rPr lang="en-US" sz="1100" u="none" strike="noStrike">
                          <a:effectLst/>
                          <a:latin typeface="+mn-ea"/>
                          <a:ea typeface="+mn-ea"/>
                        </a:rPr>
                        <a:t>D2</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D2</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2"/>
                  </a:ext>
                </a:extLst>
              </a:tr>
              <a:tr h="181306">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表示を切替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a:t>
                      </a:r>
                      <a:r>
                        <a:rPr lang="ja-JP" altLang="en-US" sz="1100" u="none" strike="noStrike" dirty="0">
                          <a:effectLst/>
                          <a:latin typeface="+mn-ea"/>
                          <a:ea typeface="+mn-ea"/>
                        </a:rPr>
                        <a:t>切替の順番はアワメータページを参照</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3"/>
                  </a:ext>
                </a:extLst>
              </a:tr>
              <a:tr h="181306">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3</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表示しているトリップメータの値をリセット</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4"/>
                  </a:ext>
                </a:extLst>
              </a:tr>
              <a:tr h="181306">
                <a:tc>
                  <a:txBody>
                    <a:bodyPr/>
                    <a:lstStyle/>
                    <a:p>
                      <a:pPr algn="l" fontAlgn="ctr"/>
                      <a:r>
                        <a:rPr lang="en-US" sz="1100" u="none" strike="noStrike" dirty="0">
                          <a:effectLst/>
                          <a:latin typeface="+mn-ea"/>
                          <a:ea typeface="+mn-ea"/>
                        </a:rPr>
                        <a:t>D3</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D3</a:t>
                      </a:r>
                      <a:r>
                        <a:rPr lang="ja-JP" altLang="en-US" sz="1100" u="none" strike="noStrike">
                          <a:effectLst/>
                          <a:latin typeface="+mn-ea"/>
                          <a:ea typeface="+mn-ea"/>
                        </a:rPr>
                        <a:t>にカーソルを点灯</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5"/>
                  </a:ext>
                </a:extLst>
              </a:tr>
              <a:tr h="181306">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表示を切替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a:t>
                      </a:r>
                      <a:r>
                        <a:rPr lang="ja-JP" altLang="en-US" sz="1100" u="none" strike="noStrike" dirty="0">
                          <a:effectLst/>
                          <a:latin typeface="+mn-ea"/>
                          <a:ea typeface="+mn-ea"/>
                        </a:rPr>
                        <a:t>切替の順番は切替メータページを参照</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6"/>
                  </a:ext>
                </a:extLst>
              </a:tr>
              <a:tr h="181306">
                <a:tc>
                  <a:txBody>
                    <a:bodyPr/>
                    <a:lstStyle/>
                    <a:p>
                      <a:r>
                        <a:rPr kumimoji="1" lang="en-US" altLang="ja-JP" sz="1100" dirty="0">
                          <a:latin typeface="+mn-ea"/>
                          <a:ea typeface="+mn-ea"/>
                        </a:rPr>
                        <a:t>D6</a:t>
                      </a:r>
                      <a:endParaRPr kumimoji="1" lang="ja-JP" altLang="en-US" sz="1100" dirty="0">
                        <a:latin typeface="+mn-ea"/>
                        <a:ea typeface="+mn-ea"/>
                      </a:endParaRPr>
                    </a:p>
                  </a:txBody>
                  <a:tcPr marL="72000" marR="72000" marT="36000" marB="36000"/>
                </a:tc>
                <a:tc rowSpan="2">
                  <a:txBody>
                    <a:bodyPr/>
                    <a:lstStyle/>
                    <a:p>
                      <a:r>
                        <a:rPr kumimoji="1" lang="ja-JP" altLang="en-US" sz="1100" dirty="0">
                          <a:solidFill>
                            <a:srgbClr val="FF0000"/>
                          </a:solidFill>
                          <a:latin typeface="+mn-ea"/>
                          <a:ea typeface="+mn-ea"/>
                        </a:rPr>
                        <a:t>押して離す</a:t>
                      </a:r>
                      <a:endParaRPr kumimoji="1" lang="en-US" altLang="ja-JP" sz="1100" dirty="0">
                        <a:solidFill>
                          <a:srgbClr val="FF0000"/>
                        </a:solidFill>
                        <a:latin typeface="+mn-ea"/>
                        <a:ea typeface="+mn-ea"/>
                      </a:endParaRPr>
                    </a:p>
                  </a:txBody>
                  <a:tcPr marL="72000" marR="72000" marT="36000" marB="36000" anchor="ctr"/>
                </a:tc>
                <a:tc>
                  <a:txBody>
                    <a:bodyPr/>
                    <a:lstStyle/>
                    <a:p>
                      <a:r>
                        <a:rPr kumimoji="1" lang="ja-JP" altLang="en-US" sz="1100" dirty="0">
                          <a:solidFill>
                            <a:srgbClr val="FF0000"/>
                          </a:solidFill>
                          <a:latin typeface="+mn-ea"/>
                          <a:ea typeface="+mn-ea"/>
                        </a:rPr>
                        <a:t>待機モード</a:t>
                      </a:r>
                    </a:p>
                  </a:txBody>
                  <a:tcPr marL="72000" marR="72000" marT="36000" marB="36000"/>
                </a:tc>
                <a:tc>
                  <a:txBody>
                    <a:bodyPr/>
                    <a:lstStyle/>
                    <a:p>
                      <a:r>
                        <a:rPr kumimoji="1" lang="ja-JP" altLang="en-US" sz="1100" dirty="0">
                          <a:latin typeface="+mn-ea"/>
                          <a:ea typeface="+mn-ea"/>
                        </a:rPr>
                        <a:t>メイン画面に遷移</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173548137"/>
                  </a:ext>
                </a:extLst>
              </a:tr>
              <a:tr h="181306">
                <a:tc>
                  <a:txBody>
                    <a:bodyPr/>
                    <a:lstStyle/>
                    <a:p>
                      <a:endParaRPr kumimoji="1" lang="ja-JP" altLang="en-US" sz="1100" dirty="0">
                        <a:latin typeface="+mn-ea"/>
                        <a:ea typeface="+mn-ea"/>
                      </a:endParaRPr>
                    </a:p>
                  </a:txBody>
                  <a:tcPr marL="72000" marR="72000" marT="36000" marB="36000"/>
                </a:tc>
                <a:tc vMerge="1">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solidFill>
                            <a:srgbClr val="FF0000"/>
                          </a:solidFill>
                          <a:latin typeface="+mn-ea"/>
                          <a:ea typeface="+mn-ea"/>
                        </a:rPr>
                        <a:t>作業モード</a:t>
                      </a:r>
                    </a:p>
                  </a:txBody>
                  <a:tcPr marL="72000" marR="72000" marT="36000" marB="36000"/>
                </a:tc>
                <a:tc>
                  <a:txBody>
                    <a:bodyPr/>
                    <a:lstStyle/>
                    <a:p>
                      <a:r>
                        <a:rPr kumimoji="1" lang="ja-JP" altLang="en-US" sz="1100" dirty="0">
                          <a:solidFill>
                            <a:srgbClr val="FF0000"/>
                          </a:solidFill>
                          <a:latin typeface="+mn-ea"/>
                          <a:ea typeface="+mn-ea"/>
                        </a:rPr>
                        <a:t>カメラ画面に遷移</a:t>
                      </a:r>
                      <a:endParaRPr kumimoji="1" lang="en-US" altLang="ja-JP" sz="1100" dirty="0">
                        <a:solidFill>
                          <a:srgbClr val="FF0000"/>
                        </a:solidFill>
                        <a:latin typeface="+mn-ea"/>
                        <a:ea typeface="+mn-ea"/>
                      </a:endParaRPr>
                    </a:p>
                  </a:txBody>
                  <a:tcPr marL="72000" marR="72000" marT="36000" marB="36000"/>
                </a:tc>
                <a:extLst>
                  <a:ext uri="{0D108BD9-81ED-4DB2-BD59-A6C34878D82A}">
                    <a16:rowId xmlns:a16="http://schemas.microsoft.com/office/drawing/2014/main" val="3666717722"/>
                  </a:ext>
                </a:extLst>
              </a:tr>
              <a:tr h="181306">
                <a:tc>
                  <a:txBody>
                    <a:bodyPr/>
                    <a:lstStyle/>
                    <a:p>
                      <a:r>
                        <a:rPr kumimoji="1" lang="en-US" altLang="ja-JP" sz="1100" dirty="0">
                          <a:latin typeface="+mn-ea"/>
                          <a:ea typeface="+mn-ea"/>
                        </a:rPr>
                        <a:t>D8</a:t>
                      </a:r>
                      <a:endParaRPr kumimoji="1" lang="ja-JP" altLang="en-US" sz="1100" dirty="0">
                        <a:latin typeface="+mn-ea"/>
                        <a:ea typeface="+mn-ea"/>
                      </a:endParaRPr>
                    </a:p>
                  </a:txBody>
                  <a:tcPr marL="72000" marR="72000" marT="36000" marB="36000" anchor="ctr"/>
                </a:tc>
                <a:tc>
                  <a:txBody>
                    <a:bodyPr/>
                    <a:lstStyle/>
                    <a:p>
                      <a:r>
                        <a:rPr kumimoji="1" lang="ja-JP" altLang="en-US" sz="1100" dirty="0">
                          <a:latin typeface="+mn-ea"/>
                          <a:ea typeface="+mn-ea"/>
                        </a:rPr>
                        <a:t>押して離す</a:t>
                      </a:r>
                    </a:p>
                  </a:txBody>
                  <a:tcPr marL="72000" marR="72000" marT="36000" marB="36000" anchor="ctr"/>
                </a:tc>
                <a:tc>
                  <a:txBody>
                    <a:bodyPr/>
                    <a:lstStyle/>
                    <a:p>
                      <a:r>
                        <a:rPr kumimoji="1" lang="en-US" altLang="ja-JP" sz="1100" strike="sngStrike" dirty="0">
                          <a:solidFill>
                            <a:srgbClr val="FF0000"/>
                          </a:solidFill>
                          <a:latin typeface="+mn-ea"/>
                          <a:ea typeface="+mn-ea"/>
                        </a:rPr>
                        <a:t>270°</a:t>
                      </a:r>
                      <a:r>
                        <a:rPr kumimoji="1" lang="ja-JP" altLang="en-US" sz="1100" strike="sngStrike" dirty="0">
                          <a:solidFill>
                            <a:srgbClr val="FF0000"/>
                          </a:solidFill>
                          <a:latin typeface="+mn-ea"/>
                          <a:ea typeface="+mn-ea"/>
                        </a:rPr>
                        <a:t>カメラオプションが</a:t>
                      </a:r>
                      <a:r>
                        <a:rPr kumimoji="1" lang="en-US" altLang="ja-JP" sz="1100" strike="sngStrike" dirty="0">
                          <a:solidFill>
                            <a:srgbClr val="FF0000"/>
                          </a:solidFill>
                          <a:latin typeface="+mn-ea"/>
                          <a:ea typeface="+mn-ea"/>
                        </a:rPr>
                        <a:t>OFF</a:t>
                      </a:r>
                    </a:p>
                    <a:p>
                      <a:r>
                        <a:rPr lang="en-US" altLang="ja-JP" sz="1100" strike="sngStrike" dirty="0">
                          <a:solidFill>
                            <a:srgbClr val="FF0000"/>
                          </a:solidFill>
                          <a:latin typeface="+mn-ea"/>
                          <a:ea typeface="+mn-ea"/>
                        </a:rPr>
                        <a:t>(CAN_[OPI2] 0Byte 0-1bit </a:t>
                      </a:r>
                      <a:r>
                        <a:rPr lang="ja-JP" altLang="en-US" sz="1100" strike="sngStrike" dirty="0">
                          <a:solidFill>
                            <a:srgbClr val="FF0000"/>
                          </a:solidFill>
                          <a:latin typeface="+mn-ea"/>
                          <a:ea typeface="+mn-ea"/>
                        </a:rPr>
                        <a:t>が</a:t>
                      </a:r>
                      <a:r>
                        <a:rPr lang="en-US" altLang="ja-JP" sz="1100" strike="sngStrike" dirty="0">
                          <a:solidFill>
                            <a:srgbClr val="FF0000"/>
                          </a:solidFill>
                          <a:latin typeface="+mn-ea"/>
                          <a:ea typeface="+mn-ea"/>
                        </a:rPr>
                        <a:t>0</a:t>
                      </a:r>
                      <a:r>
                        <a:rPr lang="ja-JP" altLang="en-US" sz="1100" strike="sngStrike" dirty="0">
                          <a:solidFill>
                            <a:srgbClr val="FF0000"/>
                          </a:solidFill>
                          <a:latin typeface="+mn-ea"/>
                          <a:ea typeface="+mn-ea"/>
                        </a:rPr>
                        <a:t> </a:t>
                      </a:r>
                      <a:r>
                        <a:rPr lang="en-US" altLang="ja-JP" sz="1100" strike="sngStrike" dirty="0">
                          <a:solidFill>
                            <a:srgbClr val="FF0000"/>
                          </a:solidFill>
                          <a:latin typeface="+mn-ea"/>
                          <a:ea typeface="+mn-ea"/>
                        </a:rPr>
                        <a:t>or 3)</a:t>
                      </a:r>
                      <a:endParaRPr kumimoji="1" lang="ja-JP" altLang="en-US" sz="1100" strike="sngStrike" dirty="0">
                        <a:solidFill>
                          <a:srgbClr val="FF0000"/>
                        </a:solidFill>
                        <a:latin typeface="+mn-ea"/>
                        <a:ea typeface="+mn-ea"/>
                      </a:endParaRPr>
                    </a:p>
                  </a:txBody>
                  <a:tcPr marL="72000" marR="72000" marT="36000" marB="36000"/>
                </a:tc>
                <a:tc>
                  <a:txBody>
                    <a:bodyPr/>
                    <a:lstStyle/>
                    <a:p>
                      <a:r>
                        <a:rPr kumimoji="1" lang="ja-JP" altLang="en-US" sz="1100" strike="sngStrike" dirty="0">
                          <a:solidFill>
                            <a:srgbClr val="FF0000"/>
                          </a:solidFill>
                          <a:latin typeface="+mn-ea"/>
                          <a:ea typeface="+mn-ea"/>
                        </a:rPr>
                        <a:t>バックカメラ画面に遷移</a:t>
                      </a:r>
                      <a:r>
                        <a:rPr kumimoji="1" lang="ja-JP" altLang="en-US" sz="1100" strike="noStrike" dirty="0">
                          <a:solidFill>
                            <a:srgbClr val="FF0000"/>
                          </a:solidFill>
                          <a:latin typeface="+mn-ea"/>
                          <a:ea typeface="+mn-ea"/>
                        </a:rPr>
                        <a:t>　カメラ画面に遷移</a:t>
                      </a:r>
                      <a:endParaRPr kumimoji="1" lang="en-US" altLang="ja-JP" sz="1100" strike="sngStrike" dirty="0">
                        <a:solidFill>
                          <a:srgbClr val="FF0000"/>
                        </a:solidFill>
                        <a:latin typeface="+mn-ea"/>
                        <a:ea typeface="+mn-ea"/>
                      </a:endParaRPr>
                    </a:p>
                  </a:txBody>
                  <a:tcPr marL="72000" marR="72000" marT="36000" marB="36000"/>
                </a:tc>
                <a:extLst>
                  <a:ext uri="{0D108BD9-81ED-4DB2-BD59-A6C34878D82A}">
                    <a16:rowId xmlns:a16="http://schemas.microsoft.com/office/drawing/2014/main" val="868351268"/>
                  </a:ext>
                </a:extLst>
              </a:tr>
              <a:tr h="181306">
                <a:tc>
                  <a:txBody>
                    <a:bodyPr/>
                    <a:lstStyle/>
                    <a:p>
                      <a:pPr algn="l" fontAlgn="ctr"/>
                      <a:r>
                        <a:rPr lang="en-US" sz="1100" u="none" strike="noStrike" dirty="0">
                          <a:effectLst/>
                          <a:latin typeface="+mn-ea"/>
                          <a:ea typeface="+mn-ea"/>
                        </a:rPr>
                        <a:t>A1</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dirty="0">
                          <a:effectLst/>
                          <a:latin typeface="+mn-ea"/>
                          <a:ea typeface="+mn-ea"/>
                        </a:rPr>
                        <a:t>A1</a:t>
                      </a:r>
                      <a:r>
                        <a:rPr lang="ja-JP" altLang="en-US" sz="1100" u="none" strike="noStrike" dirty="0">
                          <a:effectLst/>
                          <a:latin typeface="+mn-ea"/>
                          <a:ea typeface="+mn-ea"/>
                        </a:rPr>
                        <a:t>にカーソルを点灯</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0"/>
                  </a:ext>
                </a:extLst>
              </a:tr>
              <a:tr h="181306">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エアコン画面に遷移</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1"/>
                  </a:ext>
                </a:extLst>
              </a:tr>
              <a:tr h="181306">
                <a:tc>
                  <a:txBody>
                    <a:bodyPr/>
                    <a:lstStyle/>
                    <a:p>
                      <a:pPr algn="l" fontAlgn="ctr"/>
                      <a:r>
                        <a:rPr lang="en-US" sz="1100" u="none" strike="noStrike">
                          <a:effectLst/>
                          <a:latin typeface="+mn-ea"/>
                          <a:ea typeface="+mn-ea"/>
                        </a:rPr>
                        <a:t>D13</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日付・時刻設定画面に遷移</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2"/>
                  </a:ext>
                </a:extLst>
              </a:tr>
              <a:tr h="181306">
                <a:tc>
                  <a:txBody>
                    <a:bodyPr/>
                    <a:lstStyle/>
                    <a:p>
                      <a:pPr algn="l" fontAlgn="ctr"/>
                      <a:r>
                        <a:rPr lang="en-US" sz="1100" u="none" strike="noStrike">
                          <a:effectLst/>
                          <a:latin typeface="+mn-ea"/>
                          <a:ea typeface="+mn-ea"/>
                        </a:rPr>
                        <a:t>D14</a:t>
                      </a:r>
                      <a:endParaRPr 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下記ランプのいずれかを表示している</a:t>
                      </a: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a:effectLst/>
                          <a:latin typeface="+mn-ea"/>
                          <a:ea typeface="+mn-ea"/>
                        </a:rPr>
                        <a:t>エラーコード画面に遷移</a:t>
                      </a: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3"/>
                  </a:ext>
                </a:extLst>
              </a:tr>
              <a:tr h="181306">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・エンジンストップ要求ランプ　</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(CAN_[CLM3] 5Byte 2-3bit </a:t>
                      </a:r>
                      <a:r>
                        <a:rPr lang="ja-JP" altLang="en-US" sz="1100" u="none" strike="noStrike" dirty="0">
                          <a:effectLst/>
                          <a:latin typeface="+mn-ea"/>
                          <a:ea typeface="+mn-ea"/>
                        </a:rPr>
                        <a:t>が </a:t>
                      </a:r>
                      <a:r>
                        <a:rPr lang="en-US" altLang="ja-JP" sz="1100" u="none" strike="noStrike" dirty="0">
                          <a:effectLst/>
                          <a:latin typeface="+mn-ea"/>
                          <a:ea typeface="+mn-ea"/>
                        </a:rPr>
                        <a:t>1,2,3</a:t>
                      </a:r>
                      <a:r>
                        <a:rPr lang="ja-JP" altLang="en-US" sz="1100" u="none" strike="noStrike" dirty="0">
                          <a:effectLst/>
                          <a:latin typeface="+mn-ea"/>
                          <a:ea typeface="+mn-ea"/>
                        </a:rPr>
                        <a:t>のいずれか</a:t>
                      </a: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4"/>
                  </a:ext>
                </a:extLst>
              </a:tr>
              <a:tr h="181306">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a:t>
                      </a:r>
                      <a:r>
                        <a:rPr lang="en-US" altLang="ja-JP" sz="1100" u="none" strike="noStrike" dirty="0">
                          <a:effectLst/>
                          <a:latin typeface="+mn-ea"/>
                          <a:ea typeface="+mn-ea"/>
                        </a:rPr>
                        <a:t>ECM</a:t>
                      </a:r>
                      <a:r>
                        <a:rPr lang="ja-JP" altLang="en-US" sz="1100" u="none" strike="noStrike" dirty="0">
                          <a:effectLst/>
                          <a:latin typeface="+mn-ea"/>
                          <a:ea typeface="+mn-ea"/>
                        </a:rPr>
                        <a:t>エラーランプ　　</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(CAN_[CLM3] 1Byte 4-5bit</a:t>
                      </a:r>
                      <a:r>
                        <a:rPr lang="ja-JP" altLang="en-US" sz="1100" u="none" strike="noStrike" dirty="0">
                          <a:effectLst/>
                          <a:latin typeface="+mn-ea"/>
                          <a:ea typeface="+mn-ea"/>
                        </a:rPr>
                        <a:t>が </a:t>
                      </a:r>
                      <a:r>
                        <a:rPr lang="en-US" altLang="ja-JP" sz="1100" u="none" strike="noStrike" dirty="0">
                          <a:effectLst/>
                          <a:latin typeface="+mn-ea"/>
                          <a:ea typeface="+mn-ea"/>
                        </a:rPr>
                        <a:t>1,2,3</a:t>
                      </a:r>
                      <a:r>
                        <a:rPr lang="ja-JP" altLang="en-US" sz="1100" u="none" strike="noStrike" dirty="0">
                          <a:effectLst/>
                          <a:latin typeface="+mn-ea"/>
                          <a:ea typeface="+mn-ea"/>
                        </a:rPr>
                        <a:t>のいずれか</a:t>
                      </a:r>
                      <a:r>
                        <a:rPr lang="en-US" altLang="ja-JP" sz="1100" u="none" strike="noStrike" dirty="0">
                          <a:effectLst/>
                          <a:latin typeface="+mn-ea"/>
                          <a:ea typeface="+mn-ea"/>
                        </a:rPr>
                        <a:t>)</a:t>
                      </a:r>
                      <a:r>
                        <a:rPr lang="ja-JP" altLang="en-US" sz="1100" u="none" strike="noStrike" dirty="0">
                          <a:effectLst/>
                          <a:latin typeface="+mn-ea"/>
                          <a:ea typeface="+mn-ea"/>
                        </a:rPr>
                        <a:t>　　　　</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5"/>
                  </a:ext>
                </a:extLst>
              </a:tr>
              <a:tr h="181306">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・エマージェンシーランプ　　</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(CAN_[CLM3] 2Byte 0-1bit</a:t>
                      </a:r>
                      <a:r>
                        <a:rPr lang="ja-JP" altLang="en-US" sz="1100" u="none" strike="noStrike" dirty="0">
                          <a:effectLst/>
                          <a:latin typeface="+mn-ea"/>
                          <a:ea typeface="+mn-ea"/>
                        </a:rPr>
                        <a:t>が </a:t>
                      </a:r>
                      <a:r>
                        <a:rPr lang="en-US" altLang="ja-JP" sz="1100" u="none" strike="noStrike" dirty="0">
                          <a:effectLst/>
                          <a:latin typeface="+mn-ea"/>
                          <a:ea typeface="+mn-ea"/>
                        </a:rPr>
                        <a:t>1,2,3</a:t>
                      </a:r>
                      <a:r>
                        <a:rPr lang="ja-JP" altLang="en-US" sz="1100" u="none" strike="noStrike" dirty="0">
                          <a:effectLst/>
                          <a:latin typeface="+mn-ea"/>
                          <a:ea typeface="+mn-ea"/>
                        </a:rPr>
                        <a:t>のいずれか</a:t>
                      </a: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6"/>
                  </a:ext>
                </a:extLst>
              </a:tr>
            </a:tbl>
          </a:graphicData>
        </a:graphic>
      </p:graphicFrame>
      <p:sp>
        <p:nvSpPr>
          <p:cNvPr id="27"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画面③</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角丸四角形 30"/>
          <p:cNvSpPr/>
          <p:nvPr/>
        </p:nvSpPr>
        <p:spPr>
          <a:xfrm>
            <a:off x="211769"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2" name="角丸四角形 31"/>
          <p:cNvSpPr/>
          <p:nvPr/>
        </p:nvSpPr>
        <p:spPr>
          <a:xfrm>
            <a:off x="1364321"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3" name="角丸四角形 32"/>
          <p:cNvSpPr/>
          <p:nvPr/>
        </p:nvSpPr>
        <p:spPr>
          <a:xfrm>
            <a:off x="2493654"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4" name="角丸四角形 33"/>
          <p:cNvSpPr/>
          <p:nvPr/>
        </p:nvSpPr>
        <p:spPr>
          <a:xfrm>
            <a:off x="235013"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5" name="角丸四角形 34"/>
          <p:cNvSpPr/>
          <p:nvPr/>
        </p:nvSpPr>
        <p:spPr>
          <a:xfrm>
            <a:off x="228602"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6" name="角丸四角形 35"/>
          <p:cNvSpPr/>
          <p:nvPr/>
        </p:nvSpPr>
        <p:spPr>
          <a:xfrm>
            <a:off x="1929615"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8" name="角丸四角形 37"/>
          <p:cNvSpPr/>
          <p:nvPr/>
        </p:nvSpPr>
        <p:spPr>
          <a:xfrm>
            <a:off x="2197106"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sp>
        <p:nvSpPr>
          <p:cNvPr id="39" name="角丸四角形 38"/>
          <p:cNvSpPr/>
          <p:nvPr/>
        </p:nvSpPr>
        <p:spPr>
          <a:xfrm>
            <a:off x="37431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sp>
        <p:nvSpPr>
          <p:cNvPr id="40" name="角丸四角形 39"/>
          <p:cNvSpPr/>
          <p:nvPr/>
        </p:nvSpPr>
        <p:spPr>
          <a:xfrm>
            <a:off x="98314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sp>
        <p:nvSpPr>
          <p:cNvPr id="42" name="角丸四角形 41"/>
          <p:cNvSpPr/>
          <p:nvPr/>
        </p:nvSpPr>
        <p:spPr>
          <a:xfrm>
            <a:off x="1592042"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sp>
        <p:nvSpPr>
          <p:cNvPr id="43" name="角丸四角形 42"/>
          <p:cNvSpPr/>
          <p:nvPr/>
        </p:nvSpPr>
        <p:spPr>
          <a:xfrm>
            <a:off x="2937444" y="3836665"/>
            <a:ext cx="403926" cy="2284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4" name="角丸四角形 43"/>
          <p:cNvSpPr/>
          <p:nvPr/>
        </p:nvSpPr>
        <p:spPr>
          <a:xfrm>
            <a:off x="3164052" y="4117777"/>
            <a:ext cx="320828" cy="284267"/>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5" name="角丸四角形 44"/>
          <p:cNvSpPr/>
          <p:nvPr/>
        </p:nvSpPr>
        <p:spPr>
          <a:xfrm>
            <a:off x="3164567" y="5468952"/>
            <a:ext cx="320313" cy="30067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6" name="角丸四角形 45"/>
          <p:cNvSpPr/>
          <p:nvPr/>
        </p:nvSpPr>
        <p:spPr>
          <a:xfrm>
            <a:off x="3168272" y="5152720"/>
            <a:ext cx="316608" cy="29374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47" name="角丸四角形 46"/>
          <p:cNvSpPr/>
          <p:nvPr/>
        </p:nvSpPr>
        <p:spPr>
          <a:xfrm>
            <a:off x="2793848" y="4117619"/>
            <a:ext cx="320185" cy="29805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49" name="角丸四角形 48"/>
          <p:cNvSpPr/>
          <p:nvPr/>
        </p:nvSpPr>
        <p:spPr>
          <a:xfrm>
            <a:off x="2800205" y="5157935"/>
            <a:ext cx="307473" cy="28853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51" name="角丸四角形 50"/>
          <p:cNvSpPr/>
          <p:nvPr/>
        </p:nvSpPr>
        <p:spPr>
          <a:xfrm>
            <a:off x="3164052" y="4433225"/>
            <a:ext cx="320828" cy="6883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52" name="角丸四角形 51"/>
          <p:cNvSpPr/>
          <p:nvPr/>
        </p:nvSpPr>
        <p:spPr>
          <a:xfrm>
            <a:off x="2802471" y="4443817"/>
            <a:ext cx="308444" cy="68303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53" name="角丸四角形 52"/>
          <p:cNvSpPr/>
          <p:nvPr/>
        </p:nvSpPr>
        <p:spPr>
          <a:xfrm>
            <a:off x="351239" y="3855715"/>
            <a:ext cx="425658" cy="20463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5" name="角丸四角形 54"/>
          <p:cNvSpPr/>
          <p:nvPr/>
        </p:nvSpPr>
        <p:spPr>
          <a:xfrm>
            <a:off x="2061679" y="5465091"/>
            <a:ext cx="595161" cy="31088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6" name="角丸四角形 55"/>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60" name="角丸四角形 59"/>
          <p:cNvSpPr/>
          <p:nvPr/>
        </p:nvSpPr>
        <p:spPr>
          <a:xfrm>
            <a:off x="886808"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 name="テキスト ボックス 3">
            <a:extLst>
              <a:ext uri="{FF2B5EF4-FFF2-40B4-BE49-F238E27FC236}">
                <a16:creationId xmlns:a16="http://schemas.microsoft.com/office/drawing/2014/main" id="{8E6636B3-853B-ACED-9DF3-82BEC8C3FF9A}"/>
              </a:ext>
            </a:extLst>
          </p:cNvPr>
          <p:cNvSpPr txBox="1"/>
          <p:nvPr/>
        </p:nvSpPr>
        <p:spPr>
          <a:xfrm>
            <a:off x="3724845" y="234602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BAEAD000-4BF0-93FD-D1AF-4DDB165CC12F}"/>
              </a:ext>
            </a:extLst>
          </p:cNvPr>
          <p:cNvSpPr txBox="1"/>
          <p:nvPr/>
        </p:nvSpPr>
        <p:spPr>
          <a:xfrm>
            <a:off x="3728064" y="290920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F7393287-F368-439A-36AD-0D7BAF9DE938}"/>
              </a:ext>
            </a:extLst>
          </p:cNvPr>
          <p:cNvSpPr txBox="1"/>
          <p:nvPr/>
        </p:nvSpPr>
        <p:spPr>
          <a:xfrm>
            <a:off x="3724845" y="258004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41628802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A57F503F-93E5-9CE4-0D8F-9DAB3E15D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 y="744580"/>
            <a:ext cx="3502240" cy="6041600"/>
          </a:xfrm>
          <a:prstGeom prst="rect">
            <a:avLst/>
          </a:prstGeom>
        </p:spPr>
      </p:pic>
      <p:sp>
        <p:nvSpPr>
          <p:cNvPr id="5" name="テキスト ボックス 4">
            <a:extLst>
              <a:ext uri="{FF2B5EF4-FFF2-40B4-BE49-F238E27FC236}">
                <a16:creationId xmlns:a16="http://schemas.microsoft.com/office/drawing/2014/main" id="{D8C0E0CF-02BE-E140-D160-FAA685E70A52}"/>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4116388" y="14698"/>
            <a:ext cx="1431802"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ジョグダイアル操作</a:t>
            </a:r>
          </a:p>
        </p:txBody>
      </p:sp>
      <p:graphicFrame>
        <p:nvGraphicFramePr>
          <p:cNvPr id="3" name="表 2"/>
          <p:cNvGraphicFramePr>
            <a:graphicFrameLocks noGrp="1"/>
          </p:cNvGraphicFramePr>
          <p:nvPr>
            <p:extLst>
              <p:ext uri="{D42A27DB-BD31-4B8C-83A1-F6EECF244321}">
                <p14:modId xmlns:p14="http://schemas.microsoft.com/office/powerpoint/2010/main" val="1805490164"/>
              </p:ext>
            </p:extLst>
          </p:nvPr>
        </p:nvGraphicFramePr>
        <p:xfrm>
          <a:off x="4129087" y="276301"/>
          <a:ext cx="7875125" cy="60246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233025">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4025900">
                  <a:extLst>
                    <a:ext uri="{9D8B030D-6E8A-4147-A177-3AD203B41FA5}">
                      <a16:colId xmlns:a16="http://schemas.microsoft.com/office/drawing/2014/main" val="20003"/>
                    </a:ext>
                  </a:extLst>
                </a:gridCol>
              </a:tblGrid>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操作</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条件</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動作</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0"/>
                  </a:ext>
                </a:extLst>
              </a:tr>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ジョグダイアル</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上下左右に動かす</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ダイアルを回す</a:t>
                      </a:r>
                    </a:p>
                  </a:txBody>
                  <a:tcPr marL="72000" marR="72000" marT="36000" marB="36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カーソルを遷移</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a:t>
                      </a:r>
                      <a:r>
                        <a:rPr lang="ja-JP" altLang="en-US" sz="1050" u="none" strike="noStrike" dirty="0">
                          <a:effectLst/>
                          <a:latin typeface="Arial" panose="020B0604020202020204" pitchFamily="34" charset="0"/>
                          <a:ea typeface="+mn-ea"/>
                          <a:cs typeface="Arial" panose="020B0604020202020204" pitchFamily="34" charset="0"/>
                        </a:rPr>
                        <a:t>カーソル遷移図を参照</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1"/>
                  </a:ext>
                </a:extLst>
              </a:tr>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D2</a:t>
                      </a:r>
                      <a:r>
                        <a:rPr lang="ja-JP" altLang="en-US" sz="1050" u="none" strike="noStrike">
                          <a:effectLst/>
                          <a:latin typeface="Arial" panose="020B0604020202020204" pitchFamily="34" charset="0"/>
                          <a:ea typeface="+mn-ea"/>
                          <a:cs typeface="Arial" panose="020B0604020202020204" pitchFamily="34" charset="0"/>
                        </a:rPr>
                        <a:t>にカーソルが点灯</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表示を切替</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a:t>
                      </a:r>
                      <a:r>
                        <a:rPr lang="ja-JP" altLang="en-US" sz="1050" u="none" strike="noStrike" dirty="0">
                          <a:effectLst/>
                          <a:latin typeface="Arial" panose="020B0604020202020204" pitchFamily="34" charset="0"/>
                          <a:ea typeface="+mn-ea"/>
                          <a:cs typeface="Arial" panose="020B0604020202020204" pitchFamily="34" charset="0"/>
                        </a:rPr>
                        <a:t>切替の順番はアワメータページを参照</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2"/>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3</a:t>
                      </a:r>
                      <a:r>
                        <a:rPr lang="ja-JP" altLang="en-US" sz="1050" u="none" strike="noStrike">
                          <a:effectLst/>
                          <a:latin typeface="Arial" panose="020B0604020202020204" pitchFamily="34" charset="0"/>
                          <a:ea typeface="+mn-ea"/>
                          <a:cs typeface="Arial" panose="020B0604020202020204" pitchFamily="34" charset="0"/>
                        </a:rPr>
                        <a:t>秒長押し</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D2</a:t>
                      </a:r>
                      <a:r>
                        <a:rPr lang="ja-JP" altLang="en-US" sz="1050" u="none" strike="noStrike">
                          <a:effectLst/>
                          <a:latin typeface="Arial" panose="020B0604020202020204" pitchFamily="34" charset="0"/>
                          <a:ea typeface="+mn-ea"/>
                          <a:cs typeface="Arial" panose="020B0604020202020204" pitchFamily="34" charset="0"/>
                        </a:rPr>
                        <a:t>にカーソルが点灯</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表示中のトリップメータをリセット</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3"/>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押して離す</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D3</a:t>
                      </a:r>
                      <a:r>
                        <a:rPr lang="ja-JP" altLang="en-US" sz="1050" u="none" strike="noStrike">
                          <a:effectLst/>
                          <a:latin typeface="Arial" panose="020B0604020202020204" pitchFamily="34" charset="0"/>
                          <a:ea typeface="+mn-ea"/>
                          <a:cs typeface="Arial" panose="020B0604020202020204" pitchFamily="34" charset="0"/>
                        </a:rPr>
                        <a:t>にカーソルが点灯</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表示を切替</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a:t>
                      </a:r>
                      <a:r>
                        <a:rPr lang="ja-JP" altLang="en-US" sz="1050" u="none" strike="noStrike" dirty="0">
                          <a:effectLst/>
                          <a:latin typeface="Arial" panose="020B0604020202020204" pitchFamily="34" charset="0"/>
                          <a:ea typeface="+mn-ea"/>
                          <a:cs typeface="Arial" panose="020B0604020202020204" pitchFamily="34" charset="0"/>
                        </a:rPr>
                        <a:t>切替の順番は切替メータページを参照</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4"/>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A1</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エアコン画面に遷移</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5"/>
                  </a:ext>
                </a:extLst>
              </a:tr>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R5</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入力ソースを切替</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CAN_[CLI2] 3Byte 5bit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6"/>
                  </a:ext>
                </a:extLst>
              </a:tr>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カーソルを点滅</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編集中にする</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7"/>
                  </a:ext>
                </a:extLst>
              </a:tr>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ジョグダイアル</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左または下に操作している間、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6bit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8"/>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左回転</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下がるごとに、</a:t>
                      </a:r>
                      <a:r>
                        <a:rPr lang="en-US" altLang="ja-JP" sz="1050" u="none" strike="noStrike" dirty="0">
                          <a:effectLst/>
                          <a:latin typeface="Arial" panose="020B0604020202020204" pitchFamily="34" charset="0"/>
                          <a:ea typeface="+mn-ea"/>
                          <a:cs typeface="Arial" panose="020B0604020202020204" pitchFamily="34" charset="0"/>
                        </a:rPr>
                        <a:t>CAN_[CLI2] 3Byte 6bit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9"/>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右または上に操作</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トーンレベルを上げる</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右または上に操作している間、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0"/>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右回転</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トーンレベルを上げる</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上がるごとに、</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1"/>
                  </a:ext>
                </a:extLst>
              </a:tr>
              <a:tr h="1714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2"/>
                  </a:ext>
                </a:extLst>
              </a:tr>
              <a:tr h="17145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編集を終了</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3"/>
                  </a:ext>
                </a:extLst>
              </a:tr>
              <a:tr h="17145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カーソルを点滅</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14"/>
                  </a:ext>
                </a:extLst>
              </a:tr>
              <a:tr h="17145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ジョグダイアル</a:t>
                      </a: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左または下に操作</a:t>
                      </a:r>
                    </a:p>
                  </a:txBody>
                  <a:tcPr marL="72000" marR="72000" marT="36000" marB="36000" anchor="ctr"/>
                </a:tc>
                <a:tc>
                  <a:txBody>
                    <a:bodyPr/>
                    <a:lstStyle/>
                    <a:p>
                      <a:pPr algn="l" fontAlgn="ctr"/>
                      <a:r>
                        <a:rPr lang="en-US"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音量レベルを下げる</a:t>
                      </a:r>
                      <a:endParaRPr lang="en-US" altLang="ja-JP" sz="1050" b="0" i="0" u="none" strike="noStrike"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左または下に操作している間、</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15"/>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音量レベルを下げる</a:t>
                      </a:r>
                      <a:endParaRPr lang="en-US" altLang="ja-JP" sz="1050" b="0" i="0" u="none" strike="noStrike"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下がるごとに、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16"/>
                  </a:ext>
                </a:extLst>
              </a:tr>
            </a:tbl>
          </a:graphicData>
        </a:graphic>
      </p:graphicFrame>
      <p:sp>
        <p:nvSpPr>
          <p:cNvPr id="34"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画面④</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角丸四角形 32"/>
          <p:cNvSpPr/>
          <p:nvPr/>
        </p:nvSpPr>
        <p:spPr>
          <a:xfrm>
            <a:off x="211769"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5" name="角丸四角形 34"/>
          <p:cNvSpPr/>
          <p:nvPr/>
        </p:nvSpPr>
        <p:spPr>
          <a:xfrm>
            <a:off x="1364321"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6" name="角丸四角形 35"/>
          <p:cNvSpPr/>
          <p:nvPr/>
        </p:nvSpPr>
        <p:spPr>
          <a:xfrm>
            <a:off x="2493654"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7" name="角丸四角形 36"/>
          <p:cNvSpPr/>
          <p:nvPr/>
        </p:nvSpPr>
        <p:spPr>
          <a:xfrm>
            <a:off x="235013"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8" name="角丸四角形 37"/>
          <p:cNvSpPr/>
          <p:nvPr/>
        </p:nvSpPr>
        <p:spPr>
          <a:xfrm>
            <a:off x="228602"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40" name="角丸四角形 39"/>
          <p:cNvSpPr/>
          <p:nvPr/>
        </p:nvSpPr>
        <p:spPr>
          <a:xfrm>
            <a:off x="1929615"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1" name="角丸四角形 40"/>
          <p:cNvSpPr/>
          <p:nvPr/>
        </p:nvSpPr>
        <p:spPr>
          <a:xfrm>
            <a:off x="2197106"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sp>
        <p:nvSpPr>
          <p:cNvPr id="42" name="角丸四角形 41"/>
          <p:cNvSpPr/>
          <p:nvPr/>
        </p:nvSpPr>
        <p:spPr>
          <a:xfrm>
            <a:off x="37431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sp>
        <p:nvSpPr>
          <p:cNvPr id="43" name="角丸四角形 42"/>
          <p:cNvSpPr/>
          <p:nvPr/>
        </p:nvSpPr>
        <p:spPr>
          <a:xfrm>
            <a:off x="98314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sp>
        <p:nvSpPr>
          <p:cNvPr id="44" name="角丸四角形 43"/>
          <p:cNvSpPr/>
          <p:nvPr/>
        </p:nvSpPr>
        <p:spPr>
          <a:xfrm>
            <a:off x="1592042"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sp>
        <p:nvSpPr>
          <p:cNvPr id="45" name="角丸四角形 44"/>
          <p:cNvSpPr/>
          <p:nvPr/>
        </p:nvSpPr>
        <p:spPr>
          <a:xfrm>
            <a:off x="2937444" y="3836665"/>
            <a:ext cx="403926" cy="2284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6" name="角丸四角形 45"/>
          <p:cNvSpPr/>
          <p:nvPr/>
        </p:nvSpPr>
        <p:spPr>
          <a:xfrm>
            <a:off x="3164052" y="4117777"/>
            <a:ext cx="320828" cy="284267"/>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7" name="角丸四角形 46"/>
          <p:cNvSpPr/>
          <p:nvPr/>
        </p:nvSpPr>
        <p:spPr>
          <a:xfrm>
            <a:off x="3164567" y="5468952"/>
            <a:ext cx="320313" cy="30067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8" name="角丸四角形 47"/>
          <p:cNvSpPr/>
          <p:nvPr/>
        </p:nvSpPr>
        <p:spPr>
          <a:xfrm>
            <a:off x="3168272" y="5152720"/>
            <a:ext cx="316608" cy="29374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49" name="角丸四角形 48"/>
          <p:cNvSpPr/>
          <p:nvPr/>
        </p:nvSpPr>
        <p:spPr>
          <a:xfrm>
            <a:off x="2793848" y="4117619"/>
            <a:ext cx="320185" cy="29805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52" name="角丸四角形 51"/>
          <p:cNvSpPr/>
          <p:nvPr/>
        </p:nvSpPr>
        <p:spPr>
          <a:xfrm>
            <a:off x="2800205" y="5157935"/>
            <a:ext cx="307473" cy="28853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53" name="角丸四角形 52"/>
          <p:cNvSpPr/>
          <p:nvPr/>
        </p:nvSpPr>
        <p:spPr>
          <a:xfrm>
            <a:off x="3164052" y="4433225"/>
            <a:ext cx="320828" cy="6883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55" name="角丸四角形 54"/>
          <p:cNvSpPr/>
          <p:nvPr/>
        </p:nvSpPr>
        <p:spPr>
          <a:xfrm>
            <a:off x="2802471" y="4443817"/>
            <a:ext cx="308444" cy="68303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56" name="角丸四角形 55"/>
          <p:cNvSpPr/>
          <p:nvPr/>
        </p:nvSpPr>
        <p:spPr>
          <a:xfrm>
            <a:off x="351239" y="3855715"/>
            <a:ext cx="425658" cy="20463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76" name="角丸四角形 75"/>
          <p:cNvSpPr/>
          <p:nvPr/>
        </p:nvSpPr>
        <p:spPr>
          <a:xfrm>
            <a:off x="2061679" y="5465091"/>
            <a:ext cx="595161" cy="31088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77" name="角丸四角形 76"/>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78" name="角丸四角形 77"/>
          <p:cNvSpPr/>
          <p:nvPr/>
        </p:nvSpPr>
        <p:spPr>
          <a:xfrm>
            <a:off x="886808"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Tree>
    <p:extLst>
      <p:ext uri="{BB962C8B-B14F-4D97-AF65-F5344CB8AC3E}">
        <p14:creationId xmlns:p14="http://schemas.microsoft.com/office/powerpoint/2010/main" val="18268680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8BEE3A53-14AD-735F-25BB-0815882CE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 y="744580"/>
            <a:ext cx="3502240" cy="6041600"/>
          </a:xfrm>
          <a:prstGeom prst="rect">
            <a:avLst/>
          </a:prstGeom>
        </p:spPr>
      </p:pic>
      <p:sp>
        <p:nvSpPr>
          <p:cNvPr id="3" name="テキスト ボックス 2">
            <a:extLst>
              <a:ext uri="{FF2B5EF4-FFF2-40B4-BE49-F238E27FC236}">
                <a16:creationId xmlns:a16="http://schemas.microsoft.com/office/drawing/2014/main" id="{D82CB7C7-B4C8-B707-E258-32BC41D9D25E}"/>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76" name="表 75"/>
          <p:cNvGraphicFramePr>
            <a:graphicFrameLocks noGrp="1"/>
          </p:cNvGraphicFramePr>
          <p:nvPr>
            <p:extLst>
              <p:ext uri="{D42A27DB-BD31-4B8C-83A1-F6EECF244321}">
                <p14:modId xmlns:p14="http://schemas.microsoft.com/office/powerpoint/2010/main" val="2858206663"/>
              </p:ext>
            </p:extLst>
          </p:nvPr>
        </p:nvGraphicFramePr>
        <p:xfrm>
          <a:off x="4129087" y="304240"/>
          <a:ext cx="7835438" cy="39043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193338">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4025900">
                  <a:extLst>
                    <a:ext uri="{9D8B030D-6E8A-4147-A177-3AD203B41FA5}">
                      <a16:colId xmlns:a16="http://schemas.microsoft.com/office/drawing/2014/main" val="20003"/>
                    </a:ext>
                  </a:extLst>
                </a:gridCol>
              </a:tblGrid>
              <a:tr h="17145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操作</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条件</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動作</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0"/>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右または上に操作</a:t>
                      </a:r>
                    </a:p>
                  </a:txBody>
                  <a:tcPr marL="72000" marR="72000" marT="36000" marB="36000" anchor="ctr"/>
                </a:tc>
                <a:tc>
                  <a:txBody>
                    <a:bodyPr/>
                    <a:lstStyle/>
                    <a:p>
                      <a:pPr algn="l" fontAlgn="ctr"/>
                      <a:r>
                        <a:rPr lang="en-US"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音量レベルを上げる</a:t>
                      </a:r>
                      <a:endParaRPr lang="en-US" altLang="ja-JP" sz="1050" b="0" i="0" u="none" strike="noStrike"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右または上に操作している間、</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1"/>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音量レベルを上げる</a:t>
                      </a:r>
                      <a:endParaRPr lang="en-US" altLang="ja-JP" sz="1050" b="0" i="0" u="none" strike="noStrike"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上がるごとに、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b="0" i="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2"/>
                  </a:ext>
                </a:extLst>
              </a:tr>
              <a:tr h="1714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3"/>
                  </a:ext>
                </a:extLst>
              </a:tr>
              <a:tr h="17145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R8,R9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編集を終了</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4"/>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R10</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ミュートの</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p>
                  </a:txBody>
                  <a:tcPr marL="72000" marR="72000" marT="36000" marB="36000" anchor="ctr"/>
                </a:tc>
                <a:extLst>
                  <a:ext uri="{0D108BD9-81ED-4DB2-BD59-A6C34878D82A}">
                    <a16:rowId xmlns:a16="http://schemas.microsoft.com/office/drawing/2014/main" val="10005"/>
                  </a:ext>
                </a:extLst>
              </a:tr>
              <a:tr h="17145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電源の</a:t>
                      </a:r>
                      <a:r>
                        <a:rPr lang="en-US" sz="1050" b="0" i="0" u="none" strike="noStrike">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p>
                  </a:txBody>
                  <a:tcPr marL="72000" marR="72000" marT="36000" marB="36000" anchor="ctr"/>
                </a:tc>
                <a:extLst>
                  <a:ext uri="{0D108BD9-81ED-4DB2-BD59-A6C34878D82A}">
                    <a16:rowId xmlns:a16="http://schemas.microsoft.com/office/drawing/2014/main" val="10006"/>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R12</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ラウドネスの</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を切替</a:t>
                      </a:r>
                    </a:p>
                  </a:txBody>
                  <a:tcPr marL="72000" marR="72000" marT="36000" marB="36000" anchor="ctr"/>
                </a:tc>
                <a:extLst>
                  <a:ext uri="{0D108BD9-81ED-4DB2-BD59-A6C34878D82A}">
                    <a16:rowId xmlns:a16="http://schemas.microsoft.com/office/drawing/2014/main" val="10007"/>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R27</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トラックを下げる</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CAN_[CLI2] 3Byte 2bit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8"/>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R28</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再生</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一時停止を切替</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en-US" sz="1050" b="0" i="0" u="none" strike="noStrike">
                          <a:solidFill>
                            <a:srgbClr val="000000"/>
                          </a:solidFill>
                          <a:effectLst/>
                          <a:latin typeface="Arial" panose="020B0604020202020204" pitchFamily="34" charset="0"/>
                          <a:ea typeface="+mn-ea"/>
                          <a:cs typeface="Arial" panose="020B0604020202020204" pitchFamily="34" charset="0"/>
                        </a:rPr>
                        <a:t>CAN_[CLI2] 5Byte 5bit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9"/>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R29</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トラックを上げる</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CAN_[CLI2] 3Byte 3bit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10"/>
                  </a:ext>
                </a:extLst>
              </a:tr>
              <a:tr h="17145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R30</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algn="l" fontAlgn="ctr"/>
                      <a:r>
                        <a:rPr lang="en-US" sz="1050" b="0" i="0" u="none" strike="noStrike" dirty="0">
                          <a:solidFill>
                            <a:srgbClr val="000000"/>
                          </a:solidFill>
                          <a:effectLst/>
                          <a:latin typeface="Arial" panose="020B0604020202020204" pitchFamily="34" charset="0"/>
                          <a:ea typeface="+mn-ea"/>
                          <a:cs typeface="Arial" panose="020B0604020202020204" pitchFamily="34" charset="0"/>
                        </a:rPr>
                        <a:t>Bluetooth</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のペアリングを行う</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dirty="0">
                          <a:solidFill>
                            <a:srgbClr val="000000"/>
                          </a:solidFill>
                          <a:effectLst/>
                          <a:latin typeface="Arial" panose="020B0604020202020204" pitchFamily="34" charset="0"/>
                          <a:ea typeface="+mn-ea"/>
                          <a:cs typeface="Arial" panose="020B0604020202020204" pitchFamily="34" charset="0"/>
                        </a:rPr>
                        <a:t>CAN_[CLI2] 6Byte 4bit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11"/>
                  </a:ext>
                </a:extLst>
              </a:tr>
            </a:tbl>
          </a:graphicData>
        </a:graphic>
      </p:graphicFrame>
      <p:sp>
        <p:nvSpPr>
          <p:cNvPr id="28" name="テキスト ボックス 27"/>
          <p:cNvSpPr txBox="1"/>
          <p:nvPr/>
        </p:nvSpPr>
        <p:spPr>
          <a:xfrm>
            <a:off x="4116388" y="4649477"/>
            <a:ext cx="1132041"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表示について</a:t>
            </a:r>
          </a:p>
        </p:txBody>
      </p:sp>
      <p:graphicFrame>
        <p:nvGraphicFramePr>
          <p:cNvPr id="29" name="表 28"/>
          <p:cNvGraphicFramePr>
            <a:graphicFrameLocks noGrp="1"/>
          </p:cNvGraphicFramePr>
          <p:nvPr>
            <p:extLst>
              <p:ext uri="{D42A27DB-BD31-4B8C-83A1-F6EECF244321}">
                <p14:modId xmlns:p14="http://schemas.microsoft.com/office/powerpoint/2010/main" val="407056980"/>
              </p:ext>
            </p:extLst>
          </p:nvPr>
        </p:nvGraphicFramePr>
        <p:xfrm>
          <a:off x="4116388" y="4900406"/>
          <a:ext cx="5822488" cy="166963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3206288">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171450">
                <a:tc>
                  <a:txBody>
                    <a:bodyPr/>
                    <a:lstStyle/>
                    <a:p>
                      <a:pPr algn="l"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操作</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詳細</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277514">
                <a:tc>
                  <a:txBody>
                    <a:bodyPr/>
                    <a:lstStyle/>
                    <a:p>
                      <a:pPr algn="l" fontAlgn="ctr"/>
                      <a:r>
                        <a:rPr lang="en-US" sz="1050" b="0" i="0" u="none" strike="noStrike" dirty="0">
                          <a:solidFill>
                            <a:srgbClr val="000000"/>
                          </a:solidFill>
                          <a:effectLst/>
                          <a:latin typeface="+mn-ea"/>
                          <a:ea typeface="+mn-ea"/>
                        </a:rPr>
                        <a:t>R10</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CAN_[RI1] 0Byte 1bit</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1"/>
                  </a:ext>
                </a:extLst>
              </a:tr>
              <a:tr h="171450">
                <a:tc>
                  <a:txBody>
                    <a:bodyPr/>
                    <a:lstStyle/>
                    <a:p>
                      <a:pPr algn="l" fontAlgn="ctr"/>
                      <a:r>
                        <a:rPr lang="en-US" sz="1050" b="0" i="0" u="none" strike="noStrike">
                          <a:solidFill>
                            <a:srgbClr val="000000"/>
                          </a:solidFill>
                          <a:effectLst/>
                          <a:latin typeface="+mn-ea"/>
                          <a:ea typeface="+mn-ea"/>
                        </a:rPr>
                        <a:t>R11</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CAN_[RI1] 0Byte 0bit</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2"/>
                  </a:ext>
                </a:extLst>
              </a:tr>
              <a:tr h="171450">
                <a:tc>
                  <a:txBody>
                    <a:bodyPr/>
                    <a:lstStyle/>
                    <a:p>
                      <a:pPr algn="l" fontAlgn="ctr"/>
                      <a:r>
                        <a:rPr lang="en-US" sz="1050" b="0" i="0" u="none" strike="noStrike">
                          <a:solidFill>
                            <a:srgbClr val="000000"/>
                          </a:solidFill>
                          <a:effectLst/>
                          <a:latin typeface="+mn-ea"/>
                          <a:ea typeface="+mn-ea"/>
                        </a:rPr>
                        <a:t>R12</a:t>
                      </a:r>
                    </a:p>
                  </a:txBody>
                  <a:tcPr marL="72000" marR="72000" marT="36000" marB="36000" anchor="ctr"/>
                </a:tc>
                <a:tc>
                  <a:txBody>
                    <a:bodyPr/>
                    <a:lstStyle/>
                    <a:p>
                      <a:pPr algn="l" fontAlgn="ctr"/>
                      <a:r>
                        <a:rPr lang="en-US" sz="1050" b="0" i="0" u="none" strike="noStrike">
                          <a:solidFill>
                            <a:srgbClr val="000000"/>
                          </a:solidFill>
                          <a:effectLst/>
                          <a:latin typeface="+mn-ea"/>
                          <a:ea typeface="+mn-ea"/>
                        </a:rPr>
                        <a:t>CAN_[RI3] 0Byte 7bit</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3"/>
                  </a:ext>
                </a:extLst>
              </a:tr>
              <a:tr h="171450">
                <a:tc>
                  <a:txBody>
                    <a:bodyPr/>
                    <a:lstStyle/>
                    <a:p>
                      <a:pPr algn="l" fontAlgn="ctr"/>
                      <a:r>
                        <a:rPr lang="en-US" sz="1050" b="0" i="0" u="none" strike="noStrike">
                          <a:solidFill>
                            <a:srgbClr val="000000"/>
                          </a:solidFill>
                          <a:effectLst/>
                          <a:latin typeface="+mn-ea"/>
                          <a:ea typeface="+mn-ea"/>
                        </a:rPr>
                        <a:t>R25</a:t>
                      </a:r>
                    </a:p>
                  </a:txBody>
                  <a:tcPr marL="72000" marR="72000" marT="36000" marB="36000" anchor="ctr"/>
                </a:tc>
                <a:tc>
                  <a:txBody>
                    <a:bodyPr/>
                    <a:lstStyle/>
                    <a:p>
                      <a:pPr algn="l" fontAlgn="ctr"/>
                      <a:r>
                        <a:rPr lang="en-US" sz="1050" b="0" i="0" u="none" strike="noStrike">
                          <a:solidFill>
                            <a:srgbClr val="000000"/>
                          </a:solidFill>
                          <a:effectLst/>
                          <a:latin typeface="+mn-ea"/>
                          <a:ea typeface="+mn-ea"/>
                        </a:rPr>
                        <a:t>CAN_[RI1] 4Byte</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4"/>
                  </a:ext>
                </a:extLst>
              </a:tr>
              <a:tr h="171450">
                <a:tc>
                  <a:txBody>
                    <a:bodyPr/>
                    <a:lstStyle/>
                    <a:p>
                      <a:pPr algn="l" fontAlgn="ctr"/>
                      <a:r>
                        <a:rPr lang="en-US" sz="1050" b="0" i="0" u="none" strike="noStrike">
                          <a:solidFill>
                            <a:srgbClr val="000000"/>
                          </a:solidFill>
                          <a:effectLst/>
                          <a:latin typeface="+mn-ea"/>
                          <a:ea typeface="+mn-ea"/>
                        </a:rPr>
                        <a:t>R26</a:t>
                      </a:r>
                    </a:p>
                  </a:txBody>
                  <a:tcPr marL="72000" marR="72000" marT="36000" marB="36000" anchor="ctr"/>
                </a:tc>
                <a:tc>
                  <a:txBody>
                    <a:bodyPr/>
                    <a:lstStyle/>
                    <a:p>
                      <a:pPr algn="l" fontAlgn="ctr"/>
                      <a:r>
                        <a:rPr lang="en-US" sz="1050" b="0" i="0" u="none" strike="noStrike">
                          <a:solidFill>
                            <a:srgbClr val="000000"/>
                          </a:solidFill>
                          <a:effectLst/>
                          <a:latin typeface="+mn-ea"/>
                          <a:ea typeface="+mn-ea"/>
                        </a:rPr>
                        <a:t>CAN_[RI1] 3Byte</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5"/>
                  </a:ext>
                </a:extLst>
              </a:tr>
              <a:tr h="171450">
                <a:tc>
                  <a:txBody>
                    <a:bodyPr/>
                    <a:lstStyle/>
                    <a:p>
                      <a:pPr algn="l" fontAlgn="ctr"/>
                      <a:r>
                        <a:rPr lang="en-US" sz="1050" b="0" i="0" u="none" strike="noStrike">
                          <a:solidFill>
                            <a:srgbClr val="000000"/>
                          </a:solidFill>
                          <a:effectLst/>
                          <a:latin typeface="+mn-ea"/>
                          <a:ea typeface="+mn-ea"/>
                        </a:rPr>
                        <a:t>R30</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CAN_[RI5] 0Byte 1-2 bit </a:t>
                      </a:r>
                      <a:r>
                        <a:rPr lang="ja-JP" altLang="en-US" sz="1050" b="0" i="0" u="none" strike="noStrike" dirty="0">
                          <a:solidFill>
                            <a:srgbClr val="000000"/>
                          </a:solidFill>
                          <a:effectLst/>
                          <a:latin typeface="+mn-ea"/>
                          <a:ea typeface="+mn-ea"/>
                        </a:rPr>
                        <a:t>または </a:t>
                      </a:r>
                      <a:r>
                        <a:rPr lang="en-US" altLang="ja-JP" sz="1050" b="0" i="0" u="none" strike="noStrike" dirty="0">
                          <a:solidFill>
                            <a:srgbClr val="000000"/>
                          </a:solidFill>
                          <a:effectLst/>
                          <a:latin typeface="+mn-ea"/>
                          <a:ea typeface="+mn-ea"/>
                        </a:rPr>
                        <a:t>1</a:t>
                      </a:r>
                      <a:r>
                        <a:rPr lang="en-US" sz="1050" b="0" i="0" u="none" strike="noStrike" dirty="0">
                          <a:solidFill>
                            <a:srgbClr val="000000"/>
                          </a:solidFill>
                          <a:effectLst/>
                          <a:latin typeface="+mn-ea"/>
                          <a:ea typeface="+mn-ea"/>
                        </a:rPr>
                        <a:t>Byte 0-3bit </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Bluetooth</a:t>
                      </a:r>
                      <a:r>
                        <a:rPr lang="ja-JP" altLang="en-US" sz="1050" b="0" i="0" u="none" strike="noStrike" dirty="0">
                          <a:solidFill>
                            <a:srgbClr val="000000"/>
                          </a:solidFill>
                          <a:effectLst/>
                          <a:latin typeface="+mn-ea"/>
                          <a:ea typeface="+mn-ea"/>
                        </a:rPr>
                        <a:t>画面</a:t>
                      </a:r>
                      <a:r>
                        <a:rPr lang="en-US" altLang="ja-JP" sz="1050" b="0" i="0" u="none" strike="noStrike" dirty="0">
                          <a:solidFill>
                            <a:srgbClr val="000000"/>
                          </a:solidFill>
                          <a:effectLst/>
                          <a:latin typeface="+mn-ea"/>
                          <a:ea typeface="+mn-ea"/>
                        </a:rPr>
                        <a:t>6</a:t>
                      </a:r>
                      <a:r>
                        <a:rPr lang="ja-JP" altLang="en-US" sz="1050" b="0" i="0" u="none" strike="noStrike" dirty="0">
                          <a:solidFill>
                            <a:srgbClr val="000000"/>
                          </a:solidFill>
                          <a:effectLst/>
                          <a:latin typeface="+mn-ea"/>
                          <a:ea typeface="+mn-ea"/>
                        </a:rPr>
                        <a:t>を参照</a:t>
                      </a:r>
                    </a:p>
                  </a:txBody>
                  <a:tcPr marL="72000" marR="72000" marT="36000" marB="36000" anchor="ctr"/>
                </a:tc>
                <a:extLst>
                  <a:ext uri="{0D108BD9-81ED-4DB2-BD59-A6C34878D82A}">
                    <a16:rowId xmlns:a16="http://schemas.microsoft.com/office/drawing/2014/main" val="10006"/>
                  </a:ext>
                </a:extLst>
              </a:tr>
            </a:tbl>
          </a:graphicData>
        </a:graphic>
      </p:graphicFrame>
      <p:sp>
        <p:nvSpPr>
          <p:cNvPr id="3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画面⑤</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211769"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7" name="角丸四角形 36"/>
          <p:cNvSpPr/>
          <p:nvPr/>
        </p:nvSpPr>
        <p:spPr>
          <a:xfrm>
            <a:off x="1364321"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8" name="角丸四角形 37"/>
          <p:cNvSpPr/>
          <p:nvPr/>
        </p:nvSpPr>
        <p:spPr>
          <a:xfrm>
            <a:off x="2493654"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0" name="角丸四角形 39"/>
          <p:cNvSpPr/>
          <p:nvPr/>
        </p:nvSpPr>
        <p:spPr>
          <a:xfrm>
            <a:off x="235013"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1" name="角丸四角形 40"/>
          <p:cNvSpPr/>
          <p:nvPr/>
        </p:nvSpPr>
        <p:spPr>
          <a:xfrm>
            <a:off x="228602"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42" name="角丸四角形 41"/>
          <p:cNvSpPr/>
          <p:nvPr/>
        </p:nvSpPr>
        <p:spPr>
          <a:xfrm>
            <a:off x="1929615"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3" name="角丸四角形 42"/>
          <p:cNvSpPr/>
          <p:nvPr/>
        </p:nvSpPr>
        <p:spPr>
          <a:xfrm>
            <a:off x="2197106"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sp>
        <p:nvSpPr>
          <p:cNvPr id="44" name="角丸四角形 43"/>
          <p:cNvSpPr/>
          <p:nvPr/>
        </p:nvSpPr>
        <p:spPr>
          <a:xfrm>
            <a:off x="37431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sp>
        <p:nvSpPr>
          <p:cNvPr id="45" name="角丸四角形 44"/>
          <p:cNvSpPr/>
          <p:nvPr/>
        </p:nvSpPr>
        <p:spPr>
          <a:xfrm>
            <a:off x="983144"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sp>
        <p:nvSpPr>
          <p:cNvPr id="46" name="角丸四角形 45"/>
          <p:cNvSpPr/>
          <p:nvPr/>
        </p:nvSpPr>
        <p:spPr>
          <a:xfrm>
            <a:off x="1592042" y="4424216"/>
            <a:ext cx="377534" cy="40686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sp>
        <p:nvSpPr>
          <p:cNvPr id="47" name="角丸四角形 46"/>
          <p:cNvSpPr/>
          <p:nvPr/>
        </p:nvSpPr>
        <p:spPr>
          <a:xfrm>
            <a:off x="2937444" y="3836665"/>
            <a:ext cx="403926" cy="2284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8" name="角丸四角形 47"/>
          <p:cNvSpPr/>
          <p:nvPr/>
        </p:nvSpPr>
        <p:spPr>
          <a:xfrm>
            <a:off x="3164052" y="4117777"/>
            <a:ext cx="320828" cy="284267"/>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9" name="角丸四角形 48"/>
          <p:cNvSpPr/>
          <p:nvPr/>
        </p:nvSpPr>
        <p:spPr>
          <a:xfrm>
            <a:off x="3164567" y="5468952"/>
            <a:ext cx="320313" cy="30067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52" name="角丸四角形 51"/>
          <p:cNvSpPr/>
          <p:nvPr/>
        </p:nvSpPr>
        <p:spPr>
          <a:xfrm>
            <a:off x="3168272" y="5152720"/>
            <a:ext cx="316608" cy="293749"/>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53" name="角丸四角形 52"/>
          <p:cNvSpPr/>
          <p:nvPr/>
        </p:nvSpPr>
        <p:spPr>
          <a:xfrm>
            <a:off x="2793848" y="4117619"/>
            <a:ext cx="320185" cy="29805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2" name="角丸四角形 61"/>
          <p:cNvSpPr/>
          <p:nvPr/>
        </p:nvSpPr>
        <p:spPr>
          <a:xfrm>
            <a:off x="2800205" y="5157935"/>
            <a:ext cx="307473" cy="28853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5" name="角丸四角形 74"/>
          <p:cNvSpPr/>
          <p:nvPr/>
        </p:nvSpPr>
        <p:spPr>
          <a:xfrm>
            <a:off x="3164052" y="4433225"/>
            <a:ext cx="320828" cy="68831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77" name="角丸四角形 76"/>
          <p:cNvSpPr/>
          <p:nvPr/>
        </p:nvSpPr>
        <p:spPr>
          <a:xfrm>
            <a:off x="2802471" y="4443817"/>
            <a:ext cx="308444" cy="68303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8" name="角丸四角形 77"/>
          <p:cNvSpPr/>
          <p:nvPr/>
        </p:nvSpPr>
        <p:spPr>
          <a:xfrm>
            <a:off x="351239" y="3855715"/>
            <a:ext cx="425658" cy="20463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79" name="角丸四角形 78"/>
          <p:cNvSpPr/>
          <p:nvPr/>
        </p:nvSpPr>
        <p:spPr>
          <a:xfrm>
            <a:off x="2061679" y="5465091"/>
            <a:ext cx="595161" cy="31088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80" name="角丸四角形 79"/>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1" name="角丸四角形 80"/>
          <p:cNvSpPr/>
          <p:nvPr/>
        </p:nvSpPr>
        <p:spPr>
          <a:xfrm>
            <a:off x="886808"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Tree>
    <p:extLst>
      <p:ext uri="{BB962C8B-B14F-4D97-AF65-F5344CB8AC3E}">
        <p14:creationId xmlns:p14="http://schemas.microsoft.com/office/powerpoint/2010/main" val="2498942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 2"/>
          <p:cNvGraphicFramePr>
            <a:graphicFrameLocks noGrp="1"/>
          </p:cNvGraphicFramePr>
          <p:nvPr/>
        </p:nvGraphicFramePr>
        <p:xfrm>
          <a:off x="325466" y="1224676"/>
          <a:ext cx="10780456" cy="3884295"/>
        </p:xfrm>
        <a:graphic>
          <a:graphicData uri="http://schemas.openxmlformats.org/drawingml/2006/table">
            <a:tbl>
              <a:tblPr>
                <a:tableStyleId>{5C22544A-7EE6-4342-B048-85BDC9FD1C3A}</a:tableStyleId>
              </a:tblPr>
              <a:tblGrid>
                <a:gridCol w="2694940">
                  <a:extLst>
                    <a:ext uri="{9D8B030D-6E8A-4147-A177-3AD203B41FA5}">
                      <a16:colId xmlns:a16="http://schemas.microsoft.com/office/drawing/2014/main" val="20000"/>
                    </a:ext>
                  </a:extLst>
                </a:gridCol>
                <a:gridCol w="2695575">
                  <a:extLst>
                    <a:ext uri="{9D8B030D-6E8A-4147-A177-3AD203B41FA5}">
                      <a16:colId xmlns:a16="http://schemas.microsoft.com/office/drawing/2014/main" val="20001"/>
                    </a:ext>
                  </a:extLst>
                </a:gridCol>
                <a:gridCol w="2694769">
                  <a:extLst>
                    <a:ext uri="{9D8B030D-6E8A-4147-A177-3AD203B41FA5}">
                      <a16:colId xmlns:a16="http://schemas.microsoft.com/office/drawing/2014/main" val="20002"/>
                    </a:ext>
                  </a:extLst>
                </a:gridCol>
                <a:gridCol w="2695172">
                  <a:extLst>
                    <a:ext uri="{9D8B030D-6E8A-4147-A177-3AD203B41FA5}">
                      <a16:colId xmlns:a16="http://schemas.microsoft.com/office/drawing/2014/main" val="20003"/>
                    </a:ext>
                  </a:extLst>
                </a:gridCol>
              </a:tblGrid>
              <a:tr h="793115">
                <a:tc>
                  <a:txBody>
                    <a:bodyPr/>
                    <a:lstStyle/>
                    <a:p>
                      <a:pPr algn="ctr"/>
                      <a:r>
                        <a:rPr kumimoji="1" lang="ja-JP" altLang="en-US" sz="1100" dirty="0"/>
                        <a:t>ペアリング無し</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1100" dirty="0"/>
                        <a:t>ペアリング中</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1100" dirty="0"/>
                        <a:t>ペアリング完了</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1100" dirty="0"/>
                        <a:t>タイムアウト</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93115">
                <a:tc>
                  <a:txBody>
                    <a:bodyPr/>
                    <a:lstStyle/>
                    <a:p>
                      <a:pPr algn="ctr">
                        <a:buNone/>
                      </a:pPr>
                      <a:r>
                        <a:rPr kumimoji="1" lang="ja-JP" altLang="en-US" sz="1100" dirty="0"/>
                        <a:t>右記のいずれも満足しないとき</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r>
                        <a:rPr kumimoji="1" lang="en-US" altLang="ja-JP" sz="1100" dirty="0"/>
                        <a:t>RI5 1Byte 0-3bit </a:t>
                      </a:r>
                      <a:r>
                        <a:rPr kumimoji="1" lang="ja-JP" altLang="en-US" sz="1100" dirty="0"/>
                        <a:t>が</a:t>
                      </a:r>
                      <a:r>
                        <a:rPr kumimoji="1" lang="en-US" altLang="ja-JP" sz="1100" dirty="0"/>
                        <a:t>1</a:t>
                      </a:r>
                      <a:r>
                        <a:rPr kumimoji="1" lang="ja-JP" altLang="en-US" sz="1100" dirty="0"/>
                        <a:t>の時</a:t>
                      </a:r>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r>
                        <a:rPr lang="en-US" altLang="ja-JP" sz="1100" dirty="0">
                          <a:sym typeface="+mn-ea"/>
                        </a:rPr>
                        <a:t>RI5 0Byte 1-2bit </a:t>
                      </a:r>
                      <a:r>
                        <a:rPr lang="ja-JP" altLang="en-US" sz="1100" dirty="0">
                          <a:sym typeface="+mn-ea"/>
                        </a:rPr>
                        <a:t>が</a:t>
                      </a:r>
                      <a:r>
                        <a:rPr lang="en-US" altLang="ja-JP" sz="1100" dirty="0">
                          <a:sym typeface="+mn-ea"/>
                        </a:rPr>
                        <a:t>1, 2, 3</a:t>
                      </a:r>
                      <a:r>
                        <a:rPr lang="ja-JP" altLang="en-US" sz="1100" dirty="0">
                          <a:sym typeface="+mn-ea"/>
                        </a:rPr>
                        <a:t>のいずれかの時</a:t>
                      </a: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r>
                        <a:rPr lang="en-US" altLang="ja-JP" sz="1100" dirty="0">
                          <a:sym typeface="+mn-ea"/>
                        </a:rPr>
                        <a:t>RI5 1Byte 0-3bit </a:t>
                      </a:r>
                      <a:r>
                        <a:rPr lang="ja-JP" altLang="en-US" sz="1100" dirty="0">
                          <a:sym typeface="+mn-ea"/>
                        </a:rPr>
                        <a:t>が</a:t>
                      </a:r>
                      <a:r>
                        <a:rPr lang="en-US" altLang="ja-JP" sz="1100" dirty="0">
                          <a:sym typeface="+mn-ea"/>
                        </a:rPr>
                        <a:t>3</a:t>
                      </a:r>
                      <a:r>
                        <a:rPr lang="ja-JP" altLang="en-US" sz="1100" dirty="0">
                          <a:sym typeface="+mn-ea"/>
                        </a:rPr>
                        <a:t>の時</a:t>
                      </a: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8065">
                <a:tc>
                  <a:txBody>
                    <a:bodyPr/>
                    <a:lstStyle/>
                    <a:p>
                      <a:pPr algn="ctr">
                        <a:buNone/>
                      </a:pP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buNone/>
                      </a:pPr>
                      <a:endParaRPr kumimoji="1" lang="ja-JP" altLang="en-US" sz="1100" dirty="0"/>
                    </a:p>
                  </a:txBody>
                  <a:tcPr marT="45721" marB="45721"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タイトル 1"/>
          <p:cNvSpPr>
            <a:spLocks noGrp="1"/>
          </p:cNvSpPr>
          <p:nvPr>
            <p:ph type="title"/>
          </p:nvPr>
        </p:nvSpPr>
        <p:spPr>
          <a:xfrm>
            <a:off x="228602" y="291761"/>
            <a:ext cx="3500116" cy="405496"/>
          </a:xfrm>
        </p:spPr>
        <p:txBody>
          <a:bodyPr wrap="square">
            <a:spAutoFit/>
          </a:bodyPr>
          <a:lstStyle/>
          <a:p>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画面⑥</a:t>
            </a:r>
          </a:p>
        </p:txBody>
      </p:sp>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228602" y="693023"/>
            <a:ext cx="8398640" cy="3576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ペアリングの表示は下記のように行う</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優先度はペアリング完了 ＞ ペアリング中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ペアリング無し　とする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2878" y="3012055"/>
            <a:ext cx="1932818" cy="1875970"/>
          </a:xfrm>
          <a:prstGeom prst="rect">
            <a:avLst/>
          </a:prstGeom>
        </p:spPr>
      </p:pic>
      <p:pic>
        <p:nvPicPr>
          <p:cNvPr id="50" name="図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343859" y="3021619"/>
            <a:ext cx="1932818" cy="1875970"/>
          </a:xfrm>
          <a:prstGeom prst="rect">
            <a:avLst/>
          </a:prstGeom>
        </p:spPr>
      </p:pic>
      <p:pic>
        <p:nvPicPr>
          <p:cNvPr id="51" name="図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48976" y="3012055"/>
            <a:ext cx="1932818" cy="1875970"/>
          </a:xfrm>
          <a:prstGeom prst="rect">
            <a:avLst/>
          </a:prstGeom>
        </p:spPr>
      </p:pic>
      <p:sp>
        <p:nvSpPr>
          <p:cNvPr id="5" name="正方形/長方形 4"/>
          <p:cNvSpPr/>
          <p:nvPr/>
        </p:nvSpPr>
        <p:spPr>
          <a:xfrm rot="2700000">
            <a:off x="4012539" y="3905602"/>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54" name="正方形/長方形 53"/>
          <p:cNvSpPr/>
          <p:nvPr/>
        </p:nvSpPr>
        <p:spPr>
          <a:xfrm rot="2700000">
            <a:off x="4471248" y="3896038"/>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cxnSp>
        <p:nvCxnSpPr>
          <p:cNvPr id="8" name="直線矢印コネクタ 7"/>
          <p:cNvCxnSpPr/>
          <p:nvPr/>
        </p:nvCxnSpPr>
        <p:spPr>
          <a:xfrm flipH="1" flipV="1">
            <a:off x="4068368" y="4060960"/>
            <a:ext cx="216693" cy="1222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4310268" y="4060960"/>
            <a:ext cx="214981" cy="1222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47266" y="5186367"/>
            <a:ext cx="1326004" cy="369460"/>
          </a:xfrm>
          <a:prstGeom prst="rect">
            <a:avLst/>
          </a:prstGeom>
          <a:solidFill>
            <a:schemeClr val="bg1"/>
          </a:solidFill>
          <a:ln>
            <a:solidFill>
              <a:schemeClr val="tx1"/>
            </a:solidFill>
          </a:ln>
        </p:spPr>
        <p:txBody>
          <a:bodyPr wrap="none" rtlCol="0">
            <a:spAutoFit/>
          </a:bodyPr>
          <a:lstStyle/>
          <a:p>
            <a:r>
              <a:rPr lang="ja-JP" altLang="en-US" sz="1800" dirty="0"/>
              <a:t>交互に点滅</a:t>
            </a:r>
          </a:p>
        </p:txBody>
      </p:sp>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38120" t="58467" r="53960" b="27933"/>
          <a:stretch>
            <a:fillRect/>
          </a:stretch>
        </p:blipFill>
        <p:spPr>
          <a:xfrm rot="16200000">
            <a:off x="6068612" y="2935260"/>
            <a:ext cx="1988430" cy="2048684"/>
          </a:xfrm>
          <a:prstGeom prst="rect">
            <a:avLst/>
          </a:prstGeom>
        </p:spPr>
      </p:pic>
    </p:spTree>
    <p:extLst>
      <p:ext uri="{BB962C8B-B14F-4D97-AF65-F5344CB8AC3E}">
        <p14:creationId xmlns:p14="http://schemas.microsoft.com/office/powerpoint/2010/main" val="3135797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2197493" y="1940870"/>
            <a:ext cx="242059" cy="431804"/>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608152" y="352766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608152" y="3157470"/>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9934461" y="353719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9934461" y="3164759"/>
            <a:ext cx="372276" cy="393168"/>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7210724" y="4516377"/>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9929499" y="4676269"/>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9200211" y="1951834"/>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8" y="295929"/>
            <a:ext cx="681037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pic>
        <p:nvPicPr>
          <p:cNvPr id="95" name="図 94"/>
          <p:cNvPicPr>
            <a:picLocks noChangeAspect="1"/>
          </p:cNvPicPr>
          <p:nvPr/>
        </p:nvPicPr>
        <p:blipFill rotWithShape="1">
          <a:blip r:embed="rId3">
            <a:extLst>
              <a:ext uri="{28A0092B-C50C-407E-A947-70E740481C1C}">
                <a14:useLocalDpi xmlns:a14="http://schemas.microsoft.com/office/drawing/2010/main" val="0"/>
              </a:ext>
            </a:extLst>
          </a:blip>
          <a:srcRect l="10305" t="824" r="83445" b="50391"/>
          <a:stretch/>
        </p:blipFill>
        <p:spPr>
          <a:xfrm rot="16200000">
            <a:off x="2775937" y="4603748"/>
            <a:ext cx="381001" cy="1784350"/>
          </a:xfrm>
          <a:prstGeom prst="rect">
            <a:avLst/>
          </a:prstGeom>
        </p:spPr>
      </p:pic>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角丸四角形 108"/>
          <p:cNvSpPr/>
          <p:nvPr/>
        </p:nvSpPr>
        <p:spPr>
          <a:xfrm>
            <a:off x="9120226" y="2080421"/>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3" name="角丸四角形 112"/>
          <p:cNvSpPr/>
          <p:nvPr/>
        </p:nvSpPr>
        <p:spPr>
          <a:xfrm>
            <a:off x="2123310" y="203574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25" name="角丸四角形 124"/>
          <p:cNvSpPr/>
          <p:nvPr/>
        </p:nvSpPr>
        <p:spPr>
          <a:xfrm>
            <a:off x="7140244" y="464918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36" name="角丸四角形 135"/>
          <p:cNvSpPr/>
          <p:nvPr/>
        </p:nvSpPr>
        <p:spPr>
          <a:xfrm>
            <a:off x="9962518"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6">
            <a:extLst>
              <a:ext uri="{28A0092B-C50C-407E-A947-70E740481C1C}">
                <a14:useLocalDpi xmlns:a14="http://schemas.microsoft.com/office/drawing/2010/main" val="0"/>
              </a:ext>
            </a:extLst>
          </a:blip>
          <a:srcRect l="39076" t="79483" r="55594" b="10532"/>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18" name="直線矢印コネクタ 217"/>
          <p:cNvCxnSpPr/>
          <p:nvPr/>
        </p:nvCxnSpPr>
        <p:spPr>
          <a:xfrm flipH="1">
            <a:off x="9034009" y="3643130"/>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9034009" y="3460934"/>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p:nvPr/>
        </p:nvCxnSpPr>
        <p:spPr>
          <a:xfrm flipV="1">
            <a:off x="8801101" y="2343638"/>
            <a:ext cx="413237" cy="80596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p:nvPr/>
        </p:nvCxnSpPr>
        <p:spPr>
          <a:xfrm>
            <a:off x="9399082" y="2405447"/>
            <a:ext cx="573595" cy="744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flipV="1">
            <a:off x="9513278" y="2361224"/>
            <a:ext cx="583225" cy="7502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a:off x="2182807" y="3822828"/>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p:nvPr/>
        </p:nvCxnSpPr>
        <p:spPr>
          <a:xfrm flipV="1">
            <a:off x="2315945" y="3822828"/>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86422"/>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15945" y="5686422"/>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197913" y="2302972"/>
            <a:ext cx="0" cy="97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2315945" y="2302972"/>
            <a:ext cx="0" cy="97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197913" y="1763622"/>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315945" y="1763622"/>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flipV="1">
            <a:off x="7772917" y="4867981"/>
            <a:ext cx="20543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7745428" y="4719345"/>
            <a:ext cx="20947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H="1" flipV="1">
            <a:off x="7458809" y="3643130"/>
            <a:ext cx="108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7458809" y="3460934"/>
            <a:ext cx="108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a:off x="8829676" y="4000501"/>
            <a:ext cx="1114425" cy="641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5" name="角丸四角形 274"/>
          <p:cNvSpPr/>
          <p:nvPr/>
        </p:nvSpPr>
        <p:spPr>
          <a:xfrm>
            <a:off x="9899479" y="5661783"/>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278" name="直線矢印コネクタ 277"/>
          <p:cNvCxnSpPr/>
          <p:nvPr/>
        </p:nvCxnSpPr>
        <p:spPr>
          <a:xfrm>
            <a:off x="10115518" y="5108332"/>
            <a:ext cx="0" cy="51370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139138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cxnSp>
        <p:nvCxnSpPr>
          <p:cNvPr id="280" name="直線矢印コネクタ 279"/>
          <p:cNvCxnSpPr/>
          <p:nvPr/>
        </p:nvCxnSpPr>
        <p:spPr>
          <a:xfrm flipV="1">
            <a:off x="9331250" y="1690471"/>
            <a:ext cx="0" cy="3618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線矢印コネクタ 280"/>
          <p:cNvCxnSpPr/>
          <p:nvPr/>
        </p:nvCxnSpPr>
        <p:spPr>
          <a:xfrm flipH="1">
            <a:off x="2587268" y="2201868"/>
            <a:ext cx="644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2587268" y="2102387"/>
            <a:ext cx="644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7" name="角丸四角形 286"/>
          <p:cNvSpPr/>
          <p:nvPr/>
        </p:nvSpPr>
        <p:spPr>
          <a:xfrm>
            <a:off x="10837692" y="205158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288" name="直線矢印コネクタ 287"/>
          <p:cNvCxnSpPr/>
          <p:nvPr/>
        </p:nvCxnSpPr>
        <p:spPr>
          <a:xfrm>
            <a:off x="9608124" y="2183380"/>
            <a:ext cx="11741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p:cNvCxnSpPr/>
          <p:nvPr/>
        </p:nvCxnSpPr>
        <p:spPr>
          <a:xfrm>
            <a:off x="2550254" y="1559108"/>
            <a:ext cx="6526635" cy="453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1" name="角丸四角形 290"/>
          <p:cNvSpPr/>
          <p:nvPr/>
        </p:nvSpPr>
        <p:spPr>
          <a:xfrm>
            <a:off x="11323332" y="335823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R27</a:t>
            </a:r>
          </a:p>
        </p:txBody>
      </p:sp>
      <p:cxnSp>
        <p:nvCxnSpPr>
          <p:cNvPr id="303" name="直線矢印コネクタ 302"/>
          <p:cNvCxnSpPr/>
          <p:nvPr/>
        </p:nvCxnSpPr>
        <p:spPr>
          <a:xfrm>
            <a:off x="10352547" y="4845889"/>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線矢印コネクタ 313"/>
          <p:cNvCxnSpPr/>
          <p:nvPr/>
        </p:nvCxnSpPr>
        <p:spPr>
          <a:xfrm flipH="1">
            <a:off x="3917950" y="4991185"/>
            <a:ext cx="3177643" cy="6285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33371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7056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H="1" flipV="1">
            <a:off x="1151793" y="4897316"/>
            <a:ext cx="912944" cy="53988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24301" y="4800601"/>
            <a:ext cx="3114676" cy="609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a:off x="1155214" y="2141417"/>
            <a:ext cx="902188" cy="23740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1" name="角丸四角形 180"/>
          <p:cNvSpPr/>
          <p:nvPr/>
        </p:nvSpPr>
        <p:spPr>
          <a:xfrm>
            <a:off x="714890" y="2281714"/>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183" name="直線矢印コネクタ 182"/>
          <p:cNvCxnSpPr/>
          <p:nvPr/>
        </p:nvCxnSpPr>
        <p:spPr>
          <a:xfrm flipH="1" flipV="1">
            <a:off x="1107832" y="5029200"/>
            <a:ext cx="924382" cy="10589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flipV="1">
            <a:off x="3915231" y="5029201"/>
            <a:ext cx="3399970" cy="1053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581425"/>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961681"/>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67" name="直線矢印コネクタ 266"/>
          <p:cNvCxnSpPr/>
          <p:nvPr/>
        </p:nvCxnSpPr>
        <p:spPr>
          <a:xfrm flipH="1" flipV="1">
            <a:off x="2314750" y="1205853"/>
            <a:ext cx="1196" cy="18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3" y="1543540"/>
            <a:ext cx="868972" cy="73928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6431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151" name="直線矢印コネクタ 150"/>
          <p:cNvCxnSpPr/>
          <p:nvPr/>
        </p:nvCxnSpPr>
        <p:spPr>
          <a:xfrm flipH="1">
            <a:off x="3763109" y="3810002"/>
            <a:ext cx="180242" cy="145659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H="1" flipV="1">
            <a:off x="1155311" y="3643130"/>
            <a:ext cx="87923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14" name="図 113"/>
          <p:cNvPicPr>
            <a:picLocks noChangeAspect="1"/>
          </p:cNvPicPr>
          <p:nvPr/>
        </p:nvPicPr>
        <p:blipFill rotWithShape="1">
          <a:blip r:embed="rId7">
            <a:extLst>
              <a:ext uri="{28A0092B-C50C-407E-A947-70E740481C1C}">
                <a14:useLocalDpi xmlns:a14="http://schemas.microsoft.com/office/drawing/2010/main" val="0"/>
              </a:ext>
            </a:extLst>
          </a:blip>
          <a:srcRect l="38189" t="4685" r="53954" b="81426"/>
          <a:stretch/>
        </p:blipFill>
        <p:spPr>
          <a:xfrm rot="16200000">
            <a:off x="2109465" y="3291124"/>
            <a:ext cx="478969" cy="507998"/>
          </a:xfrm>
          <a:prstGeom prst="rect">
            <a:avLst/>
          </a:prstGeom>
        </p:spPr>
      </p:pic>
      <p:sp>
        <p:nvSpPr>
          <p:cNvPr id="119" name="角丸四角形 118"/>
          <p:cNvSpPr/>
          <p:nvPr/>
        </p:nvSpPr>
        <p:spPr>
          <a:xfrm>
            <a:off x="2101012"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pic>
        <p:nvPicPr>
          <p:cNvPr id="122" name="図 121"/>
          <p:cNvPicPr>
            <a:picLocks noChangeAspect="1"/>
          </p:cNvPicPr>
          <p:nvPr/>
        </p:nvPicPr>
        <p:blipFill rotWithShape="1">
          <a:blip r:embed="rId7">
            <a:extLst>
              <a:ext uri="{28A0092B-C50C-407E-A947-70E740481C1C}">
                <a14:useLocalDpi xmlns:a14="http://schemas.microsoft.com/office/drawing/2010/main" val="0"/>
              </a:ext>
            </a:extLst>
          </a:blip>
          <a:srcRect l="38156" t="22807" r="54029" b="63989"/>
          <a:stretch/>
        </p:blipFill>
        <p:spPr>
          <a:xfrm rot="16200000">
            <a:off x="3704578" y="3304908"/>
            <a:ext cx="476430" cy="482964"/>
          </a:xfrm>
          <a:prstGeom prst="rect">
            <a:avLst/>
          </a:prstGeom>
        </p:spPr>
      </p:pic>
      <p:sp>
        <p:nvSpPr>
          <p:cNvPr id="127" name="角丸四角形 126"/>
          <p:cNvSpPr/>
          <p:nvPr/>
        </p:nvSpPr>
        <p:spPr>
          <a:xfrm>
            <a:off x="3697250"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pic>
        <p:nvPicPr>
          <p:cNvPr id="129" name="図 128"/>
          <p:cNvPicPr>
            <a:picLocks noChangeAspect="1"/>
          </p:cNvPicPr>
          <p:nvPr/>
        </p:nvPicPr>
        <p:blipFill rotWithShape="1">
          <a:blip r:embed="rId7">
            <a:extLst>
              <a:ext uri="{28A0092B-C50C-407E-A947-70E740481C1C}">
                <a14:useLocalDpi xmlns:a14="http://schemas.microsoft.com/office/drawing/2010/main" val="0"/>
              </a:ext>
            </a:extLst>
          </a:blip>
          <a:srcRect l="38079" t="40363" r="54064" b="46145"/>
          <a:stretch/>
        </p:blipFill>
        <p:spPr>
          <a:xfrm rot="16200000">
            <a:off x="5289893" y="3298374"/>
            <a:ext cx="478974" cy="493486"/>
          </a:xfrm>
          <a:prstGeom prst="rect">
            <a:avLst/>
          </a:prstGeom>
        </p:spPr>
      </p:pic>
      <p:sp>
        <p:nvSpPr>
          <p:cNvPr id="133" name="角丸四角形 132"/>
          <p:cNvSpPr/>
          <p:nvPr/>
        </p:nvSpPr>
        <p:spPr>
          <a:xfrm>
            <a:off x="5293488"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pic>
        <p:nvPicPr>
          <p:cNvPr id="134" name="図 133"/>
          <p:cNvPicPr>
            <a:picLocks noChangeAspect="1"/>
          </p:cNvPicPr>
          <p:nvPr/>
        </p:nvPicPr>
        <p:blipFill rotWithShape="1">
          <a:blip r:embed="rId7">
            <a:extLst>
              <a:ext uri="{28A0092B-C50C-407E-A947-70E740481C1C}">
                <a14:useLocalDpi xmlns:a14="http://schemas.microsoft.com/office/drawing/2010/main" val="0"/>
              </a:ext>
            </a:extLst>
          </a:blip>
          <a:srcRect l="38118" t="58306" r="53965" b="28152"/>
          <a:stretch/>
        </p:blipFill>
        <p:spPr>
          <a:xfrm rot="16200000">
            <a:off x="6880836" y="3295655"/>
            <a:ext cx="482601" cy="495301"/>
          </a:xfrm>
          <a:prstGeom prst="rect">
            <a:avLst/>
          </a:prstGeom>
        </p:spPr>
      </p:pic>
      <p:sp>
        <p:nvSpPr>
          <p:cNvPr id="135" name="角丸四角形 134"/>
          <p:cNvSpPr/>
          <p:nvPr/>
        </p:nvSpPr>
        <p:spPr>
          <a:xfrm>
            <a:off x="6889724"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cxnSp>
        <p:nvCxnSpPr>
          <p:cNvPr id="144" name="直線矢印コネクタ 143"/>
          <p:cNvCxnSpPr/>
          <p:nvPr/>
        </p:nvCxnSpPr>
        <p:spPr>
          <a:xfrm flipH="1" flipV="1">
            <a:off x="5813534" y="36431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5813534" y="34609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H="1" flipV="1">
            <a:off x="4236535" y="36431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a:off x="4236535" y="34609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H="1" flipV="1">
            <a:off x="2621998" y="36431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2621998" y="34609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7161811" y="3795906"/>
            <a:ext cx="211056" cy="8172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5532537" y="3812676"/>
            <a:ext cx="1573113" cy="80694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H="1">
            <a:off x="3895726" y="4705350"/>
            <a:ext cx="3143250" cy="5905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1" name="角丸四角形 160"/>
          <p:cNvSpPr/>
          <p:nvPr/>
        </p:nvSpPr>
        <p:spPr>
          <a:xfrm>
            <a:off x="11343183" y="4703035"/>
            <a:ext cx="431198"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01" name="直線矢印コネクタ 100"/>
          <p:cNvCxnSpPr/>
          <p:nvPr/>
        </p:nvCxnSpPr>
        <p:spPr>
          <a:xfrm flipH="1" flipV="1">
            <a:off x="2356023" y="2306595"/>
            <a:ext cx="1372708" cy="9683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flipV="1">
            <a:off x="2496067" y="2314834"/>
            <a:ext cx="2802807" cy="96014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H="1" flipV="1">
            <a:off x="2611396" y="2281882"/>
            <a:ext cx="4278562" cy="99309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flipH="1" flipV="1">
            <a:off x="5766488" y="3805884"/>
            <a:ext cx="1507525" cy="7990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グループ化 104"/>
          <p:cNvGrpSpPr/>
          <p:nvPr/>
        </p:nvGrpSpPr>
        <p:grpSpPr>
          <a:xfrm>
            <a:off x="9475998" y="319106"/>
            <a:ext cx="2360999" cy="673342"/>
            <a:chOff x="9343331" y="38032"/>
            <a:chExt cx="2360999" cy="673342"/>
          </a:xfrm>
        </p:grpSpPr>
        <p:cxnSp>
          <p:nvCxnSpPr>
            <p:cNvPr id="106" name="直線矢印コネクタ 105"/>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2"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1679656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187843" y="1927050"/>
            <a:ext cx="242059" cy="431804"/>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4679653" y="4221102"/>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8845887" y="1892437"/>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8"/>
            <a:ext cx="621982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377478" y="592886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9" name="角丸四角形 108"/>
          <p:cNvSpPr/>
          <p:nvPr/>
        </p:nvSpPr>
        <p:spPr>
          <a:xfrm>
            <a:off x="8765900" y="2021026"/>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3" name="角丸四角形 112"/>
          <p:cNvSpPr/>
          <p:nvPr/>
        </p:nvSpPr>
        <p:spPr>
          <a:xfrm>
            <a:off x="1113660" y="202192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25" name="角丸四角形 124"/>
          <p:cNvSpPr/>
          <p:nvPr/>
        </p:nvSpPr>
        <p:spPr>
          <a:xfrm>
            <a:off x="4609173" y="435391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20" name="直線矢印コネクタ 219"/>
          <p:cNvCxnSpPr/>
          <p:nvPr/>
        </p:nvCxnSpPr>
        <p:spPr>
          <a:xfrm flipH="1">
            <a:off x="641581" y="4596719"/>
            <a:ext cx="389485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H="1" flipV="1">
            <a:off x="2963917" y="3539360"/>
            <a:ext cx="1579508" cy="83261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flipH="1">
            <a:off x="8382000" y="2296238"/>
            <a:ext cx="504000" cy="181856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H="1" flipV="1">
            <a:off x="1347952" y="2293884"/>
            <a:ext cx="1500025" cy="67792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1298572" y="1625978"/>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63" name="直線矢印コネクタ 162"/>
          <p:cNvCxnSpPr/>
          <p:nvPr/>
        </p:nvCxnSpPr>
        <p:spPr>
          <a:xfrm>
            <a:off x="8883371" y="1459629"/>
            <a:ext cx="0" cy="50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9050830" y="1459629"/>
            <a:ext cx="0" cy="50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a:off x="9257566" y="2080874"/>
            <a:ext cx="68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9267826" y="2192474"/>
            <a:ext cx="6096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p:nvPr/>
        </p:nvCxnSpPr>
        <p:spPr>
          <a:xfrm flipH="1">
            <a:off x="1495427" y="1247775"/>
            <a:ext cx="7200901" cy="7143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48821" y="2013105"/>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283" name="角丸四角形 282"/>
          <p:cNvSpPr/>
          <p:nvPr/>
        </p:nvSpPr>
        <p:spPr>
          <a:xfrm>
            <a:off x="11811702" y="481021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R5</a:t>
            </a:r>
          </a:p>
        </p:txBody>
      </p:sp>
      <p:cxnSp>
        <p:nvCxnSpPr>
          <p:cNvPr id="284" name="直線矢印コネクタ 283"/>
          <p:cNvCxnSpPr/>
          <p:nvPr/>
        </p:nvCxnSpPr>
        <p:spPr>
          <a:xfrm>
            <a:off x="11461851"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線矢印コネクタ 298"/>
          <p:cNvCxnSpPr/>
          <p:nvPr/>
        </p:nvCxnSpPr>
        <p:spPr>
          <a:xfrm flipH="1" flipV="1">
            <a:off x="5148336" y="4627551"/>
            <a:ext cx="691289" cy="79754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線矢印コネクタ 299"/>
          <p:cNvCxnSpPr/>
          <p:nvPr/>
        </p:nvCxnSpPr>
        <p:spPr>
          <a:xfrm>
            <a:off x="5209564" y="4546833"/>
            <a:ext cx="697182" cy="796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flipH="1" flipV="1">
            <a:off x="6338899" y="3350170"/>
            <a:ext cx="1643052" cy="9873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210303" y="4533901"/>
            <a:ext cx="1828798" cy="7143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19" name="角丸四角形 318"/>
          <p:cNvSpPr/>
          <p:nvPr/>
        </p:nvSpPr>
        <p:spPr>
          <a:xfrm>
            <a:off x="1141804" y="12737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R5</a:t>
            </a:r>
          </a:p>
        </p:txBody>
      </p:sp>
      <p:sp>
        <p:nvSpPr>
          <p:cNvPr id="320" name="角丸四角形 319"/>
          <p:cNvSpPr/>
          <p:nvPr/>
        </p:nvSpPr>
        <p:spPr>
          <a:xfrm>
            <a:off x="4655615" y="629392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327" name="角丸四角形 326"/>
          <p:cNvSpPr/>
          <p:nvPr/>
        </p:nvSpPr>
        <p:spPr>
          <a:xfrm>
            <a:off x="52843" y="4447828"/>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30" name="直線矢印コネクタ 329"/>
          <p:cNvCxnSpPr/>
          <p:nvPr/>
        </p:nvCxnSpPr>
        <p:spPr>
          <a:xfrm flipH="1" flipV="1">
            <a:off x="377478" y="2394150"/>
            <a:ext cx="451032" cy="9270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矢印コネクタ 333"/>
          <p:cNvCxnSpPr/>
          <p:nvPr/>
        </p:nvCxnSpPr>
        <p:spPr>
          <a:xfrm flipH="1">
            <a:off x="661247" y="2151183"/>
            <a:ext cx="37871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線矢印コネクタ 335"/>
          <p:cNvCxnSpPr/>
          <p:nvPr/>
        </p:nvCxnSpPr>
        <p:spPr>
          <a:xfrm flipH="1" flipV="1">
            <a:off x="1710560" y="2128346"/>
            <a:ext cx="700481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8562974" y="2299238"/>
            <a:ext cx="504000" cy="181556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1247776" y="3533776"/>
            <a:ext cx="3267076" cy="96202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0" name="図 109"/>
          <p:cNvPicPr>
            <a:picLocks noChangeAspect="1"/>
          </p:cNvPicPr>
          <p:nvPr/>
        </p:nvPicPr>
        <p:blipFill rotWithShape="1">
          <a:blip r:embed="rId7">
            <a:extLst>
              <a:ext uri="{28A0092B-C50C-407E-A947-70E740481C1C}">
                <a14:useLocalDpi xmlns:a14="http://schemas.microsoft.com/office/drawing/2010/main" val="0"/>
              </a:ext>
            </a:extLst>
          </a:blip>
          <a:srcRect l="38189" t="4685" r="53954" b="81426"/>
          <a:stretch/>
        </p:blipFill>
        <p:spPr>
          <a:xfrm rot="16200000">
            <a:off x="1061714" y="2986324"/>
            <a:ext cx="478969" cy="507998"/>
          </a:xfrm>
          <a:prstGeom prst="rect">
            <a:avLst/>
          </a:prstGeom>
        </p:spPr>
      </p:pic>
      <p:sp>
        <p:nvSpPr>
          <p:cNvPr id="111" name="角丸四角形 110"/>
          <p:cNvSpPr/>
          <p:nvPr/>
        </p:nvSpPr>
        <p:spPr>
          <a:xfrm>
            <a:off x="1053262"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pic>
        <p:nvPicPr>
          <p:cNvPr id="112" name="図 111"/>
          <p:cNvPicPr>
            <a:picLocks noChangeAspect="1"/>
          </p:cNvPicPr>
          <p:nvPr/>
        </p:nvPicPr>
        <p:blipFill rotWithShape="1">
          <a:blip r:embed="rId7">
            <a:extLst>
              <a:ext uri="{28A0092B-C50C-407E-A947-70E740481C1C}">
                <a14:useLocalDpi xmlns:a14="http://schemas.microsoft.com/office/drawing/2010/main" val="0"/>
              </a:ext>
            </a:extLst>
          </a:blip>
          <a:srcRect l="38156" t="22807" r="54029" b="63989"/>
          <a:stretch/>
        </p:blipFill>
        <p:spPr>
          <a:xfrm rot="16200000">
            <a:off x="2656827" y="3000108"/>
            <a:ext cx="476430" cy="482964"/>
          </a:xfrm>
          <a:prstGeom prst="rect">
            <a:avLst/>
          </a:prstGeom>
        </p:spPr>
      </p:pic>
      <p:sp>
        <p:nvSpPr>
          <p:cNvPr id="114" name="角丸四角形 113"/>
          <p:cNvSpPr/>
          <p:nvPr/>
        </p:nvSpPr>
        <p:spPr>
          <a:xfrm>
            <a:off x="2649500"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pic>
        <p:nvPicPr>
          <p:cNvPr id="115" name="図 114"/>
          <p:cNvPicPr>
            <a:picLocks noChangeAspect="1"/>
          </p:cNvPicPr>
          <p:nvPr/>
        </p:nvPicPr>
        <p:blipFill rotWithShape="1">
          <a:blip r:embed="rId7">
            <a:extLst>
              <a:ext uri="{28A0092B-C50C-407E-A947-70E740481C1C}">
                <a14:useLocalDpi xmlns:a14="http://schemas.microsoft.com/office/drawing/2010/main" val="0"/>
              </a:ext>
            </a:extLst>
          </a:blip>
          <a:srcRect l="38079" t="40363" r="54064" b="46145"/>
          <a:stretch/>
        </p:blipFill>
        <p:spPr>
          <a:xfrm rot="16200000">
            <a:off x="4242143" y="2993574"/>
            <a:ext cx="478974" cy="493486"/>
          </a:xfrm>
          <a:prstGeom prst="rect">
            <a:avLst/>
          </a:prstGeom>
        </p:spPr>
      </p:pic>
      <p:sp>
        <p:nvSpPr>
          <p:cNvPr id="119" name="角丸四角形 118"/>
          <p:cNvSpPr/>
          <p:nvPr/>
        </p:nvSpPr>
        <p:spPr>
          <a:xfrm>
            <a:off x="4245739"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pic>
        <p:nvPicPr>
          <p:cNvPr id="120" name="図 119"/>
          <p:cNvPicPr>
            <a:picLocks noChangeAspect="1"/>
          </p:cNvPicPr>
          <p:nvPr/>
        </p:nvPicPr>
        <p:blipFill rotWithShape="1">
          <a:blip r:embed="rId7">
            <a:extLst>
              <a:ext uri="{28A0092B-C50C-407E-A947-70E740481C1C}">
                <a14:useLocalDpi xmlns:a14="http://schemas.microsoft.com/office/drawing/2010/main" val="0"/>
              </a:ext>
            </a:extLst>
          </a:blip>
          <a:srcRect l="38118" t="58306" r="53965" b="28152"/>
          <a:stretch/>
        </p:blipFill>
        <p:spPr>
          <a:xfrm rot="16200000">
            <a:off x="5833087" y="2990855"/>
            <a:ext cx="482601" cy="495301"/>
          </a:xfrm>
          <a:prstGeom prst="rect">
            <a:avLst/>
          </a:prstGeom>
        </p:spPr>
      </p:pic>
      <p:sp>
        <p:nvSpPr>
          <p:cNvPr id="121" name="角丸四角形 120"/>
          <p:cNvSpPr/>
          <p:nvPr/>
        </p:nvSpPr>
        <p:spPr>
          <a:xfrm>
            <a:off x="5841975"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cxnSp>
        <p:nvCxnSpPr>
          <p:cNvPr id="122" name="直線矢印コネクタ 121"/>
          <p:cNvCxnSpPr/>
          <p:nvPr/>
        </p:nvCxnSpPr>
        <p:spPr>
          <a:xfrm flipH="1" flipV="1">
            <a:off x="4765785" y="33383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765785" y="31561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3188786" y="33383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a:off x="3188786" y="31561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flipH="1" flipV="1">
            <a:off x="1574249" y="333833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1574249" y="3156134"/>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H="1">
            <a:off x="4845284" y="4734193"/>
            <a:ext cx="0" cy="15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3062656" y="3492489"/>
            <a:ext cx="1518869" cy="8223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a:off x="4473512" y="3520018"/>
            <a:ext cx="336613" cy="7567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H="1">
            <a:off x="5057776" y="3510492"/>
            <a:ext cx="1005931" cy="77575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V="1">
            <a:off x="1200149" y="2291569"/>
            <a:ext cx="0" cy="64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flipV="1">
            <a:off x="1545022" y="2262353"/>
            <a:ext cx="2697429" cy="73774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H="1" flipV="1">
            <a:off x="1631732" y="2175643"/>
            <a:ext cx="4164891" cy="86359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a:off x="6361387" y="3231933"/>
            <a:ext cx="1679028" cy="10011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a:off x="1576553" y="2049517"/>
            <a:ext cx="70629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a:off x="1085851" y="2291569"/>
            <a:ext cx="0" cy="64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0310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666112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ダイヤル回転）カーソル遷移図</a:t>
            </a:r>
          </a:p>
        </p:txBody>
      </p:sp>
      <p:grpSp>
        <p:nvGrpSpPr>
          <p:cNvPr id="118" name="グループ化 117"/>
          <p:cNvGrpSpPr/>
          <p:nvPr/>
        </p:nvGrpSpPr>
        <p:grpSpPr>
          <a:xfrm>
            <a:off x="9734804" y="319106"/>
            <a:ext cx="2102193" cy="375542"/>
            <a:chOff x="10011594" y="66356"/>
            <a:chExt cx="2102193" cy="375542"/>
          </a:xfrm>
        </p:grpSpPr>
        <p:cxnSp>
          <p:nvCxnSpPr>
            <p:cNvPr id="120" name="直線矢印コネクタ 11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3"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47590" t="5536" r="48439" b="82658"/>
          <a:stretch/>
        </p:blipFill>
        <p:spPr>
          <a:xfrm rot="16200000">
            <a:off x="2197493" y="1940870"/>
            <a:ext cx="242059" cy="431804"/>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8608152" y="3193860"/>
            <a:ext cx="372276" cy="393168"/>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8608152" y="2823662"/>
            <a:ext cx="372276" cy="393168"/>
          </a:xfrm>
          <a:prstGeom prst="rect">
            <a:avLst/>
          </a:prstGeom>
        </p:spPr>
      </p:pic>
      <p:pic>
        <p:nvPicPr>
          <p:cNvPr id="131" name="図 130"/>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9934461" y="3203385"/>
            <a:ext cx="372276" cy="393168"/>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9934461" y="2830951"/>
            <a:ext cx="372276" cy="393168"/>
          </a:xfrm>
          <a:prstGeom prst="rect">
            <a:avLst/>
          </a:prstGeom>
        </p:spPr>
      </p:pic>
      <p:pic>
        <p:nvPicPr>
          <p:cNvPr id="139" name="図 138"/>
          <p:cNvPicPr>
            <a:picLocks noChangeAspect="1"/>
          </p:cNvPicPr>
          <p:nvPr/>
        </p:nvPicPr>
        <p:blipFill rotWithShape="1">
          <a:blip r:embed="rId4">
            <a:extLst>
              <a:ext uri="{28A0092B-C50C-407E-A947-70E740481C1C}">
                <a14:useLocalDpi xmlns:a14="http://schemas.microsoft.com/office/drawing/2010/main" val="0"/>
              </a:ext>
            </a:extLst>
          </a:blip>
          <a:srcRect l="17274" t="56448" r="76769" b="27924"/>
          <a:stretch/>
        </p:blipFill>
        <p:spPr>
          <a:xfrm rot="16200000">
            <a:off x="7210724" y="4516377"/>
            <a:ext cx="363040" cy="571621"/>
          </a:xfrm>
          <a:prstGeom prst="rect">
            <a:avLst/>
          </a:prstGeom>
        </p:spPr>
      </p:pic>
      <p:pic>
        <p:nvPicPr>
          <p:cNvPr id="140" name="図 139"/>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p:blipFill>
        <p:spPr>
          <a:xfrm rot="16200000">
            <a:off x="9929499" y="4676269"/>
            <a:ext cx="357337" cy="359532"/>
          </a:xfrm>
          <a:prstGeom prst="rect">
            <a:avLst/>
          </a:prstGeom>
        </p:spPr>
      </p:pic>
      <p:pic>
        <p:nvPicPr>
          <p:cNvPr id="141" name="図 140"/>
          <p:cNvPicPr>
            <a:picLocks noChangeAspect="1"/>
          </p:cNvPicPr>
          <p:nvPr/>
        </p:nvPicPr>
        <p:blipFill rotWithShape="1">
          <a:blip r:embed="rId4">
            <a:extLst>
              <a:ext uri="{28A0092B-C50C-407E-A947-70E740481C1C}">
                <a14:useLocalDpi xmlns:a14="http://schemas.microsoft.com/office/drawing/2010/main" val="0"/>
              </a:ext>
            </a:extLst>
          </a:blip>
          <a:srcRect l="47479" t="80579" r="48221" b="6760"/>
          <a:stretch/>
        </p:blipFill>
        <p:spPr>
          <a:xfrm rot="16200000">
            <a:off x="8906511" y="1799968"/>
            <a:ext cx="262082" cy="463093"/>
          </a:xfrm>
          <a:prstGeom prst="rect">
            <a:avLst/>
          </a:prstGeom>
        </p:spPr>
      </p:pic>
      <p:pic>
        <p:nvPicPr>
          <p:cNvPr id="142" name="図 141"/>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812109" y="5187179"/>
            <a:ext cx="310126" cy="1825541"/>
          </a:xfrm>
          <a:prstGeom prst="rect">
            <a:avLst/>
          </a:prstGeom>
        </p:spPr>
      </p:pic>
      <p:sp>
        <p:nvSpPr>
          <p:cNvPr id="143" name="角丸四角形 142"/>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pic>
        <p:nvPicPr>
          <p:cNvPr id="145" name="図 144"/>
          <p:cNvPicPr>
            <a:picLocks noChangeAspect="1"/>
          </p:cNvPicPr>
          <p:nvPr/>
        </p:nvPicPr>
        <p:blipFill rotWithShape="1">
          <a:blip r:embed="rId4">
            <a:extLst>
              <a:ext uri="{28A0092B-C50C-407E-A947-70E740481C1C}">
                <a14:useLocalDpi xmlns:a14="http://schemas.microsoft.com/office/drawing/2010/main" val="0"/>
              </a:ext>
            </a:extLst>
          </a:blip>
          <a:srcRect l="10305" t="824" r="83445" b="50391"/>
          <a:stretch/>
        </p:blipFill>
        <p:spPr>
          <a:xfrm rot="16200000">
            <a:off x="2775937" y="4603748"/>
            <a:ext cx="381001" cy="1784350"/>
          </a:xfrm>
          <a:prstGeom prst="rect">
            <a:avLst/>
          </a:prstGeom>
        </p:spPr>
      </p:pic>
      <p:sp>
        <p:nvSpPr>
          <p:cNvPr id="148" name="角丸四角形 147"/>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49" name="角丸四角形 148"/>
          <p:cNvSpPr/>
          <p:nvPr/>
        </p:nvSpPr>
        <p:spPr>
          <a:xfrm>
            <a:off x="8826526" y="192855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50" name="角丸四角形 149"/>
          <p:cNvSpPr/>
          <p:nvPr/>
        </p:nvSpPr>
        <p:spPr>
          <a:xfrm>
            <a:off x="2123310" y="203574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52" name="角丸四角形 151"/>
          <p:cNvSpPr/>
          <p:nvPr/>
        </p:nvSpPr>
        <p:spPr>
          <a:xfrm>
            <a:off x="9949430" y="287473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53" name="角丸四角形 152"/>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62" name="角丸四角形 161"/>
          <p:cNvSpPr/>
          <p:nvPr/>
        </p:nvSpPr>
        <p:spPr>
          <a:xfrm>
            <a:off x="7140244" y="464918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63" name="角丸四角形 162"/>
          <p:cNvSpPr/>
          <p:nvPr/>
        </p:nvSpPr>
        <p:spPr>
          <a:xfrm>
            <a:off x="9962518" y="324696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64" name="角丸四角形 163"/>
          <p:cNvSpPr/>
          <p:nvPr/>
        </p:nvSpPr>
        <p:spPr>
          <a:xfrm>
            <a:off x="8622515" y="28728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65" name="角丸四角形 164"/>
          <p:cNvSpPr/>
          <p:nvPr/>
        </p:nvSpPr>
        <p:spPr>
          <a:xfrm>
            <a:off x="8632042" y="324042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166" name="図 165"/>
          <p:cNvPicPr>
            <a:picLocks noChangeAspect="1"/>
          </p:cNvPicPr>
          <p:nvPr/>
        </p:nvPicPr>
        <p:blipFill rotWithShape="1">
          <a:blip r:embed="rId6">
            <a:extLst>
              <a:ext uri="{28A0092B-C50C-407E-A947-70E740481C1C}">
                <a14:useLocalDpi xmlns:a14="http://schemas.microsoft.com/office/drawing/2010/main" val="0"/>
              </a:ext>
            </a:extLst>
          </a:blip>
          <a:srcRect l="39076" t="79483" r="55594" b="10532"/>
          <a:stretch/>
        </p:blipFill>
        <p:spPr>
          <a:xfrm rot="5400000">
            <a:off x="2125943" y="1385035"/>
            <a:ext cx="324932" cy="365200"/>
          </a:xfrm>
          <a:prstGeom prst="rect">
            <a:avLst/>
          </a:prstGeom>
        </p:spPr>
      </p:pic>
      <p:sp>
        <p:nvSpPr>
          <p:cNvPr id="167" name="角丸四角形 166"/>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177" name="図 176"/>
          <p:cNvPicPr>
            <a:picLocks noChangeAspect="1"/>
          </p:cNvPicPr>
          <p:nvPr/>
        </p:nvPicPr>
        <p:blipFill rotWithShape="1">
          <a:blip r:embed="rId7">
            <a:extLst>
              <a:ext uri="{28A0092B-C50C-407E-A947-70E740481C1C}">
                <a14:useLocalDpi xmlns:a14="http://schemas.microsoft.com/office/drawing/2010/main" val="0"/>
              </a:ext>
            </a:extLst>
          </a:blip>
          <a:srcRect l="38189" t="4685" r="53954" b="81426"/>
          <a:stretch/>
        </p:blipFill>
        <p:spPr>
          <a:xfrm rot="16200000">
            <a:off x="2109465" y="3291124"/>
            <a:ext cx="478969" cy="507998"/>
          </a:xfrm>
          <a:prstGeom prst="rect">
            <a:avLst/>
          </a:prstGeom>
        </p:spPr>
      </p:pic>
      <p:sp>
        <p:nvSpPr>
          <p:cNvPr id="182" name="角丸四角形 181"/>
          <p:cNvSpPr/>
          <p:nvPr/>
        </p:nvSpPr>
        <p:spPr>
          <a:xfrm>
            <a:off x="2101012"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pic>
        <p:nvPicPr>
          <p:cNvPr id="185" name="図 184"/>
          <p:cNvPicPr>
            <a:picLocks noChangeAspect="1"/>
          </p:cNvPicPr>
          <p:nvPr/>
        </p:nvPicPr>
        <p:blipFill rotWithShape="1">
          <a:blip r:embed="rId7">
            <a:extLst>
              <a:ext uri="{28A0092B-C50C-407E-A947-70E740481C1C}">
                <a14:useLocalDpi xmlns:a14="http://schemas.microsoft.com/office/drawing/2010/main" val="0"/>
              </a:ext>
            </a:extLst>
          </a:blip>
          <a:srcRect l="38156" t="22807" r="54029" b="63989"/>
          <a:stretch/>
        </p:blipFill>
        <p:spPr>
          <a:xfrm rot="16200000">
            <a:off x="3704578" y="3304908"/>
            <a:ext cx="476430" cy="482964"/>
          </a:xfrm>
          <a:prstGeom prst="rect">
            <a:avLst/>
          </a:prstGeom>
        </p:spPr>
      </p:pic>
      <p:sp>
        <p:nvSpPr>
          <p:cNvPr id="187" name="角丸四角形 186"/>
          <p:cNvSpPr/>
          <p:nvPr/>
        </p:nvSpPr>
        <p:spPr>
          <a:xfrm>
            <a:off x="3697250"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pic>
        <p:nvPicPr>
          <p:cNvPr id="188" name="図 187"/>
          <p:cNvPicPr>
            <a:picLocks noChangeAspect="1"/>
          </p:cNvPicPr>
          <p:nvPr/>
        </p:nvPicPr>
        <p:blipFill rotWithShape="1">
          <a:blip r:embed="rId7">
            <a:extLst>
              <a:ext uri="{28A0092B-C50C-407E-A947-70E740481C1C}">
                <a14:useLocalDpi xmlns:a14="http://schemas.microsoft.com/office/drawing/2010/main" val="0"/>
              </a:ext>
            </a:extLst>
          </a:blip>
          <a:srcRect l="38079" t="40363" r="54064" b="46145"/>
          <a:stretch/>
        </p:blipFill>
        <p:spPr>
          <a:xfrm rot="16200000">
            <a:off x="5289893" y="3298374"/>
            <a:ext cx="478974" cy="493486"/>
          </a:xfrm>
          <a:prstGeom prst="rect">
            <a:avLst/>
          </a:prstGeom>
        </p:spPr>
      </p:pic>
      <p:sp>
        <p:nvSpPr>
          <p:cNvPr id="189" name="角丸四角形 188"/>
          <p:cNvSpPr/>
          <p:nvPr/>
        </p:nvSpPr>
        <p:spPr>
          <a:xfrm>
            <a:off x="5293488"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pic>
        <p:nvPicPr>
          <p:cNvPr id="190" name="図 189"/>
          <p:cNvPicPr>
            <a:picLocks noChangeAspect="1"/>
          </p:cNvPicPr>
          <p:nvPr/>
        </p:nvPicPr>
        <p:blipFill rotWithShape="1">
          <a:blip r:embed="rId7">
            <a:extLst>
              <a:ext uri="{28A0092B-C50C-407E-A947-70E740481C1C}">
                <a14:useLocalDpi xmlns:a14="http://schemas.microsoft.com/office/drawing/2010/main" val="0"/>
              </a:ext>
            </a:extLst>
          </a:blip>
          <a:srcRect l="38118" t="58306" r="53965" b="28152"/>
          <a:stretch/>
        </p:blipFill>
        <p:spPr>
          <a:xfrm rot="16200000">
            <a:off x="6880836" y="3295655"/>
            <a:ext cx="482601" cy="495301"/>
          </a:xfrm>
          <a:prstGeom prst="rect">
            <a:avLst/>
          </a:prstGeom>
        </p:spPr>
      </p:pic>
      <p:sp>
        <p:nvSpPr>
          <p:cNvPr id="191" name="角丸四角形 190"/>
          <p:cNvSpPr/>
          <p:nvPr/>
        </p:nvSpPr>
        <p:spPr>
          <a:xfrm>
            <a:off x="6889724" y="33060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cxnSp>
        <p:nvCxnSpPr>
          <p:cNvPr id="206" name="直線矢印コネクタ 205"/>
          <p:cNvCxnSpPr/>
          <p:nvPr/>
        </p:nvCxnSpPr>
        <p:spPr>
          <a:xfrm>
            <a:off x="10037657" y="3625155"/>
            <a:ext cx="0" cy="1008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flipV="1">
            <a:off x="10205116" y="3625155"/>
            <a:ext cx="0" cy="1008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9034009" y="3312929"/>
            <a:ext cx="840242"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9034009" y="3130735"/>
            <a:ext cx="840242"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5903175" y="3625155"/>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5903175" y="344296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flipV="1">
            <a:off x="3903383" y="4876800"/>
            <a:ext cx="5935942" cy="530863"/>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V="1">
            <a:off x="3928871" y="5025146"/>
            <a:ext cx="5935942" cy="53086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4283925" y="3625155"/>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4283925" y="344296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2702775" y="3625155"/>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2702775" y="344296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a:off x="2197913" y="1763622"/>
            <a:ext cx="0" cy="252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p:nvPr/>
        </p:nvCxnSpPr>
        <p:spPr>
          <a:xfrm flipV="1">
            <a:off x="2334995" y="1760390"/>
            <a:ext cx="0" cy="252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H="1" flipV="1">
            <a:off x="2257811" y="1187069"/>
            <a:ext cx="1196" cy="18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236" name="角丸四角形 235"/>
          <p:cNvSpPr/>
          <p:nvPr/>
        </p:nvSpPr>
        <p:spPr>
          <a:xfrm>
            <a:off x="2086588"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237" name="角丸四角形 236"/>
          <p:cNvSpPr/>
          <p:nvPr/>
        </p:nvSpPr>
        <p:spPr>
          <a:xfrm>
            <a:off x="2095704" y="961681"/>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38" name="直線矢印コネクタ 237"/>
          <p:cNvCxnSpPr/>
          <p:nvPr/>
        </p:nvCxnSpPr>
        <p:spPr>
          <a:xfrm>
            <a:off x="2183249" y="5686422"/>
            <a:ext cx="0" cy="252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p:nvPr/>
        </p:nvCxnSpPr>
        <p:spPr>
          <a:xfrm flipV="1">
            <a:off x="2316387" y="5702240"/>
            <a:ext cx="0" cy="252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a:off x="2262032" y="6275886"/>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7156006" y="3829050"/>
            <a:ext cx="0" cy="708855"/>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V="1">
            <a:off x="7323465" y="3819525"/>
            <a:ext cx="0" cy="71838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矢印コネクタ 264"/>
          <p:cNvCxnSpPr/>
          <p:nvPr/>
        </p:nvCxnSpPr>
        <p:spPr>
          <a:xfrm flipH="1">
            <a:off x="2702776" y="2118368"/>
            <a:ext cx="6022307" cy="110781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6" name="直線矢印コネクタ 265"/>
          <p:cNvCxnSpPr/>
          <p:nvPr/>
        </p:nvCxnSpPr>
        <p:spPr>
          <a:xfrm flipH="1">
            <a:off x="2569012" y="2019519"/>
            <a:ext cx="6099687" cy="115245"/>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flipH="1">
            <a:off x="2602949" y="1895427"/>
            <a:ext cx="6106550" cy="115375"/>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flipV="1">
            <a:off x="7665999" y="3710123"/>
            <a:ext cx="994452" cy="90920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flipV="1">
            <a:off x="7550771" y="3595878"/>
            <a:ext cx="994452" cy="909204"/>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flipH="1">
            <a:off x="2723297" y="2232109"/>
            <a:ext cx="6022307" cy="1107816"/>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1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8"/>
            <a:ext cx="6686550"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Bluetooth</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grpSp>
        <p:nvGrpSpPr>
          <p:cNvPr id="103" name="グループ化 102"/>
          <p:cNvGrpSpPr/>
          <p:nvPr/>
        </p:nvGrpSpPr>
        <p:grpSpPr>
          <a:xfrm>
            <a:off x="377478" y="6226669"/>
            <a:ext cx="2102193" cy="375542"/>
            <a:chOff x="10011594" y="66356"/>
            <a:chExt cx="2102193" cy="375542"/>
          </a:xfrm>
        </p:grpSpPr>
        <p:cxnSp>
          <p:nvCxnSpPr>
            <p:cNvPr id="104" name="直線矢印コネクタ 10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0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108" name="図 107"/>
          <p:cNvPicPr>
            <a:picLocks noChangeAspect="1"/>
          </p:cNvPicPr>
          <p:nvPr/>
        </p:nvPicPr>
        <p:blipFill rotWithShape="1">
          <a:blip r:embed="rId4">
            <a:extLst>
              <a:ext uri="{28A0092B-C50C-407E-A947-70E740481C1C}">
                <a14:useLocalDpi xmlns:a14="http://schemas.microsoft.com/office/drawing/2010/main" val="0"/>
              </a:ext>
            </a:extLst>
          </a:blip>
          <a:srcRect l="47590" t="5536" r="48439" b="82658"/>
          <a:stretch/>
        </p:blipFill>
        <p:spPr>
          <a:xfrm rot="16200000">
            <a:off x="1187843" y="1927050"/>
            <a:ext cx="242059" cy="431804"/>
          </a:xfrm>
          <a:prstGeom prst="rect">
            <a:avLst/>
          </a:prstGeom>
        </p:spPr>
      </p:pic>
      <p:pic>
        <p:nvPicPr>
          <p:cNvPr id="118" name="図 117"/>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23" name="図 122"/>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17274" t="56448" r="76769" b="27924"/>
          <a:stretch/>
        </p:blipFill>
        <p:spPr>
          <a:xfrm rot="16200000">
            <a:off x="4679653" y="4221102"/>
            <a:ext cx="363040" cy="571621"/>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131" name="図 130"/>
          <p:cNvPicPr>
            <a:picLocks noChangeAspect="1"/>
          </p:cNvPicPr>
          <p:nvPr/>
        </p:nvPicPr>
        <p:blipFill rotWithShape="1">
          <a:blip r:embed="rId4">
            <a:extLst>
              <a:ext uri="{28A0092B-C50C-407E-A947-70E740481C1C}">
                <a14:useLocalDpi xmlns:a14="http://schemas.microsoft.com/office/drawing/2010/main" val="0"/>
              </a:ext>
            </a:extLst>
          </a:blip>
          <a:srcRect l="47479" t="80579" r="48221" b="6760"/>
          <a:stretch/>
        </p:blipFill>
        <p:spPr>
          <a:xfrm rot="16200000">
            <a:off x="8826837" y="1911487"/>
            <a:ext cx="262082" cy="463093"/>
          </a:xfrm>
          <a:prstGeom prst="rect">
            <a:avLst/>
          </a:prstGeom>
        </p:spPr>
      </p:pic>
      <p:sp>
        <p:nvSpPr>
          <p:cNvPr id="132" name="角丸四角形 131"/>
          <p:cNvSpPr/>
          <p:nvPr/>
        </p:nvSpPr>
        <p:spPr>
          <a:xfrm>
            <a:off x="8746850" y="2040076"/>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40" name="角丸四角形 139"/>
          <p:cNvSpPr/>
          <p:nvPr/>
        </p:nvSpPr>
        <p:spPr>
          <a:xfrm>
            <a:off x="1113660" y="202192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41" name="角丸四角形 140"/>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42" name="角丸四角形 141"/>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43" name="角丸四角形 142"/>
          <p:cNvSpPr/>
          <p:nvPr/>
        </p:nvSpPr>
        <p:spPr>
          <a:xfrm>
            <a:off x="4609173" y="435391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44" name="角丸四角形 143"/>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45" name="角丸四角形 144"/>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46" name="角丸四角形 145"/>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150" name="図 149"/>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2" name="図 151"/>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4" name="角丸四角形 153"/>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2" name="角丸四角形 161"/>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168" name="図 167"/>
          <p:cNvPicPr>
            <a:picLocks noChangeAspect="1"/>
          </p:cNvPicPr>
          <p:nvPr/>
        </p:nvPicPr>
        <p:blipFill rotWithShape="1">
          <a:blip r:embed="rId6">
            <a:extLst>
              <a:ext uri="{28A0092B-C50C-407E-A947-70E740481C1C}">
                <a14:useLocalDpi xmlns:a14="http://schemas.microsoft.com/office/drawing/2010/main" val="0"/>
              </a:ext>
            </a:extLst>
          </a:blip>
          <a:srcRect l="38189" t="4685" r="53954" b="81426"/>
          <a:stretch/>
        </p:blipFill>
        <p:spPr>
          <a:xfrm rot="16200000">
            <a:off x="1061714" y="2986324"/>
            <a:ext cx="478969" cy="507998"/>
          </a:xfrm>
          <a:prstGeom prst="rect">
            <a:avLst/>
          </a:prstGeom>
        </p:spPr>
      </p:pic>
      <p:sp>
        <p:nvSpPr>
          <p:cNvPr id="169" name="角丸四角形 168"/>
          <p:cNvSpPr/>
          <p:nvPr/>
        </p:nvSpPr>
        <p:spPr>
          <a:xfrm>
            <a:off x="1053262"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R27</a:t>
            </a:r>
          </a:p>
        </p:txBody>
      </p:sp>
      <p:pic>
        <p:nvPicPr>
          <p:cNvPr id="170" name="図 169"/>
          <p:cNvPicPr>
            <a:picLocks noChangeAspect="1"/>
          </p:cNvPicPr>
          <p:nvPr/>
        </p:nvPicPr>
        <p:blipFill rotWithShape="1">
          <a:blip r:embed="rId6">
            <a:extLst>
              <a:ext uri="{28A0092B-C50C-407E-A947-70E740481C1C}">
                <a14:useLocalDpi xmlns:a14="http://schemas.microsoft.com/office/drawing/2010/main" val="0"/>
              </a:ext>
            </a:extLst>
          </a:blip>
          <a:srcRect l="38156" t="22807" r="54029" b="63989"/>
          <a:stretch/>
        </p:blipFill>
        <p:spPr>
          <a:xfrm rot="16200000">
            <a:off x="2656827" y="3000108"/>
            <a:ext cx="476430" cy="482964"/>
          </a:xfrm>
          <a:prstGeom prst="rect">
            <a:avLst/>
          </a:prstGeom>
        </p:spPr>
      </p:pic>
      <p:sp>
        <p:nvSpPr>
          <p:cNvPr id="171" name="角丸四角形 170"/>
          <p:cNvSpPr/>
          <p:nvPr/>
        </p:nvSpPr>
        <p:spPr>
          <a:xfrm>
            <a:off x="2649500"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R28</a:t>
            </a:r>
          </a:p>
        </p:txBody>
      </p:sp>
      <p:pic>
        <p:nvPicPr>
          <p:cNvPr id="175" name="図 174"/>
          <p:cNvPicPr>
            <a:picLocks noChangeAspect="1"/>
          </p:cNvPicPr>
          <p:nvPr/>
        </p:nvPicPr>
        <p:blipFill rotWithShape="1">
          <a:blip r:embed="rId6">
            <a:extLst>
              <a:ext uri="{28A0092B-C50C-407E-A947-70E740481C1C}">
                <a14:useLocalDpi xmlns:a14="http://schemas.microsoft.com/office/drawing/2010/main" val="0"/>
              </a:ext>
            </a:extLst>
          </a:blip>
          <a:srcRect l="38079" t="40363" r="54064" b="46145"/>
          <a:stretch/>
        </p:blipFill>
        <p:spPr>
          <a:xfrm rot="16200000">
            <a:off x="4242143" y="2993574"/>
            <a:ext cx="478974" cy="493486"/>
          </a:xfrm>
          <a:prstGeom prst="rect">
            <a:avLst/>
          </a:prstGeom>
        </p:spPr>
      </p:pic>
      <p:sp>
        <p:nvSpPr>
          <p:cNvPr id="179" name="角丸四角形 178"/>
          <p:cNvSpPr/>
          <p:nvPr/>
        </p:nvSpPr>
        <p:spPr>
          <a:xfrm>
            <a:off x="4245739"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R29</a:t>
            </a:r>
          </a:p>
        </p:txBody>
      </p:sp>
      <p:pic>
        <p:nvPicPr>
          <p:cNvPr id="180" name="図 179"/>
          <p:cNvPicPr>
            <a:picLocks noChangeAspect="1"/>
          </p:cNvPicPr>
          <p:nvPr/>
        </p:nvPicPr>
        <p:blipFill rotWithShape="1">
          <a:blip r:embed="rId6">
            <a:extLst>
              <a:ext uri="{28A0092B-C50C-407E-A947-70E740481C1C}">
                <a14:useLocalDpi xmlns:a14="http://schemas.microsoft.com/office/drawing/2010/main" val="0"/>
              </a:ext>
            </a:extLst>
          </a:blip>
          <a:srcRect l="38118" t="58306" r="53965" b="28152"/>
          <a:stretch/>
        </p:blipFill>
        <p:spPr>
          <a:xfrm rot="16200000">
            <a:off x="5833087" y="2990855"/>
            <a:ext cx="482601" cy="495301"/>
          </a:xfrm>
          <a:prstGeom prst="rect">
            <a:avLst/>
          </a:prstGeom>
        </p:spPr>
      </p:pic>
      <p:sp>
        <p:nvSpPr>
          <p:cNvPr id="181" name="角丸四角形 180"/>
          <p:cNvSpPr/>
          <p:nvPr/>
        </p:nvSpPr>
        <p:spPr>
          <a:xfrm>
            <a:off x="5841975" y="3001233"/>
            <a:ext cx="468000" cy="46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R30</a:t>
            </a:r>
          </a:p>
        </p:txBody>
      </p:sp>
      <p:cxnSp>
        <p:nvCxnSpPr>
          <p:cNvPr id="183" name="直線矢印コネクタ 182"/>
          <p:cNvCxnSpPr/>
          <p:nvPr/>
        </p:nvCxnSpPr>
        <p:spPr>
          <a:xfrm flipH="1">
            <a:off x="4861174" y="3333871"/>
            <a:ext cx="86181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p:nvPr/>
        </p:nvCxnSpPr>
        <p:spPr>
          <a:xfrm>
            <a:off x="4861173" y="3151677"/>
            <a:ext cx="86181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p:nvPr/>
        </p:nvCxnSpPr>
        <p:spPr>
          <a:xfrm>
            <a:off x="1056086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flipV="1">
            <a:off x="10728331" y="2567793"/>
            <a:ext cx="0" cy="2124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p:nvPr/>
        </p:nvCxnSpPr>
        <p:spPr>
          <a:xfrm>
            <a:off x="10684556" y="5183429"/>
            <a:ext cx="0" cy="7222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rot="10800000" flipV="1">
            <a:off x="6346359" y="4464198"/>
            <a:ext cx="1647826" cy="80419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rot="10800000" flipV="1">
            <a:off x="6354616" y="4609169"/>
            <a:ext cx="1647826" cy="80419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610470" y="2058634"/>
            <a:ext cx="692711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610470" y="2187782"/>
            <a:ext cx="6877341"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flipH="1">
            <a:off x="3260974" y="3333871"/>
            <a:ext cx="86181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線矢印コネクタ 223"/>
          <p:cNvCxnSpPr/>
          <p:nvPr/>
        </p:nvCxnSpPr>
        <p:spPr>
          <a:xfrm>
            <a:off x="3260973" y="3151677"/>
            <a:ext cx="86181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p:nvPr/>
        </p:nvCxnSpPr>
        <p:spPr>
          <a:xfrm flipH="1">
            <a:off x="1709361" y="3324467"/>
            <a:ext cx="86181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p:nvPr/>
        </p:nvCxnSpPr>
        <p:spPr>
          <a:xfrm>
            <a:off x="1709360" y="3142273"/>
            <a:ext cx="86181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1634365" y="2294573"/>
            <a:ext cx="6911058" cy="459819"/>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1634421" y="2409020"/>
            <a:ext cx="6911058" cy="459819"/>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p:nvPr/>
        </p:nvCxnSpPr>
        <p:spPr>
          <a:xfrm flipV="1">
            <a:off x="5226835" y="3621407"/>
            <a:ext cx="591295" cy="702309"/>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flipV="1">
            <a:off x="5105273" y="3516485"/>
            <a:ext cx="591295" cy="702309"/>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a:off x="10684556" y="5183429"/>
            <a:ext cx="0" cy="7222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39" name="角丸四角形 238"/>
          <p:cNvSpPr/>
          <p:nvPr/>
        </p:nvSpPr>
        <p:spPr>
          <a:xfrm>
            <a:off x="10485125" y="590484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R11</a:t>
            </a:r>
          </a:p>
        </p:txBody>
      </p:sp>
      <p:cxnSp>
        <p:nvCxnSpPr>
          <p:cNvPr id="243" name="直線矢印コネクタ 242"/>
          <p:cNvCxnSpPr/>
          <p:nvPr/>
        </p:nvCxnSpPr>
        <p:spPr>
          <a:xfrm flipH="1">
            <a:off x="5184335" y="4391025"/>
            <a:ext cx="2816665" cy="21552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flipH="1">
            <a:off x="5184335" y="4248154"/>
            <a:ext cx="2816665" cy="215525"/>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flipH="1">
            <a:off x="6400444" y="5662272"/>
            <a:ext cx="159374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6429019" y="5499128"/>
            <a:ext cx="159374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0" name="図 69"/>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71" name="角丸四角形 70"/>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2" name="角丸四角形 71"/>
          <p:cNvSpPr/>
          <p:nvPr/>
        </p:nvSpPr>
        <p:spPr>
          <a:xfrm>
            <a:off x="1106292" y="8990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73" name="直線矢印コネクタ 72"/>
          <p:cNvCxnSpPr/>
          <p:nvPr/>
        </p:nvCxnSpPr>
        <p:spPr>
          <a:xfrm>
            <a:off x="1305723" y="1371600"/>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1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 アプリケーション&#10;&#10;AI 生成コンテンツは誤りを含む可能性があります。">
            <a:extLst>
              <a:ext uri="{FF2B5EF4-FFF2-40B4-BE49-F238E27FC236}">
                <a16:creationId xmlns:a16="http://schemas.microsoft.com/office/drawing/2014/main" id="{48FCE7F1-A43C-7037-5DCA-3BC4B78AA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9" y="676019"/>
            <a:ext cx="4056726" cy="629722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タイトル 1"/>
          <p:cNvSpPr>
            <a:spLocks noGrp="1"/>
          </p:cNvSpPr>
          <p:nvPr>
            <p:ph type="title"/>
          </p:nvPr>
        </p:nvSpPr>
        <p:spPr>
          <a:xfrm>
            <a:off x="148490" y="291697"/>
            <a:ext cx="3602780"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メイン画面②</a:t>
            </a:r>
          </a:p>
        </p:txBody>
      </p:sp>
      <p:sp>
        <p:nvSpPr>
          <p:cNvPr id="26" name="角丸四角形 25"/>
          <p:cNvSpPr/>
          <p:nvPr/>
        </p:nvSpPr>
        <p:spPr>
          <a:xfrm>
            <a:off x="148490" y="5311775"/>
            <a:ext cx="1909084" cy="50079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401" b="1" dirty="0">
                <a:solidFill>
                  <a:srgbClr val="FF0000"/>
                </a:solidFill>
              </a:rPr>
              <a:t>D12</a:t>
            </a:r>
          </a:p>
        </p:txBody>
      </p:sp>
      <p:sp>
        <p:nvSpPr>
          <p:cNvPr id="27" name="角丸四角形 26"/>
          <p:cNvSpPr/>
          <p:nvPr/>
        </p:nvSpPr>
        <p:spPr>
          <a:xfrm>
            <a:off x="121186" y="6456035"/>
            <a:ext cx="1093186" cy="29329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4" name="角丸四角形 43"/>
          <p:cNvSpPr/>
          <p:nvPr/>
        </p:nvSpPr>
        <p:spPr>
          <a:xfrm>
            <a:off x="121185" y="6185835"/>
            <a:ext cx="1671893"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5" name="角丸四角形 44"/>
          <p:cNvSpPr/>
          <p:nvPr/>
        </p:nvSpPr>
        <p:spPr>
          <a:xfrm>
            <a:off x="780560" y="3236031"/>
            <a:ext cx="398862" cy="38497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6" name="角丸四角形 45"/>
          <p:cNvSpPr/>
          <p:nvPr/>
        </p:nvSpPr>
        <p:spPr>
          <a:xfrm>
            <a:off x="596418"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47" name="角丸四角形 46"/>
          <p:cNvSpPr/>
          <p:nvPr/>
        </p:nvSpPr>
        <p:spPr>
          <a:xfrm>
            <a:off x="121185" y="5842604"/>
            <a:ext cx="1671894" cy="311255"/>
          </a:xfrm>
          <a:prstGeom prst="roundRect">
            <a:avLst/>
          </a:prstGeom>
          <a:solidFill>
            <a:schemeClr val="bg1">
              <a:alpha val="8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50" name="角丸四角形 49"/>
          <p:cNvSpPr/>
          <p:nvPr/>
        </p:nvSpPr>
        <p:spPr>
          <a:xfrm>
            <a:off x="1848097" y="5844620"/>
            <a:ext cx="1333254"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51" name="角丸四角形 50"/>
          <p:cNvSpPr/>
          <p:nvPr/>
        </p:nvSpPr>
        <p:spPr>
          <a:xfrm>
            <a:off x="1229329" y="6456034"/>
            <a:ext cx="1178578"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2" name="角丸四角形 51"/>
          <p:cNvSpPr/>
          <p:nvPr/>
        </p:nvSpPr>
        <p:spPr>
          <a:xfrm>
            <a:off x="2422864" y="6456034"/>
            <a:ext cx="1108143"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3" name="角丸四角形 52"/>
          <p:cNvSpPr/>
          <p:nvPr/>
        </p:nvSpPr>
        <p:spPr>
          <a:xfrm>
            <a:off x="1103032"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54" name="角丸四角形 53"/>
          <p:cNvSpPr/>
          <p:nvPr/>
        </p:nvSpPr>
        <p:spPr>
          <a:xfrm>
            <a:off x="1609646"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55" name="角丸四角形 54"/>
          <p:cNvSpPr/>
          <p:nvPr/>
        </p:nvSpPr>
        <p:spPr>
          <a:xfrm>
            <a:off x="1816438" y="6184784"/>
            <a:ext cx="1714569"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6" name="角丸四角形 55"/>
          <p:cNvSpPr/>
          <p:nvPr/>
        </p:nvSpPr>
        <p:spPr>
          <a:xfrm>
            <a:off x="129089" y="673068"/>
            <a:ext cx="3438252" cy="64158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7" name="角丸四角形 56"/>
          <p:cNvSpPr/>
          <p:nvPr/>
        </p:nvSpPr>
        <p:spPr>
          <a:xfrm>
            <a:off x="3205966" y="5844232"/>
            <a:ext cx="325041"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R10</a:t>
            </a:r>
          </a:p>
        </p:txBody>
      </p:sp>
      <p:sp>
        <p:nvSpPr>
          <p:cNvPr id="5" name="テキスト ボックス 4">
            <a:extLst>
              <a:ext uri="{FF2B5EF4-FFF2-40B4-BE49-F238E27FC236}">
                <a16:creationId xmlns:a16="http://schemas.microsoft.com/office/drawing/2014/main" id="{8AF704F8-0652-0E53-2893-778713DD4193}"/>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3" name="表 2">
            <a:extLst>
              <a:ext uri="{FF2B5EF4-FFF2-40B4-BE49-F238E27FC236}">
                <a16:creationId xmlns:a16="http://schemas.microsoft.com/office/drawing/2014/main" id="{83909EA9-762D-1C4F-9491-B2D5F8129274}"/>
              </a:ext>
            </a:extLst>
          </p:cNvPr>
          <p:cNvGraphicFramePr>
            <a:graphicFrameLocks noGrp="1"/>
          </p:cNvGraphicFramePr>
          <p:nvPr>
            <p:extLst>
              <p:ext uri="{D42A27DB-BD31-4B8C-83A1-F6EECF244321}">
                <p14:modId xmlns:p14="http://schemas.microsoft.com/office/powerpoint/2010/main" val="1961235865"/>
              </p:ext>
            </p:extLst>
          </p:nvPr>
        </p:nvGraphicFramePr>
        <p:xfrm>
          <a:off x="3945907" y="287214"/>
          <a:ext cx="8170835" cy="5105400"/>
        </p:xfrm>
        <a:graphic>
          <a:graphicData uri="http://schemas.openxmlformats.org/drawingml/2006/table">
            <a:tbl>
              <a:tblPr firstRow="1" bandRow="1">
                <a:tableStyleId>{5C22544A-7EE6-4342-B048-85BDC9FD1C3A}</a:tableStyleId>
              </a:tblPr>
              <a:tblGrid>
                <a:gridCol w="560417">
                  <a:extLst>
                    <a:ext uri="{9D8B030D-6E8A-4147-A177-3AD203B41FA5}">
                      <a16:colId xmlns:a16="http://schemas.microsoft.com/office/drawing/2014/main" val="20000"/>
                    </a:ext>
                  </a:extLst>
                </a:gridCol>
                <a:gridCol w="838800">
                  <a:extLst>
                    <a:ext uri="{9D8B030D-6E8A-4147-A177-3AD203B41FA5}">
                      <a16:colId xmlns:a16="http://schemas.microsoft.com/office/drawing/2014/main" val="20001"/>
                    </a:ext>
                  </a:extLst>
                </a:gridCol>
                <a:gridCol w="4392401">
                  <a:extLst>
                    <a:ext uri="{9D8B030D-6E8A-4147-A177-3AD203B41FA5}">
                      <a16:colId xmlns:a16="http://schemas.microsoft.com/office/drawing/2014/main" val="20002"/>
                    </a:ext>
                  </a:extLst>
                </a:gridCol>
                <a:gridCol w="2379217">
                  <a:extLst>
                    <a:ext uri="{9D8B030D-6E8A-4147-A177-3AD203B41FA5}">
                      <a16:colId xmlns:a16="http://schemas.microsoft.com/office/drawing/2014/main" val="20003"/>
                    </a:ext>
                  </a:extLst>
                </a:gridCol>
              </a:tblGrid>
              <a:tr h="234777">
                <a:tc>
                  <a:txBody>
                    <a:bodyPr/>
                    <a:lstStyle/>
                    <a:p>
                      <a:r>
                        <a:rPr kumimoji="1" lang="ja-JP" altLang="en-US" sz="1000" dirty="0">
                          <a:latin typeface="+mn-ea"/>
                          <a:ea typeface="+mn-ea"/>
                        </a:rPr>
                        <a:t>ボタン</a:t>
                      </a:r>
                    </a:p>
                  </a:txBody>
                  <a:tcPr/>
                </a:tc>
                <a:tc>
                  <a:txBody>
                    <a:bodyPr/>
                    <a:lstStyle/>
                    <a:p>
                      <a:r>
                        <a:rPr kumimoji="1" lang="ja-JP" altLang="en-US" sz="1000" dirty="0">
                          <a:latin typeface="+mn-ea"/>
                          <a:ea typeface="+mn-ea"/>
                        </a:rPr>
                        <a:t>操作</a:t>
                      </a:r>
                    </a:p>
                  </a:txBody>
                  <a:tcPr/>
                </a:tc>
                <a:tc>
                  <a:txBody>
                    <a:bodyPr/>
                    <a:lstStyle/>
                    <a:p>
                      <a:r>
                        <a:rPr kumimoji="1" lang="ja-JP" altLang="en-US" sz="1000" dirty="0">
                          <a:latin typeface="+mn-ea"/>
                          <a:ea typeface="+mn-ea"/>
                        </a:rPr>
                        <a:t>条件</a:t>
                      </a:r>
                    </a:p>
                  </a:txBody>
                  <a:tcPr/>
                </a:tc>
                <a:tc>
                  <a:txBody>
                    <a:bodyPr/>
                    <a:lstStyle/>
                    <a:p>
                      <a:r>
                        <a:rPr kumimoji="1" lang="ja-JP" altLang="en-US" sz="1000" dirty="0">
                          <a:latin typeface="+mn-ea"/>
                          <a:ea typeface="+mn-ea"/>
                        </a:rPr>
                        <a:t>動作</a:t>
                      </a:r>
                    </a:p>
                  </a:txBody>
                  <a:tcPr/>
                </a:tc>
                <a:extLst>
                  <a:ext uri="{0D108BD9-81ED-4DB2-BD59-A6C34878D82A}">
                    <a16:rowId xmlns:a16="http://schemas.microsoft.com/office/drawing/2014/main" val="10000"/>
                  </a:ext>
                </a:extLst>
              </a:tr>
              <a:tr h="234777">
                <a:tc>
                  <a:txBody>
                    <a:bodyPr/>
                    <a:lstStyle/>
                    <a:p>
                      <a:r>
                        <a:rPr kumimoji="1" lang="en-US" altLang="ja-JP" sz="1100" dirty="0">
                          <a:solidFill>
                            <a:schemeClr val="tx1"/>
                          </a:solidFill>
                          <a:latin typeface="+mn-ea"/>
                          <a:ea typeface="+mn-ea"/>
                        </a:rPr>
                        <a:t>D10</a:t>
                      </a:r>
                      <a:endParaRPr kumimoji="1" lang="ja-JP" altLang="en-US" sz="1100" dirty="0">
                        <a:solidFill>
                          <a:schemeClr val="tx1"/>
                        </a:solidFill>
                        <a:latin typeface="+mn-ea"/>
                        <a:ea typeface="+mn-ea"/>
                      </a:endParaRPr>
                    </a:p>
                  </a:txBody>
                  <a:tcPr anchor="ctr"/>
                </a:tc>
                <a:tc>
                  <a:txBody>
                    <a:bodyPr/>
                    <a:lstStyle/>
                    <a:p>
                      <a:r>
                        <a:rPr kumimoji="1" lang="ja-JP" altLang="en-US" sz="1100" strike="noStrike" dirty="0">
                          <a:solidFill>
                            <a:schemeClr val="tx1"/>
                          </a:solidFill>
                          <a:latin typeface="+mn-ea"/>
                          <a:ea typeface="+mn-ea"/>
                        </a:rPr>
                        <a:t>押す</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にカーソルが非点灯</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にカーソルを点灯</a:t>
                      </a:r>
                    </a:p>
                  </a:txBody>
                  <a:tcPr anchor="ctr"/>
                </a:tc>
                <a:extLst>
                  <a:ext uri="{0D108BD9-81ED-4DB2-BD59-A6C34878D82A}">
                    <a16:rowId xmlns:a16="http://schemas.microsoft.com/office/drawing/2014/main" val="435378977"/>
                  </a:ext>
                </a:extLst>
              </a:tr>
              <a:tr h="234777">
                <a:tc>
                  <a:txBody>
                    <a:bodyPr/>
                    <a:lstStyle/>
                    <a:p>
                      <a:endParaRPr kumimoji="1" lang="ja-JP" altLang="en-US" sz="1100" dirty="0">
                        <a:solidFill>
                          <a:schemeClr val="tx1"/>
                        </a:solidFill>
                        <a:latin typeface="+mn-ea"/>
                        <a:ea typeface="+mn-ea"/>
                      </a:endParaRPr>
                    </a:p>
                  </a:txBody>
                  <a:tcPr anchor="ctr"/>
                </a:tc>
                <a:tc>
                  <a:txBody>
                    <a:bodyPr/>
                    <a:lstStyle/>
                    <a:p>
                      <a:r>
                        <a:rPr kumimoji="1" lang="en-US" altLang="ja-JP" sz="1100" strike="noStrike" dirty="0">
                          <a:solidFill>
                            <a:schemeClr val="tx1"/>
                          </a:solidFill>
                          <a:latin typeface="+mn-ea"/>
                          <a:ea typeface="+mn-ea"/>
                        </a:rPr>
                        <a:t>1</a:t>
                      </a:r>
                      <a:r>
                        <a:rPr kumimoji="1" lang="ja-JP" altLang="en-US" sz="1100" strike="noStrike" dirty="0">
                          <a:solidFill>
                            <a:schemeClr val="tx1"/>
                          </a:solidFill>
                          <a:latin typeface="+mn-ea"/>
                          <a:ea typeface="+mn-ea"/>
                        </a:rPr>
                        <a:t>秒長押し</a:t>
                      </a:r>
                    </a:p>
                  </a:txBody>
                  <a:tcPr anchor="ctr"/>
                </a:tc>
                <a:tc>
                  <a:txBody>
                    <a:bodyPr/>
                    <a:lstStyle/>
                    <a:p>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にカーソルが非点灯</a:t>
                      </a:r>
                    </a:p>
                  </a:txBody>
                  <a:tcPr anchor="ctr"/>
                </a:tc>
                <a:tc>
                  <a:txBody>
                    <a:bodyPr/>
                    <a:lstStyle/>
                    <a:p>
                      <a:r>
                        <a:rPr kumimoji="1" lang="en-US" altLang="ja-JP" sz="1100" strike="noStrike" dirty="0">
                          <a:solidFill>
                            <a:schemeClr val="tx1"/>
                          </a:solidFill>
                          <a:latin typeface="+mn-ea"/>
                          <a:ea typeface="+mn-ea"/>
                        </a:rPr>
                        <a:t>AUX1</a:t>
                      </a:r>
                      <a:r>
                        <a:rPr kumimoji="1" lang="ja-JP" altLang="en-US" sz="11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3093299103"/>
                  </a:ext>
                </a:extLst>
              </a:tr>
              <a:tr h="234777">
                <a:tc>
                  <a:txBody>
                    <a:bodyPr/>
                    <a:lstStyle/>
                    <a:p>
                      <a:endParaRPr kumimoji="1" lang="ja-JP" altLang="en-US" sz="11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1</a:t>
                      </a:r>
                      <a:r>
                        <a:rPr kumimoji="1" lang="ja-JP" altLang="en-US" sz="1100" strike="noStrike" dirty="0">
                          <a:solidFill>
                            <a:srgbClr val="FF0000"/>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D12</a:t>
                      </a:r>
                      <a:r>
                        <a:rPr kumimoji="1" lang="ja-JP" altLang="en-US" sz="1100" strike="noStrike" dirty="0">
                          <a:solidFill>
                            <a:srgbClr val="FF0000"/>
                          </a:solidFill>
                          <a:latin typeface="+mn-ea"/>
                          <a:ea typeface="+mn-ea"/>
                        </a:rPr>
                        <a:t>にカーソルが非点灯　かつ</a:t>
                      </a:r>
                      <a:endParaRPr kumimoji="1" lang="en-US" altLang="ja-JP" sz="11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AUX1</a:t>
                      </a:r>
                      <a:r>
                        <a:rPr kumimoji="1" lang="ja-JP" altLang="en-US" sz="11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strike="noStrike" dirty="0">
                          <a:solidFill>
                            <a:srgbClr val="FF0000"/>
                          </a:solidFill>
                          <a:latin typeface="+mn-ea"/>
                          <a:ea typeface="+mn-ea"/>
                        </a:rPr>
                        <a:t>パスワード入力画面に遷移　</a:t>
                      </a:r>
                      <a:r>
                        <a:rPr kumimoji="1" lang="en-US" altLang="ja-JP" sz="1100" strike="noStrike" dirty="0">
                          <a:solidFill>
                            <a:srgbClr val="FF0000"/>
                          </a:solidFill>
                          <a:latin typeface="+mn-ea"/>
                          <a:ea typeface="+mn-ea"/>
                        </a:rPr>
                        <a:t>Δ2</a:t>
                      </a:r>
                      <a:endParaRPr kumimoji="1" lang="ja-JP" altLang="en-US" sz="1100" strike="noStrike" dirty="0">
                        <a:solidFill>
                          <a:srgbClr val="FF0000"/>
                        </a:solidFill>
                        <a:latin typeface="+mn-ea"/>
                        <a:ea typeface="+mn-ea"/>
                      </a:endParaRPr>
                    </a:p>
                  </a:txBody>
                  <a:tcPr anchor="ctr"/>
                </a:tc>
                <a:extLst>
                  <a:ext uri="{0D108BD9-81ED-4DB2-BD59-A6C34878D82A}">
                    <a16:rowId xmlns:a16="http://schemas.microsoft.com/office/drawing/2014/main" val="2763149878"/>
                  </a:ext>
                </a:extLst>
              </a:tr>
              <a:tr h="234777">
                <a:tc>
                  <a:txBody>
                    <a:bodyPr/>
                    <a:lstStyle/>
                    <a:p>
                      <a:endParaRPr kumimoji="1" lang="ja-JP" altLang="en-US" sz="1100" dirty="0">
                        <a:solidFill>
                          <a:schemeClr val="tx1"/>
                        </a:solidFill>
                        <a:latin typeface="+mn-ea"/>
                        <a:ea typeface="+mn-ea"/>
                      </a:endParaRPr>
                    </a:p>
                  </a:txBody>
                  <a:tcPr anchor="ctr"/>
                </a:tc>
                <a:tc>
                  <a:txBody>
                    <a:bodyPr/>
                    <a:lstStyle/>
                    <a:p>
                      <a:r>
                        <a:rPr kumimoji="1" lang="ja-JP" altLang="en-US" sz="1100" strike="noStrike" dirty="0">
                          <a:solidFill>
                            <a:schemeClr val="tx1"/>
                          </a:solidFill>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にカーソルが点灯</a:t>
                      </a:r>
                    </a:p>
                  </a:txBody>
                  <a:tcPr anchor="ctr"/>
                </a:tc>
                <a:tc>
                  <a:txBody>
                    <a:bodyPr/>
                    <a:lstStyle/>
                    <a:p>
                      <a:r>
                        <a:rPr kumimoji="1" lang="ja-JP" altLang="en-US" sz="1100" dirty="0">
                          <a:solidFill>
                            <a:schemeClr val="tx1"/>
                          </a:solidFill>
                          <a:latin typeface="+mn-ea"/>
                          <a:ea typeface="+mn-ea"/>
                        </a:rPr>
                        <a:t>・</a:t>
                      </a:r>
                      <a:r>
                        <a:rPr kumimoji="1" lang="en-US" altLang="ja-JP" sz="1100" dirty="0">
                          <a:solidFill>
                            <a:schemeClr val="tx1"/>
                          </a:solidFill>
                          <a:latin typeface="+mn-ea"/>
                          <a:ea typeface="+mn-ea"/>
                        </a:rPr>
                        <a:t>AUX1</a:t>
                      </a:r>
                      <a:r>
                        <a:rPr kumimoji="1" lang="ja-JP" altLang="en-US" sz="1100" dirty="0">
                          <a:solidFill>
                            <a:schemeClr val="tx1"/>
                          </a:solidFill>
                          <a:latin typeface="+mn-ea"/>
                          <a:ea typeface="+mn-ea"/>
                        </a:rPr>
                        <a:t>の設定を</a:t>
                      </a:r>
                      <a:r>
                        <a:rPr kumimoji="1" lang="en-US" altLang="ja-JP" sz="1100" dirty="0">
                          <a:solidFill>
                            <a:schemeClr val="tx1"/>
                          </a:solidFill>
                          <a:latin typeface="+mn-ea"/>
                          <a:ea typeface="+mn-ea"/>
                        </a:rPr>
                        <a:t>No.2</a:t>
                      </a:r>
                      <a:r>
                        <a:rPr kumimoji="1" lang="ja-JP" altLang="en-US" sz="1100" dirty="0">
                          <a:solidFill>
                            <a:schemeClr val="tx1"/>
                          </a:solidFill>
                          <a:latin typeface="+mn-ea"/>
                          <a:ea typeface="+mn-ea"/>
                        </a:rPr>
                        <a:t>に切替</a:t>
                      </a:r>
                      <a:endParaRPr kumimoji="1" lang="en-US" altLang="ja-JP" sz="1100" dirty="0">
                        <a:solidFill>
                          <a:schemeClr val="tx1"/>
                        </a:solidFill>
                        <a:latin typeface="+mn-ea"/>
                        <a:ea typeface="+mn-ea"/>
                      </a:endParaRPr>
                    </a:p>
                    <a:p>
                      <a:r>
                        <a:rPr kumimoji="1" lang="en-US" altLang="ja-JP" sz="1100" dirty="0">
                          <a:solidFill>
                            <a:schemeClr val="tx1"/>
                          </a:solidFill>
                          <a:latin typeface="+mn-ea"/>
                          <a:ea typeface="+mn-ea"/>
                        </a:rPr>
                        <a:t>※</a:t>
                      </a:r>
                      <a:r>
                        <a:rPr kumimoji="1" lang="ja-JP" altLang="en-US" sz="1100" dirty="0">
                          <a:solidFill>
                            <a:schemeClr val="tx1"/>
                          </a:solidFill>
                          <a:latin typeface="+mn-ea"/>
                          <a:ea typeface="+mn-ea"/>
                        </a:rPr>
                        <a:t>詳細は</a:t>
                      </a:r>
                      <a:r>
                        <a:rPr lang="en-US" altLang="ja-JP" sz="1100" dirty="0">
                          <a:solidFill>
                            <a:schemeClr val="tx1"/>
                          </a:solidFill>
                          <a:latin typeface="+mn-ea"/>
                          <a:ea typeface="+mn-ea"/>
                        </a:rPr>
                        <a:t>AUX1</a:t>
                      </a:r>
                      <a:r>
                        <a:rPr lang="ja-JP" altLang="en-US" sz="1100" dirty="0">
                          <a:solidFill>
                            <a:schemeClr val="tx1"/>
                          </a:solidFill>
                          <a:latin typeface="+mn-ea"/>
                          <a:ea typeface="+mn-ea"/>
                        </a:rPr>
                        <a:t>流量設定画面を参照</a:t>
                      </a:r>
                      <a:endParaRPr kumimoji="1" lang="ja-JP" altLang="en-US" sz="1100" dirty="0">
                        <a:solidFill>
                          <a:schemeClr val="tx1"/>
                        </a:solidFill>
                        <a:latin typeface="+mn-ea"/>
                        <a:ea typeface="+mn-ea"/>
                      </a:endParaRPr>
                    </a:p>
                  </a:txBody>
                  <a:tcPr anchor="ctr"/>
                </a:tc>
                <a:extLst>
                  <a:ext uri="{0D108BD9-81ED-4DB2-BD59-A6C34878D82A}">
                    <a16:rowId xmlns:a16="http://schemas.microsoft.com/office/drawing/2014/main" val="320064878"/>
                  </a:ext>
                </a:extLst>
              </a:tr>
              <a:tr h="234777">
                <a:tc>
                  <a:txBody>
                    <a:bodyPr/>
                    <a:lstStyle/>
                    <a:p>
                      <a:endParaRPr kumimoji="1" lang="ja-JP" altLang="en-US" sz="1100" dirty="0">
                        <a:solidFill>
                          <a:srgbClr val="1A1A1A"/>
                        </a:solidFill>
                        <a:latin typeface="+mn-ea"/>
                        <a:ea typeface="+mn-ea"/>
                      </a:endParaRPr>
                    </a:p>
                  </a:txBody>
                  <a:tcPr anchor="ctr"/>
                </a:tc>
                <a:tc>
                  <a:txBody>
                    <a:bodyPr/>
                    <a:lstStyle/>
                    <a:p>
                      <a:r>
                        <a:rPr kumimoji="1" lang="en-US" altLang="ja-JP" sz="1100" strike="noStrike" dirty="0">
                          <a:solidFill>
                            <a:srgbClr val="1A1A1A"/>
                          </a:solidFill>
                          <a:latin typeface="+mn-ea"/>
                          <a:ea typeface="+mn-ea"/>
                        </a:rPr>
                        <a:t>1</a:t>
                      </a:r>
                      <a:r>
                        <a:rPr kumimoji="1" lang="ja-JP" altLang="en-US" sz="1100" strike="noStrike" dirty="0">
                          <a:solidFill>
                            <a:srgbClr val="1A1A1A"/>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chemeClr val="tx1"/>
                          </a:solidFill>
                          <a:latin typeface="+mn-ea"/>
                          <a:ea typeface="+mn-ea"/>
                        </a:rPr>
                        <a:t>D12</a:t>
                      </a:r>
                      <a:r>
                        <a:rPr kumimoji="1" lang="ja-JP" altLang="en-US" sz="1100" strike="noStrike" dirty="0">
                          <a:solidFill>
                            <a:schemeClr val="tx1"/>
                          </a:solidFill>
                          <a:latin typeface="+mn-ea"/>
                          <a:ea typeface="+mn-ea"/>
                        </a:rPr>
                        <a:t>にカーソルが点灯</a:t>
                      </a:r>
                    </a:p>
                  </a:txBody>
                  <a:tcPr anchor="ctr"/>
                </a:tc>
                <a:tc>
                  <a:txBody>
                    <a:bodyPr/>
                    <a:lstStyle/>
                    <a:p>
                      <a:r>
                        <a:rPr kumimoji="1" lang="en-US" altLang="ja-JP" sz="1100" strike="noStrike" dirty="0">
                          <a:solidFill>
                            <a:schemeClr val="tx1"/>
                          </a:solidFill>
                          <a:latin typeface="+mn-ea"/>
                          <a:ea typeface="+mn-ea"/>
                        </a:rPr>
                        <a:t>AUX1</a:t>
                      </a:r>
                      <a:r>
                        <a:rPr kumimoji="1" lang="ja-JP" altLang="en-US" sz="11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3854992547"/>
                  </a:ext>
                </a:extLst>
              </a:tr>
              <a:tr h="234777">
                <a:tc>
                  <a:txBody>
                    <a:bodyPr/>
                    <a:lstStyle/>
                    <a:p>
                      <a:endParaRPr kumimoji="1" lang="ja-JP" altLang="en-US" sz="1100" dirty="0">
                        <a:solidFill>
                          <a:srgbClr val="1A1A1A"/>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1</a:t>
                      </a:r>
                      <a:r>
                        <a:rPr kumimoji="1" lang="ja-JP" altLang="en-US" sz="1100" strike="noStrike" dirty="0">
                          <a:solidFill>
                            <a:srgbClr val="FF0000"/>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D12</a:t>
                      </a:r>
                      <a:r>
                        <a:rPr kumimoji="1" lang="ja-JP" altLang="en-US" sz="1100" strike="noStrike" dirty="0">
                          <a:solidFill>
                            <a:srgbClr val="FF0000"/>
                          </a:solidFill>
                          <a:latin typeface="+mn-ea"/>
                          <a:ea typeface="+mn-ea"/>
                        </a:rPr>
                        <a:t>にカーソルが点灯　かつ</a:t>
                      </a:r>
                      <a:endParaRPr kumimoji="1" lang="en-US" altLang="ja-JP" sz="11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strike="noStrike" dirty="0">
                          <a:solidFill>
                            <a:srgbClr val="FF0000"/>
                          </a:solidFill>
                          <a:latin typeface="+mn-ea"/>
                          <a:ea typeface="+mn-ea"/>
                        </a:rPr>
                        <a:t>AUX1</a:t>
                      </a:r>
                      <a:r>
                        <a:rPr kumimoji="1" lang="ja-JP" altLang="en-US" sz="11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strike="noStrike" dirty="0">
                          <a:solidFill>
                            <a:srgbClr val="FF0000"/>
                          </a:solidFill>
                          <a:latin typeface="+mn-ea"/>
                          <a:ea typeface="+mn-ea"/>
                        </a:rPr>
                        <a:t>パスワード入力画面に遷移　</a:t>
                      </a:r>
                      <a:r>
                        <a:rPr kumimoji="1" lang="en-US" altLang="ja-JP" sz="1100" strike="noStrike" dirty="0">
                          <a:solidFill>
                            <a:srgbClr val="FF0000"/>
                          </a:solidFill>
                          <a:latin typeface="+mn-ea"/>
                          <a:ea typeface="+mn-ea"/>
                        </a:rPr>
                        <a:t>Δ2</a:t>
                      </a:r>
                      <a:endParaRPr kumimoji="1" lang="ja-JP" altLang="en-US" sz="1100" strike="noStrike" dirty="0">
                        <a:solidFill>
                          <a:srgbClr val="FF0000"/>
                        </a:solidFill>
                        <a:latin typeface="+mn-ea"/>
                        <a:ea typeface="+mn-ea"/>
                      </a:endParaRPr>
                    </a:p>
                  </a:txBody>
                  <a:tcPr anchor="ctr"/>
                </a:tc>
                <a:extLst>
                  <a:ext uri="{0D108BD9-81ED-4DB2-BD59-A6C34878D82A}">
                    <a16:rowId xmlns:a16="http://schemas.microsoft.com/office/drawing/2014/main" val="2857501217"/>
                  </a:ext>
                </a:extLst>
              </a:tr>
              <a:tr h="234777">
                <a:tc>
                  <a:txBody>
                    <a:bodyPr/>
                    <a:lstStyle/>
                    <a:p>
                      <a:r>
                        <a:rPr kumimoji="1" lang="en-US" altLang="ja-JP" sz="1000" dirty="0">
                          <a:solidFill>
                            <a:schemeClr val="tx1"/>
                          </a:solidFill>
                          <a:latin typeface="+mn-ea"/>
                          <a:ea typeface="+mn-ea"/>
                        </a:rPr>
                        <a:t>D11</a:t>
                      </a:r>
                      <a:endParaRPr kumimoji="1" lang="ja-JP" altLang="en-US" sz="1000" dirty="0">
                        <a:solidFill>
                          <a:schemeClr val="tx1"/>
                        </a:solidFill>
                        <a:latin typeface="+mn-ea"/>
                        <a:ea typeface="+mn-ea"/>
                      </a:endParaRPr>
                    </a:p>
                  </a:txBody>
                  <a:tcPr anchor="ctr"/>
                </a:tc>
                <a:tc>
                  <a:txBody>
                    <a:bodyPr/>
                    <a:lstStyle/>
                    <a:p>
                      <a:r>
                        <a:rPr kumimoji="1" lang="ja-JP" altLang="en-US" sz="1000" strike="noStrike" dirty="0">
                          <a:solidFill>
                            <a:schemeClr val="tx1"/>
                          </a:solidFill>
                          <a:latin typeface="+mn-ea"/>
                          <a:ea typeface="+mn-ea"/>
                        </a:rPr>
                        <a:t>押す</a:t>
                      </a:r>
                    </a:p>
                  </a:txBody>
                  <a:tcPr anchor="ctr"/>
                </a:tc>
                <a:tc>
                  <a:txBody>
                    <a:bodyPr/>
                    <a:lstStyle/>
                    <a:p>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にカーソルが非点灯</a:t>
                      </a:r>
                      <a:endParaRPr kumimoji="1" lang="en-US" altLang="ja-JP" sz="1000" strike="noStrike" dirty="0">
                        <a:solidFill>
                          <a:schemeClr val="tx1"/>
                        </a:solidFill>
                        <a:latin typeface="+mn-ea"/>
                        <a:ea typeface="+mn-ea"/>
                      </a:endParaRPr>
                    </a:p>
                  </a:txBody>
                  <a:tcPr anchor="ctr"/>
                </a:tc>
                <a:tc>
                  <a:txBody>
                    <a:bodyPr/>
                    <a:lstStyle/>
                    <a:p>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にカーソルを点灯</a:t>
                      </a:r>
                    </a:p>
                  </a:txBody>
                  <a:tcPr anchor="ctr"/>
                </a:tc>
                <a:extLst>
                  <a:ext uri="{0D108BD9-81ED-4DB2-BD59-A6C34878D82A}">
                    <a16:rowId xmlns:a16="http://schemas.microsoft.com/office/drawing/2014/main" val="10001"/>
                  </a:ext>
                </a:extLst>
              </a:tr>
              <a:tr h="234777">
                <a:tc>
                  <a:txBody>
                    <a:bodyPr/>
                    <a:lstStyle/>
                    <a:p>
                      <a:endParaRPr kumimoji="1" lang="ja-JP" altLang="en-US" sz="1000" dirty="0">
                        <a:solidFill>
                          <a:schemeClr val="tx1"/>
                        </a:solidFill>
                        <a:latin typeface="+mn-ea"/>
                        <a:ea typeface="+mn-ea"/>
                      </a:endParaRPr>
                    </a:p>
                  </a:txBody>
                  <a:tcPr anchor="ctr"/>
                </a:tc>
                <a:tc>
                  <a:txBody>
                    <a:bodyPr/>
                    <a:lstStyle/>
                    <a:p>
                      <a:r>
                        <a:rPr kumimoji="1" lang="en-US" altLang="ja-JP" sz="1000" strike="noStrike" dirty="0">
                          <a:solidFill>
                            <a:schemeClr val="tx1"/>
                          </a:solidFill>
                          <a:latin typeface="+mn-ea"/>
                          <a:ea typeface="+mn-ea"/>
                        </a:rPr>
                        <a:t>1</a:t>
                      </a:r>
                      <a:r>
                        <a:rPr kumimoji="1" lang="ja-JP" altLang="en-US" sz="1000" strike="noStrike" dirty="0">
                          <a:solidFill>
                            <a:schemeClr val="tx1"/>
                          </a:solidFill>
                          <a:latin typeface="+mn-ea"/>
                          <a:ea typeface="+mn-ea"/>
                        </a:rPr>
                        <a:t>秒長押し</a:t>
                      </a:r>
                    </a:p>
                  </a:txBody>
                  <a:tcPr anchor="ctr"/>
                </a:tc>
                <a:tc>
                  <a:txBody>
                    <a:bodyPr/>
                    <a:lstStyle/>
                    <a:p>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にカーソルが非点灯</a:t>
                      </a:r>
                    </a:p>
                  </a:txBody>
                  <a:tcPr anchor="ctr"/>
                </a:tc>
                <a:tc>
                  <a:txBody>
                    <a:bodyPr/>
                    <a:lstStyle/>
                    <a:p>
                      <a:r>
                        <a:rPr kumimoji="1" lang="en-US" altLang="ja-JP" sz="1000" strike="noStrike" dirty="0">
                          <a:solidFill>
                            <a:schemeClr val="tx1"/>
                          </a:solidFill>
                          <a:latin typeface="+mn-ea"/>
                          <a:ea typeface="+mn-ea"/>
                        </a:rPr>
                        <a:t>AUX1</a:t>
                      </a:r>
                      <a:r>
                        <a:rPr kumimoji="1" lang="ja-JP" altLang="en-US" sz="10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10002"/>
                  </a:ext>
                </a:extLst>
              </a:tr>
              <a:tr h="234777">
                <a:tc>
                  <a:txBody>
                    <a:bodyPr/>
                    <a:lstStyle/>
                    <a:p>
                      <a:endParaRPr kumimoji="1" lang="ja-JP" altLang="en-US" sz="10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1</a:t>
                      </a:r>
                      <a:r>
                        <a:rPr kumimoji="1" lang="ja-JP" altLang="en-US" sz="1000" strike="noStrike" dirty="0">
                          <a:solidFill>
                            <a:srgbClr val="FF0000"/>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D12</a:t>
                      </a:r>
                      <a:r>
                        <a:rPr kumimoji="1" lang="ja-JP" altLang="en-US" sz="1000" strike="noStrike" dirty="0">
                          <a:solidFill>
                            <a:srgbClr val="FF0000"/>
                          </a:solidFill>
                          <a:latin typeface="+mn-ea"/>
                          <a:ea typeface="+mn-ea"/>
                        </a:rPr>
                        <a:t>にカーソルが非点灯　かつ</a:t>
                      </a:r>
                      <a:endParaRPr kumimoji="1" lang="en-US" altLang="ja-JP" sz="10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AUX1</a:t>
                      </a:r>
                      <a:r>
                        <a:rPr kumimoji="1" lang="ja-JP" altLang="en-US" sz="10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strike="noStrike" dirty="0">
                          <a:solidFill>
                            <a:srgbClr val="FF0000"/>
                          </a:solidFill>
                          <a:latin typeface="+mn-ea"/>
                          <a:ea typeface="+mn-ea"/>
                        </a:rPr>
                        <a:t>パスワード入力画面に遷移　</a:t>
                      </a:r>
                      <a:r>
                        <a:rPr kumimoji="1" lang="en-US" altLang="ja-JP" sz="1000" strike="noStrike" dirty="0">
                          <a:solidFill>
                            <a:srgbClr val="FF0000"/>
                          </a:solidFill>
                          <a:latin typeface="+mn-ea"/>
                          <a:ea typeface="+mn-ea"/>
                        </a:rPr>
                        <a:t>Δ2</a:t>
                      </a:r>
                      <a:endParaRPr kumimoji="1" lang="ja-JP" altLang="en-US" sz="1000" strike="noStrike" dirty="0">
                        <a:solidFill>
                          <a:srgbClr val="FF0000"/>
                        </a:solidFill>
                        <a:latin typeface="+mn-ea"/>
                        <a:ea typeface="+mn-ea"/>
                      </a:endParaRPr>
                    </a:p>
                  </a:txBody>
                  <a:tcPr anchor="ctr"/>
                </a:tc>
                <a:extLst>
                  <a:ext uri="{0D108BD9-81ED-4DB2-BD59-A6C34878D82A}">
                    <a16:rowId xmlns:a16="http://schemas.microsoft.com/office/drawing/2014/main" val="2593556231"/>
                  </a:ext>
                </a:extLst>
              </a:tr>
              <a:tr h="381512">
                <a:tc>
                  <a:txBody>
                    <a:bodyPr/>
                    <a:lstStyle/>
                    <a:p>
                      <a:endParaRPr kumimoji="1" lang="ja-JP" altLang="en-US" sz="1000" dirty="0">
                        <a:solidFill>
                          <a:schemeClr val="tx1"/>
                        </a:solidFill>
                        <a:latin typeface="+mn-ea"/>
                        <a:ea typeface="+mn-ea"/>
                      </a:endParaRPr>
                    </a:p>
                  </a:txBody>
                  <a:tcPr anchor="ctr"/>
                </a:tc>
                <a:tc>
                  <a:txBody>
                    <a:bodyPr/>
                    <a:lstStyle/>
                    <a:p>
                      <a:r>
                        <a:rPr kumimoji="1" lang="ja-JP" altLang="en-US" sz="1000" strike="noStrike" dirty="0">
                          <a:solidFill>
                            <a:schemeClr val="tx1"/>
                          </a:solidFill>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にカーソルが点灯</a:t>
                      </a:r>
                    </a:p>
                  </a:txBody>
                  <a:tcPr anchor="ctr"/>
                </a:tc>
                <a:tc>
                  <a:txBody>
                    <a:bodyPr/>
                    <a:lstStyle/>
                    <a:p>
                      <a:r>
                        <a:rPr kumimoji="1" lang="en-US" altLang="ja-JP" sz="1000" dirty="0">
                          <a:solidFill>
                            <a:schemeClr val="tx1"/>
                          </a:solidFill>
                          <a:latin typeface="+mn-ea"/>
                          <a:ea typeface="+mn-ea"/>
                        </a:rPr>
                        <a:t>AUX1</a:t>
                      </a:r>
                      <a:r>
                        <a:rPr kumimoji="1" lang="ja-JP" altLang="en-US" sz="1000" dirty="0">
                          <a:solidFill>
                            <a:schemeClr val="tx1"/>
                          </a:solidFill>
                          <a:latin typeface="+mn-ea"/>
                          <a:ea typeface="+mn-ea"/>
                        </a:rPr>
                        <a:t>の設定を</a:t>
                      </a:r>
                      <a:r>
                        <a:rPr kumimoji="1" lang="en-US" altLang="ja-JP" sz="1000" dirty="0">
                          <a:solidFill>
                            <a:schemeClr val="tx1"/>
                          </a:solidFill>
                          <a:latin typeface="+mn-ea"/>
                          <a:ea typeface="+mn-ea"/>
                        </a:rPr>
                        <a:t>No.3</a:t>
                      </a:r>
                      <a:r>
                        <a:rPr kumimoji="1" lang="ja-JP" altLang="en-US" sz="1000" dirty="0">
                          <a:solidFill>
                            <a:schemeClr val="tx1"/>
                          </a:solidFill>
                          <a:latin typeface="+mn-ea"/>
                          <a:ea typeface="+mn-ea"/>
                        </a:rPr>
                        <a:t>に切替</a:t>
                      </a:r>
                      <a:endParaRPr kumimoji="1" lang="en-US" altLang="ja-JP" sz="1000" dirty="0">
                        <a:solidFill>
                          <a:schemeClr val="tx1"/>
                        </a:solidFill>
                        <a:latin typeface="+mn-ea"/>
                        <a:ea typeface="+mn-ea"/>
                      </a:endParaRPr>
                    </a:p>
                    <a:p>
                      <a:r>
                        <a:rPr kumimoji="1" lang="en-US" altLang="ja-JP" sz="1000" dirty="0">
                          <a:solidFill>
                            <a:schemeClr val="tx1"/>
                          </a:solidFill>
                          <a:latin typeface="+mn-ea"/>
                          <a:ea typeface="+mn-ea"/>
                        </a:rPr>
                        <a:t>※</a:t>
                      </a:r>
                      <a:r>
                        <a:rPr kumimoji="1" lang="ja-JP" altLang="en-US" sz="1000" dirty="0">
                          <a:solidFill>
                            <a:schemeClr val="tx1"/>
                          </a:solidFill>
                          <a:latin typeface="+mn-ea"/>
                          <a:ea typeface="+mn-ea"/>
                        </a:rPr>
                        <a:t>詳細は</a:t>
                      </a:r>
                      <a:r>
                        <a:rPr lang="en-US" altLang="ja-JP" sz="1000" dirty="0">
                          <a:solidFill>
                            <a:schemeClr val="tx1"/>
                          </a:solidFill>
                          <a:latin typeface="+mn-ea"/>
                          <a:ea typeface="+mn-ea"/>
                        </a:rPr>
                        <a:t>AUX1</a:t>
                      </a:r>
                      <a:r>
                        <a:rPr lang="ja-JP" altLang="en-US" sz="1000" dirty="0">
                          <a:solidFill>
                            <a:schemeClr val="tx1"/>
                          </a:solidFill>
                          <a:latin typeface="+mn-ea"/>
                          <a:ea typeface="+mn-ea"/>
                        </a:rPr>
                        <a:t>流量設定画面を参照</a:t>
                      </a:r>
                      <a:endParaRPr kumimoji="1" lang="ja-JP" altLang="en-US" sz="1000" dirty="0">
                        <a:solidFill>
                          <a:schemeClr val="tx1"/>
                        </a:solidFill>
                        <a:latin typeface="+mn-ea"/>
                        <a:ea typeface="+mn-ea"/>
                      </a:endParaRPr>
                    </a:p>
                  </a:txBody>
                  <a:tcPr anchor="ctr"/>
                </a:tc>
                <a:extLst>
                  <a:ext uri="{0D108BD9-81ED-4DB2-BD59-A6C34878D82A}">
                    <a16:rowId xmlns:a16="http://schemas.microsoft.com/office/drawing/2014/main" val="10003"/>
                  </a:ext>
                </a:extLst>
              </a:tr>
              <a:tr h="240346">
                <a:tc>
                  <a:txBody>
                    <a:bodyPr/>
                    <a:lstStyle/>
                    <a:p>
                      <a:endParaRPr kumimoji="1" lang="ja-JP" altLang="en-US" sz="1000" dirty="0">
                        <a:solidFill>
                          <a:schemeClr val="tx1"/>
                        </a:solidFill>
                        <a:latin typeface="+mn-ea"/>
                        <a:ea typeface="+mn-ea"/>
                      </a:endParaRPr>
                    </a:p>
                  </a:txBody>
                  <a:tcPr anchor="ctr"/>
                </a:tc>
                <a:tc>
                  <a:txBody>
                    <a:bodyPr/>
                    <a:lstStyle/>
                    <a:p>
                      <a:r>
                        <a:rPr kumimoji="1" lang="en-US" altLang="ja-JP" sz="1000" strike="noStrike" dirty="0">
                          <a:solidFill>
                            <a:schemeClr val="tx1"/>
                          </a:solidFill>
                          <a:latin typeface="+mn-ea"/>
                          <a:ea typeface="+mn-ea"/>
                        </a:rPr>
                        <a:t>1</a:t>
                      </a:r>
                      <a:r>
                        <a:rPr kumimoji="1" lang="ja-JP" altLang="en-US" sz="1000" strike="noStrike" dirty="0">
                          <a:solidFill>
                            <a:schemeClr val="tx1"/>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にカーソルが点灯</a:t>
                      </a:r>
                    </a:p>
                  </a:txBody>
                  <a:tcPr anchor="ctr"/>
                </a:tc>
                <a:tc>
                  <a:txBody>
                    <a:bodyPr/>
                    <a:lstStyle/>
                    <a:p>
                      <a:r>
                        <a:rPr kumimoji="1" lang="en-US" altLang="ja-JP" sz="1000" strike="noStrike" dirty="0">
                          <a:solidFill>
                            <a:schemeClr val="tx1"/>
                          </a:solidFill>
                          <a:latin typeface="+mn-ea"/>
                          <a:ea typeface="+mn-ea"/>
                        </a:rPr>
                        <a:t>AUX1</a:t>
                      </a:r>
                      <a:r>
                        <a:rPr kumimoji="1" lang="ja-JP" altLang="en-US" sz="10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10004"/>
                  </a:ext>
                </a:extLst>
              </a:tr>
              <a:tr h="234777">
                <a:tc>
                  <a:txBody>
                    <a:bodyPr/>
                    <a:lstStyle/>
                    <a:p>
                      <a:endParaRPr kumimoji="1" lang="ja-JP" altLang="en-US" sz="10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chemeClr val="tx1"/>
                          </a:solidFill>
                          <a:latin typeface="+mn-ea"/>
                          <a:ea typeface="+mn-ea"/>
                        </a:rPr>
                        <a:t>1</a:t>
                      </a:r>
                      <a:r>
                        <a:rPr kumimoji="1" lang="ja-JP" altLang="en-US" sz="1000" strike="noStrike" dirty="0">
                          <a:solidFill>
                            <a:schemeClr val="tx1"/>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D12</a:t>
                      </a:r>
                      <a:r>
                        <a:rPr kumimoji="1" lang="ja-JP" altLang="en-US" sz="1000" strike="noStrike" dirty="0">
                          <a:solidFill>
                            <a:srgbClr val="FF0000"/>
                          </a:solidFill>
                          <a:latin typeface="+mn-ea"/>
                          <a:ea typeface="+mn-ea"/>
                        </a:rPr>
                        <a:t>にカーソルが点灯　かつ</a:t>
                      </a:r>
                      <a:endParaRPr kumimoji="1" lang="en-US" altLang="ja-JP" sz="10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AUX1</a:t>
                      </a:r>
                      <a:r>
                        <a:rPr kumimoji="1" lang="ja-JP" altLang="en-US" sz="1000" strike="noStrike" dirty="0">
                          <a:solidFill>
                            <a:srgbClr val="FF0000"/>
                          </a:solidFill>
                          <a:latin typeface="+mn-ea"/>
                          <a:ea typeface="+mn-ea"/>
                        </a:rPr>
                        <a:t>流量設定のロックが有効</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strike="noStrike" dirty="0">
                          <a:solidFill>
                            <a:srgbClr val="FF0000"/>
                          </a:solidFill>
                          <a:latin typeface="+mn-ea"/>
                          <a:ea typeface="+mn-ea"/>
                        </a:rPr>
                        <a:t>パスワード入力画面に遷移　</a:t>
                      </a:r>
                      <a:r>
                        <a:rPr kumimoji="1" lang="en-US" altLang="ja-JP" sz="1000" strike="noStrike" dirty="0">
                          <a:solidFill>
                            <a:srgbClr val="FF0000"/>
                          </a:solidFill>
                          <a:latin typeface="+mn-ea"/>
                          <a:ea typeface="+mn-ea"/>
                        </a:rPr>
                        <a:t>Δ2</a:t>
                      </a:r>
                      <a:endParaRPr kumimoji="1" lang="ja-JP" altLang="en-US" sz="1000" strike="noStrike" dirty="0">
                        <a:solidFill>
                          <a:srgbClr val="FF0000"/>
                        </a:solidFill>
                        <a:latin typeface="+mn-ea"/>
                        <a:ea typeface="+mn-ea"/>
                      </a:endParaRPr>
                    </a:p>
                  </a:txBody>
                  <a:tcPr anchor="ctr"/>
                </a:tc>
                <a:extLst>
                  <a:ext uri="{0D108BD9-81ED-4DB2-BD59-A6C34878D82A}">
                    <a16:rowId xmlns:a16="http://schemas.microsoft.com/office/drawing/2014/main" val="2084729763"/>
                  </a:ext>
                </a:extLst>
              </a:tr>
              <a:tr h="234777">
                <a:tc>
                  <a:txBody>
                    <a:bodyPr/>
                    <a:lstStyle/>
                    <a:p>
                      <a:r>
                        <a:rPr kumimoji="1" lang="en-US" altLang="ja-JP" sz="1000" dirty="0">
                          <a:solidFill>
                            <a:schemeClr val="tx1"/>
                          </a:solidFill>
                          <a:latin typeface="+mn-ea"/>
                          <a:ea typeface="+mn-ea"/>
                        </a:rPr>
                        <a:t>D12</a:t>
                      </a:r>
                      <a:endParaRPr kumimoji="1" lang="ja-JP" altLang="en-US" sz="1000" dirty="0">
                        <a:solidFill>
                          <a:schemeClr val="tx1"/>
                        </a:solidFill>
                        <a:latin typeface="+mn-ea"/>
                        <a:ea typeface="+mn-ea"/>
                      </a:endParaRPr>
                    </a:p>
                  </a:txBody>
                  <a:tcPr anchor="ctr"/>
                </a:tc>
                <a:tc>
                  <a:txBody>
                    <a:bodyPr/>
                    <a:lstStyle/>
                    <a:p>
                      <a:r>
                        <a:rPr kumimoji="1" lang="ja-JP" altLang="en-US" sz="1000" strike="noStrike" dirty="0">
                          <a:solidFill>
                            <a:schemeClr val="tx1"/>
                          </a:solidFill>
                          <a:latin typeface="+mn-ea"/>
                          <a:ea typeface="+mn-ea"/>
                        </a:rPr>
                        <a:t>押す</a:t>
                      </a:r>
                    </a:p>
                  </a:txBody>
                  <a:tcPr anchor="ctr"/>
                </a:tc>
                <a:tc>
                  <a:txBody>
                    <a:bodyPr/>
                    <a:lstStyle/>
                    <a:p>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にカーソルが非点灯</a:t>
                      </a:r>
                      <a:endParaRPr kumimoji="1" lang="en-US" altLang="ja-JP" sz="1000" strike="noStrike" dirty="0">
                        <a:solidFill>
                          <a:schemeClr val="tx1"/>
                        </a:solidFill>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にカーソルを点灯</a:t>
                      </a:r>
                    </a:p>
                  </a:txBody>
                  <a:tcPr anchor="ctr"/>
                </a:tc>
                <a:extLst>
                  <a:ext uri="{0D108BD9-81ED-4DB2-BD59-A6C34878D82A}">
                    <a16:rowId xmlns:a16="http://schemas.microsoft.com/office/drawing/2014/main" val="10005"/>
                  </a:ext>
                </a:extLst>
              </a:tr>
              <a:tr h="234777">
                <a:tc>
                  <a:txBody>
                    <a:bodyPr/>
                    <a:lstStyle/>
                    <a:p>
                      <a:endParaRPr kumimoji="1" lang="ja-JP" altLang="en-US" sz="1000" dirty="0">
                        <a:solidFill>
                          <a:schemeClr val="tx1"/>
                        </a:solidFill>
                        <a:latin typeface="+mn-ea"/>
                        <a:ea typeface="+mn-ea"/>
                      </a:endParaRPr>
                    </a:p>
                  </a:txBody>
                  <a:tcPr anchor="ctr"/>
                </a:tc>
                <a:tc>
                  <a:txBody>
                    <a:bodyPr/>
                    <a:lstStyle/>
                    <a:p>
                      <a:r>
                        <a:rPr kumimoji="1" lang="en-US" altLang="ja-JP" sz="1000" strike="noStrike" dirty="0">
                          <a:solidFill>
                            <a:schemeClr val="tx1"/>
                          </a:solidFill>
                          <a:latin typeface="+mn-ea"/>
                          <a:ea typeface="+mn-ea"/>
                        </a:rPr>
                        <a:t>1</a:t>
                      </a:r>
                      <a:r>
                        <a:rPr kumimoji="1" lang="ja-JP" altLang="en-US" sz="1000" strike="noStrike" dirty="0">
                          <a:solidFill>
                            <a:schemeClr val="tx1"/>
                          </a:solidFill>
                          <a:latin typeface="+mn-ea"/>
                          <a:ea typeface="+mn-ea"/>
                        </a:rPr>
                        <a:t>秒長押し</a:t>
                      </a:r>
                    </a:p>
                  </a:txBody>
                  <a:tcPr anchor="ctr"/>
                </a:tc>
                <a:tc>
                  <a:txBody>
                    <a:bodyPr/>
                    <a:lstStyle/>
                    <a:p>
                      <a:r>
                        <a:rPr kumimoji="1" lang="en-US" altLang="ja-JP" sz="1000" strike="noStrike" dirty="0">
                          <a:solidFill>
                            <a:schemeClr val="tx1"/>
                          </a:solidFill>
                          <a:latin typeface="+mn-ea"/>
                          <a:ea typeface="+mn-ea"/>
                        </a:rPr>
                        <a:t>D12</a:t>
                      </a:r>
                      <a:r>
                        <a:rPr kumimoji="1" lang="ja-JP" altLang="en-US" sz="1000" strike="noStrike" dirty="0">
                          <a:solidFill>
                            <a:schemeClr val="tx1"/>
                          </a:solidFill>
                          <a:latin typeface="+mn-ea"/>
                          <a:ea typeface="+mn-ea"/>
                        </a:rPr>
                        <a:t>にカーソルが非点灯</a:t>
                      </a:r>
                      <a:r>
                        <a:rPr kumimoji="1" lang="en-US" altLang="ja-JP" sz="1000" strike="noStrike" dirty="0">
                          <a:solidFill>
                            <a:schemeClr val="tx1"/>
                          </a:solidFill>
                          <a:latin typeface="+mn-ea"/>
                          <a:ea typeface="+mn-ea"/>
                        </a:rPr>
                        <a:t>/</a:t>
                      </a:r>
                      <a:r>
                        <a:rPr kumimoji="1" lang="ja-JP" altLang="en-US" sz="1000" strike="noStrike" dirty="0">
                          <a:solidFill>
                            <a:schemeClr val="tx1"/>
                          </a:solidFill>
                          <a:latin typeface="+mn-ea"/>
                          <a:ea typeface="+mn-ea"/>
                        </a:rPr>
                        <a:t>点灯</a:t>
                      </a:r>
                    </a:p>
                  </a:txBody>
                  <a:tcPr anchor="ctr"/>
                </a:tc>
                <a:tc>
                  <a:txBody>
                    <a:bodyPr/>
                    <a:lstStyle/>
                    <a:p>
                      <a:r>
                        <a:rPr kumimoji="1" lang="en-US" altLang="ja-JP" sz="1000" strike="noStrike" dirty="0">
                          <a:solidFill>
                            <a:schemeClr val="tx1"/>
                          </a:solidFill>
                          <a:latin typeface="+mn-ea"/>
                          <a:ea typeface="+mn-ea"/>
                        </a:rPr>
                        <a:t>AUX1</a:t>
                      </a:r>
                      <a:r>
                        <a:rPr kumimoji="1" lang="ja-JP" altLang="en-US" sz="1000" strike="noStrike" dirty="0">
                          <a:solidFill>
                            <a:schemeClr val="tx1"/>
                          </a:solidFill>
                          <a:latin typeface="+mn-ea"/>
                          <a:ea typeface="+mn-ea"/>
                        </a:rPr>
                        <a:t>流量設定画面に遷移</a:t>
                      </a:r>
                    </a:p>
                  </a:txBody>
                  <a:tcPr anchor="ctr"/>
                </a:tc>
                <a:extLst>
                  <a:ext uri="{0D108BD9-81ED-4DB2-BD59-A6C34878D82A}">
                    <a16:rowId xmlns:a16="http://schemas.microsoft.com/office/drawing/2014/main" val="10006"/>
                  </a:ext>
                </a:extLst>
              </a:tr>
              <a:tr h="381512">
                <a:tc>
                  <a:txBody>
                    <a:bodyPr/>
                    <a:lstStyle/>
                    <a:p>
                      <a:endParaRPr kumimoji="1" lang="ja-JP" altLang="en-US" sz="1000" dirty="0">
                        <a:solidFill>
                          <a:schemeClr val="tx1"/>
                        </a:solidFill>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1</a:t>
                      </a:r>
                      <a:r>
                        <a:rPr kumimoji="1" lang="ja-JP" altLang="en-US" sz="1000" strike="noStrike" dirty="0">
                          <a:solidFill>
                            <a:srgbClr val="FF0000"/>
                          </a:solidFill>
                          <a:latin typeface="+mn-ea"/>
                          <a:ea typeface="+mn-ea"/>
                        </a:rPr>
                        <a:t>秒長押し</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D12</a:t>
                      </a:r>
                      <a:r>
                        <a:rPr kumimoji="1" lang="ja-JP" altLang="en-US" sz="1000" strike="noStrike" dirty="0">
                          <a:solidFill>
                            <a:srgbClr val="FF0000"/>
                          </a:solidFill>
                          <a:latin typeface="+mn-ea"/>
                          <a:ea typeface="+mn-ea"/>
                        </a:rPr>
                        <a:t>にカーソルが非点灯</a:t>
                      </a:r>
                      <a:r>
                        <a:rPr kumimoji="1" lang="en-US" altLang="ja-JP" sz="1000" strike="noStrike" dirty="0">
                          <a:solidFill>
                            <a:srgbClr val="FF0000"/>
                          </a:solidFill>
                          <a:latin typeface="+mn-ea"/>
                          <a:ea typeface="+mn-ea"/>
                        </a:rPr>
                        <a:t>/</a:t>
                      </a:r>
                      <a:r>
                        <a:rPr kumimoji="1" lang="ja-JP" altLang="en-US" sz="1000" strike="noStrike" dirty="0">
                          <a:solidFill>
                            <a:srgbClr val="FF0000"/>
                          </a:solidFill>
                          <a:latin typeface="+mn-ea"/>
                          <a:ea typeface="+mn-ea"/>
                        </a:rPr>
                        <a:t>点灯　かつ</a:t>
                      </a:r>
                      <a:endParaRPr kumimoji="1" lang="en-US" altLang="ja-JP" sz="1000" strike="noStrike"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strike="noStrike" dirty="0">
                          <a:solidFill>
                            <a:srgbClr val="FF0000"/>
                          </a:solidFill>
                          <a:latin typeface="+mn-ea"/>
                          <a:ea typeface="+mn-ea"/>
                        </a:rPr>
                        <a:t>AUX1</a:t>
                      </a:r>
                      <a:r>
                        <a:rPr kumimoji="1" lang="ja-JP" altLang="en-US" sz="1000" strike="noStrike" dirty="0">
                          <a:solidFill>
                            <a:srgbClr val="FF0000"/>
                          </a:solidFill>
                          <a:latin typeface="+mn-ea"/>
                          <a:ea typeface="+mn-ea"/>
                        </a:rPr>
                        <a:t>流量設定のロックが有効</a:t>
                      </a:r>
                    </a:p>
                  </a:txBody>
                  <a:tcPr anchor="ctr"/>
                </a:tc>
                <a:tc>
                  <a:txBody>
                    <a:bodyPr/>
                    <a:lstStyle/>
                    <a:p>
                      <a:r>
                        <a:rPr kumimoji="1" lang="ja-JP" altLang="en-US" sz="1000" strike="noStrike" dirty="0">
                          <a:solidFill>
                            <a:srgbClr val="FF0000"/>
                          </a:solidFill>
                          <a:latin typeface="+mn-ea"/>
                          <a:ea typeface="+mn-ea"/>
                        </a:rPr>
                        <a:t>パスワード入力画面に遷移　</a:t>
                      </a:r>
                      <a:r>
                        <a:rPr kumimoji="1" lang="en-US" altLang="ja-JP" sz="1000" strike="noStrike" dirty="0">
                          <a:solidFill>
                            <a:srgbClr val="FF0000"/>
                          </a:solidFill>
                          <a:latin typeface="+mn-ea"/>
                          <a:ea typeface="+mn-ea"/>
                        </a:rPr>
                        <a:t>Δ2</a:t>
                      </a:r>
                      <a:endParaRPr kumimoji="1" lang="ja-JP" altLang="en-US" sz="1000" strike="noStrike" dirty="0">
                        <a:solidFill>
                          <a:srgbClr val="FF0000"/>
                        </a:solidFill>
                        <a:latin typeface="+mn-ea"/>
                        <a:ea typeface="+mn-ea"/>
                      </a:endParaRPr>
                    </a:p>
                  </a:txBody>
                  <a:tcPr anchor="ctr"/>
                </a:tc>
                <a:extLst>
                  <a:ext uri="{0D108BD9-81ED-4DB2-BD59-A6C34878D82A}">
                    <a16:rowId xmlns:a16="http://schemas.microsoft.com/office/drawing/2014/main" val="2799517586"/>
                  </a:ext>
                </a:extLst>
              </a:tr>
            </a:tbl>
          </a:graphicData>
        </a:graphic>
      </p:graphicFrame>
    </p:spTree>
    <p:extLst>
      <p:ext uri="{BB962C8B-B14F-4D97-AF65-F5344CB8AC3E}">
        <p14:creationId xmlns:p14="http://schemas.microsoft.com/office/powerpoint/2010/main" val="15518959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DB9E2D43-0643-9CAB-9122-4C07D6BAD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8" y="642510"/>
            <a:ext cx="3561023" cy="6143004"/>
          </a:xfrm>
          <a:prstGeom prst="rect">
            <a:avLst/>
          </a:prstGeom>
        </p:spPr>
      </p:pic>
      <p:sp>
        <p:nvSpPr>
          <p:cNvPr id="4" name="タイトル 1"/>
          <p:cNvSpPr>
            <a:spLocks noGrp="1"/>
          </p:cNvSpPr>
          <p:nvPr>
            <p:ph type="title"/>
          </p:nvPr>
        </p:nvSpPr>
        <p:spPr>
          <a:xfrm>
            <a:off x="228600" y="291697"/>
            <a:ext cx="3301673"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電話画面①</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4027294" y="114792"/>
            <a:ext cx="8075613" cy="278614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・待機モード時、</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CAN_[RI5] 0Byte 4-7bit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1or2or3</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の場合は、</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秒間操作が無くても電話画面に留まる</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・待機モード時、</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CAN_[RI5] 0Byte 4-7bit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1or2or3</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から </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になってから</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秒後にメイン画面に遷移する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・作業モード時、</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CAN_[RI5] 0Byte 4-7bit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1or2or3</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の場合は、</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秒間操作が無いとカメラ画面に遷移する</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・作業モード時、</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CAN_[RI5] 0Byte 4-7bit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1or2or3</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から </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 </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になってから</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秒後にカメラ画面に遷移する</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・この画面に遷移した時、カーソルは非表示とする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R31,R32,R34</a:t>
            </a:r>
            <a:r>
              <a:rPr lang="ja-JP" altLang="en-US" dirty="0">
                <a:latin typeface="メイリオ" panose="020B0604030504040204" pitchFamily="50" charset="-128"/>
                <a:ea typeface="メイリオ" panose="020B0604030504040204" pitchFamily="50" charset="-128"/>
              </a:rPr>
              <a:t>が選択不可の時は、アイコンをグレーアウトにすること</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R6~R10,R31,R32,R34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を押している間は、押し状態の絵を表示すること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30" name="表 29"/>
          <p:cNvGraphicFramePr>
            <a:graphicFrameLocks noGrp="1"/>
          </p:cNvGraphicFramePr>
          <p:nvPr>
            <p:extLst>
              <p:ext uri="{D42A27DB-BD31-4B8C-83A1-F6EECF244321}">
                <p14:modId xmlns:p14="http://schemas.microsoft.com/office/powerpoint/2010/main" val="2386917873"/>
              </p:ext>
            </p:extLst>
          </p:nvPr>
        </p:nvGraphicFramePr>
        <p:xfrm>
          <a:off x="4113019" y="2029694"/>
          <a:ext cx="7799817" cy="4746000"/>
        </p:xfrm>
        <a:graphic>
          <a:graphicData uri="http://schemas.openxmlformats.org/drawingml/2006/table">
            <a:tbl>
              <a:tblPr firstRow="1" bandRow="1">
                <a:tableStyleId>{5C22544A-7EE6-4342-B048-85BDC9FD1C3A}</a:tableStyleId>
              </a:tblPr>
              <a:tblGrid>
                <a:gridCol w="865618">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5619749">
                  <a:extLst>
                    <a:ext uri="{9D8B030D-6E8A-4147-A177-3AD203B41FA5}">
                      <a16:colId xmlns:a16="http://schemas.microsoft.com/office/drawing/2014/main" val="20002"/>
                    </a:ext>
                  </a:extLst>
                </a:gridCol>
              </a:tblGrid>
              <a:tr h="184631">
                <a:tc>
                  <a:txBody>
                    <a:bodyPr/>
                    <a:lstStyle/>
                    <a:p>
                      <a:pPr algn="l"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ボタン</a:t>
                      </a:r>
                    </a:p>
                  </a:txBody>
                  <a:tcPr marL="72000" marR="72000" marT="36000" marB="36000" anchor="ctr"/>
                </a:tc>
                <a:tc>
                  <a:txBody>
                    <a:bodyPr/>
                    <a:lstStyle/>
                    <a:p>
                      <a:pPr algn="l"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操作</a:t>
                      </a:r>
                    </a:p>
                  </a:txBody>
                  <a:tcPr marL="72000" marR="72000" marT="36000" marB="36000" anchor="ctr"/>
                </a:tc>
                <a:tc>
                  <a:txBody>
                    <a:bodyPr/>
                    <a:lstStyle/>
                    <a:p>
                      <a:pPr algn="l"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動作</a:t>
                      </a:r>
                    </a:p>
                  </a:txBody>
                  <a:tcPr marL="72000" marR="72000" marT="36000" marB="36000" anchor="ctr"/>
                </a:tc>
                <a:extLst>
                  <a:ext uri="{0D108BD9-81ED-4DB2-BD59-A6C34878D82A}">
                    <a16:rowId xmlns:a16="http://schemas.microsoft.com/office/drawing/2014/main" val="10000"/>
                  </a:ext>
                </a:extLst>
              </a:tr>
              <a:tr h="31002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R6</a:t>
                      </a: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R6,R7</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CAN_[CLI2] 3Byte 6bit </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トーンレベルを下げる</a:t>
                      </a:r>
                    </a:p>
                  </a:txBody>
                  <a:tcPr marL="72000" marR="72000" marT="36000" marB="36000" anchor="ctr"/>
                </a:tc>
                <a:extLst>
                  <a:ext uri="{0D108BD9-81ED-4DB2-BD59-A6C34878D82A}">
                    <a16:rowId xmlns:a16="http://schemas.microsoft.com/office/drawing/2014/main" val="10001"/>
                  </a:ext>
                </a:extLst>
              </a:tr>
              <a:tr h="31002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R7</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R6,R7</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CAN_[CLI2] 3Byte 7bit </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トーンレベルを上げる</a:t>
                      </a:r>
                    </a:p>
                  </a:txBody>
                  <a:tcPr marL="72000" marR="72000" marT="36000" marB="36000" anchor="ctr"/>
                </a:tc>
                <a:extLst>
                  <a:ext uri="{0D108BD9-81ED-4DB2-BD59-A6C34878D82A}">
                    <a16:rowId xmlns:a16="http://schemas.microsoft.com/office/drawing/2014/main" val="10002"/>
                  </a:ext>
                </a:extLst>
              </a:tr>
              <a:tr h="31002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R8</a:t>
                      </a: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R8,R9</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CAN_[CLI2] 4Byte 0bit </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音量レベルを下げる</a:t>
                      </a:r>
                    </a:p>
                  </a:txBody>
                  <a:tcPr marL="72000" marR="72000" marT="36000" marB="36000" anchor="ctr"/>
                </a:tc>
                <a:extLst>
                  <a:ext uri="{0D108BD9-81ED-4DB2-BD59-A6C34878D82A}">
                    <a16:rowId xmlns:a16="http://schemas.microsoft.com/office/drawing/2014/main" val="10003"/>
                  </a:ext>
                </a:extLst>
              </a:tr>
              <a:tr h="31002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R9</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sz="1000" b="0" i="0" u="none" strike="noStrike" dirty="0">
                          <a:solidFill>
                            <a:schemeClr val="tx1"/>
                          </a:solidFill>
                          <a:effectLst/>
                          <a:latin typeface="Meiryo UI" panose="020B0604030504040204" pitchFamily="50" charset="-128"/>
                          <a:ea typeface="Meiryo UI" panose="020B0604030504040204" pitchFamily="50" charset="-128"/>
                        </a:rPr>
                        <a:t>R8,R9</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にカーソルを点灯</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押している間、</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CAN_[CLI2] 4Byte 1bit </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に</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を送信</a:t>
                      </a:r>
                      <a:endParaRPr lang="en-US" altLang="ja-JP" sz="1000" b="0" i="0" u="none" strike="noStrike" dirty="0">
                        <a:solidFill>
                          <a:schemeClr val="tx1"/>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音量レベルを上げる</a:t>
                      </a:r>
                    </a:p>
                  </a:txBody>
                  <a:tcPr marL="72000" marR="72000" marT="36000" marB="36000" anchor="ctr"/>
                </a:tc>
                <a:extLst>
                  <a:ext uri="{0D108BD9-81ED-4DB2-BD59-A6C34878D82A}">
                    <a16:rowId xmlns:a16="http://schemas.microsoft.com/office/drawing/2014/main" val="10004"/>
                  </a:ext>
                </a:extLst>
              </a:tr>
              <a:tr h="18463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R10</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R10</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にカーソルを点灯</a:t>
                      </a:r>
                    </a:p>
                  </a:txBody>
                  <a:tcPr marL="72000" marR="72000" marT="36000" marB="36000" anchor="ctr"/>
                </a:tc>
                <a:extLst>
                  <a:ext uri="{0D108BD9-81ED-4DB2-BD59-A6C34878D82A}">
                    <a16:rowId xmlns:a16="http://schemas.microsoft.com/office/drawing/2014/main" val="10005"/>
                  </a:ext>
                </a:extLst>
              </a:tr>
              <a:tr h="310021">
                <a:tc>
                  <a:txBody>
                    <a:bodyPr/>
                    <a:lstStyle/>
                    <a:p>
                      <a:pPr algn="l"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離す</a:t>
                      </a: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ミュート</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ON/OFF</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を切替</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CAN_[CLI2] 4Byte 2bit </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を送信</a:t>
                      </a:r>
                    </a:p>
                  </a:txBody>
                  <a:tcPr marL="72000" marR="72000" marT="36000" marB="36000" anchor="ctr"/>
                </a:tc>
                <a:extLst>
                  <a:ext uri="{0D108BD9-81ED-4DB2-BD59-A6C34878D82A}">
                    <a16:rowId xmlns:a16="http://schemas.microsoft.com/office/drawing/2014/main" val="10006"/>
                  </a:ext>
                </a:extLst>
              </a:tr>
              <a:tr h="18463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R31</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R31</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にカーソルを点灯</a:t>
                      </a:r>
                    </a:p>
                  </a:txBody>
                  <a:tcPr marL="72000" marR="72000" marT="36000" marB="36000" anchor="ctr"/>
                </a:tc>
                <a:extLst>
                  <a:ext uri="{0D108BD9-81ED-4DB2-BD59-A6C34878D82A}">
                    <a16:rowId xmlns:a16="http://schemas.microsoft.com/office/drawing/2014/main" val="10007"/>
                  </a:ext>
                </a:extLst>
              </a:tr>
              <a:tr h="310021">
                <a:tc>
                  <a:txBody>
                    <a:bodyPr/>
                    <a:lstStyle/>
                    <a:p>
                      <a:pPr algn="l"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離す</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電話に応答</a:t>
                      </a:r>
                      <a:br>
                        <a:rPr lang="ja-JP" altLang="en-US" sz="1000" b="0" i="0" u="none" strike="noStrike">
                          <a:solidFill>
                            <a:srgbClr val="000000"/>
                          </a:solidFill>
                          <a:effectLst/>
                          <a:latin typeface="Meiryo UI" panose="020B0604030504040204" pitchFamily="50" charset="-128"/>
                          <a:ea typeface="Meiryo UI" panose="020B0604030504040204" pitchFamily="50" charset="-128"/>
                        </a:rPr>
                      </a:br>
                      <a:r>
                        <a:rPr lang="en-US" sz="1000" b="0" i="0" u="none" strike="noStrike">
                          <a:solidFill>
                            <a:srgbClr val="000000"/>
                          </a:solidFill>
                          <a:effectLst/>
                          <a:latin typeface="Meiryo UI" panose="020B0604030504040204" pitchFamily="50" charset="-128"/>
                          <a:ea typeface="Meiryo UI" panose="020B0604030504040204" pitchFamily="50" charset="-128"/>
                        </a:rPr>
                        <a:t>CAN_[CLI2] 5Byte 6bit </a:t>
                      </a:r>
                      <a:r>
                        <a:rPr lang="ja-JP" altLang="en-US" sz="1000" b="0" i="0" u="none" strike="noStrike">
                          <a:solidFill>
                            <a:srgbClr val="000000"/>
                          </a:solidFill>
                          <a:effectLst/>
                          <a:latin typeface="Meiryo UI" panose="020B0604030504040204" pitchFamily="50" charset="-128"/>
                          <a:ea typeface="Meiryo UI" panose="020B0604030504040204" pitchFamily="50" charset="-128"/>
                        </a:rPr>
                        <a:t>に</a:t>
                      </a:r>
                      <a:r>
                        <a:rPr lang="en-US" altLang="ja-JP" sz="1000" b="0" i="0" u="none" strike="noStrike">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a:solidFill>
                            <a:srgbClr val="000000"/>
                          </a:solidFill>
                          <a:effectLst/>
                          <a:latin typeface="Meiryo UI" panose="020B0604030504040204" pitchFamily="50" charset="-128"/>
                          <a:ea typeface="Meiryo UI" panose="020B0604030504040204" pitchFamily="50" charset="-128"/>
                        </a:rPr>
                        <a:t>を送信</a:t>
                      </a:r>
                    </a:p>
                  </a:txBody>
                  <a:tcPr marL="72000" marR="72000" marT="36000" marB="36000" anchor="ctr"/>
                </a:tc>
                <a:extLst>
                  <a:ext uri="{0D108BD9-81ED-4DB2-BD59-A6C34878D82A}">
                    <a16:rowId xmlns:a16="http://schemas.microsoft.com/office/drawing/2014/main" val="10008"/>
                  </a:ext>
                </a:extLst>
              </a:tr>
              <a:tr h="184631">
                <a:tc>
                  <a:txBody>
                    <a:bodyPr/>
                    <a:lstStyle/>
                    <a:p>
                      <a:pPr algn="l" fontAlgn="ctr"/>
                      <a:r>
                        <a:rPr lang="en-US" sz="1000" b="0" i="0" u="none" strike="noStrike">
                          <a:solidFill>
                            <a:srgbClr val="000000"/>
                          </a:solidFill>
                          <a:effectLst/>
                          <a:latin typeface="Meiryo UI" panose="020B0604030504040204" pitchFamily="50" charset="-128"/>
                          <a:ea typeface="Meiryo UI" panose="020B0604030504040204" pitchFamily="50" charset="-128"/>
                        </a:rPr>
                        <a:t>R32</a:t>
                      </a: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altLang="ja-JP" sz="1000" b="0" i="0" u="none" strike="noStrike">
                          <a:solidFill>
                            <a:srgbClr val="000000"/>
                          </a:solidFill>
                          <a:effectLst/>
                          <a:latin typeface="Meiryo UI" panose="020B0604030504040204" pitchFamily="50" charset="-128"/>
                          <a:ea typeface="Meiryo UI" panose="020B0604030504040204" pitchFamily="50" charset="-128"/>
                        </a:rPr>
                        <a:t>R32</a:t>
                      </a:r>
                      <a:r>
                        <a:rPr lang="ja-JP" altLang="en-US" sz="1000" b="0" i="0" u="none" strike="noStrike">
                          <a:solidFill>
                            <a:srgbClr val="000000"/>
                          </a:solidFill>
                          <a:effectLst/>
                          <a:latin typeface="Meiryo UI" panose="020B0604030504040204" pitchFamily="50" charset="-128"/>
                          <a:ea typeface="Meiryo UI" panose="020B0604030504040204" pitchFamily="50" charset="-128"/>
                        </a:rPr>
                        <a:t>にカーソルを点灯</a:t>
                      </a:r>
                    </a:p>
                  </a:txBody>
                  <a:tcPr marL="72000" marR="72000" marT="36000" marB="36000" anchor="ctr"/>
                </a:tc>
                <a:extLst>
                  <a:ext uri="{0D108BD9-81ED-4DB2-BD59-A6C34878D82A}">
                    <a16:rowId xmlns:a16="http://schemas.microsoft.com/office/drawing/2014/main" val="10009"/>
                  </a:ext>
                </a:extLst>
              </a:tr>
              <a:tr h="310021">
                <a:tc>
                  <a:txBody>
                    <a:bodyPr/>
                    <a:lstStyle/>
                    <a:p>
                      <a:pPr algn="l"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離す</a:t>
                      </a: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リダイアルする</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CAN_[CLI2] 5Byte 7bit </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を送信</a:t>
                      </a:r>
                    </a:p>
                  </a:txBody>
                  <a:tcPr marL="72000" marR="72000" marT="36000" marB="36000" anchor="ctr"/>
                </a:tc>
                <a:extLst>
                  <a:ext uri="{0D108BD9-81ED-4DB2-BD59-A6C34878D82A}">
                    <a16:rowId xmlns:a16="http://schemas.microsoft.com/office/drawing/2014/main" val="10010"/>
                  </a:ext>
                </a:extLst>
              </a:tr>
              <a:tr h="184631">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R3</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4</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押す</a:t>
                      </a:r>
                    </a:p>
                  </a:txBody>
                  <a:tcPr marL="72000" marR="72000" marT="36000" marB="36000" anchor="ctr"/>
                </a:tc>
                <a:tc>
                  <a:txBody>
                    <a:bodyPr/>
                    <a:lstStyle/>
                    <a:p>
                      <a:pPr algn="l"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R34</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にカーソルを点灯</a:t>
                      </a:r>
                    </a:p>
                  </a:txBody>
                  <a:tcPr marL="72000" marR="72000" marT="36000" marB="36000" anchor="ctr"/>
                </a:tc>
                <a:extLst>
                  <a:ext uri="{0D108BD9-81ED-4DB2-BD59-A6C34878D82A}">
                    <a16:rowId xmlns:a16="http://schemas.microsoft.com/office/drawing/2014/main" val="10011"/>
                  </a:ext>
                </a:extLst>
              </a:tr>
              <a:tr h="310021">
                <a:tc>
                  <a:txBody>
                    <a:bodyPr/>
                    <a:lstStyle/>
                    <a:p>
                      <a:pPr algn="l"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離す</a:t>
                      </a:r>
                    </a:p>
                  </a:txBody>
                  <a:tcPr marL="72000" marR="72000" marT="36000" marB="36000" anchor="ct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通話を終了</a:t>
                      </a:r>
                      <a:br>
                        <a:rPr lang="ja-JP" altLang="en-US" sz="1000" b="0" i="0" u="none" strike="noStrike" dirty="0">
                          <a:solidFill>
                            <a:srgbClr val="000000"/>
                          </a:solidFill>
                          <a:effectLst/>
                          <a:latin typeface="Meiryo UI" panose="020B0604030504040204" pitchFamily="50" charset="-128"/>
                          <a:ea typeface="Meiryo UI" panose="020B0604030504040204" pitchFamily="50" charset="-128"/>
                        </a:rPr>
                      </a:br>
                      <a:r>
                        <a:rPr lang="en-US" sz="1000" b="0" i="0" u="none" strike="noStrike" dirty="0">
                          <a:solidFill>
                            <a:srgbClr val="000000"/>
                          </a:solidFill>
                          <a:effectLst/>
                          <a:latin typeface="Meiryo UI" panose="020B0604030504040204" pitchFamily="50" charset="-128"/>
                          <a:ea typeface="Meiryo UI" panose="020B0604030504040204" pitchFamily="50" charset="-128"/>
                        </a:rPr>
                        <a:t>CAN_[CLI2] 6Byte 1bit </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に</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を送信</a:t>
                      </a:r>
                    </a:p>
                  </a:txBody>
                  <a:tcPr marL="72000" marR="72000" marT="36000" marB="36000" anchor="ctr"/>
                </a:tc>
                <a:extLst>
                  <a:ext uri="{0D108BD9-81ED-4DB2-BD59-A6C34878D82A}">
                    <a16:rowId xmlns:a16="http://schemas.microsoft.com/office/drawing/2014/main" val="10012"/>
                  </a:ext>
                </a:extLst>
              </a:tr>
            </a:tbl>
          </a:graphicData>
        </a:graphic>
      </p:graphicFrame>
      <p:sp>
        <p:nvSpPr>
          <p:cNvPr id="50" name="角丸四角形 49"/>
          <p:cNvSpPr/>
          <p:nvPr/>
        </p:nvSpPr>
        <p:spPr>
          <a:xfrm>
            <a:off x="1961145" y="4217445"/>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51" name="角丸四角形 50"/>
          <p:cNvSpPr/>
          <p:nvPr/>
        </p:nvSpPr>
        <p:spPr>
          <a:xfrm>
            <a:off x="928967" y="4227373"/>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52" name="角丸四角形 51"/>
          <p:cNvSpPr/>
          <p:nvPr/>
        </p:nvSpPr>
        <p:spPr>
          <a:xfrm>
            <a:off x="1450959" y="496371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53" name="角丸四角形 52"/>
          <p:cNvSpPr/>
          <p:nvPr/>
        </p:nvSpPr>
        <p:spPr>
          <a:xfrm>
            <a:off x="1204295" y="3763367"/>
            <a:ext cx="1259739" cy="2650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R33</a:t>
            </a:r>
          </a:p>
        </p:txBody>
      </p:sp>
      <p:sp>
        <p:nvSpPr>
          <p:cNvPr id="55" name="角丸四角形 54"/>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56" name="角丸四角形 55"/>
          <p:cNvSpPr/>
          <p:nvPr/>
        </p:nvSpPr>
        <p:spPr>
          <a:xfrm>
            <a:off x="1274936"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7" name="角丸四角形 56"/>
          <p:cNvSpPr/>
          <p:nvPr/>
        </p:nvSpPr>
        <p:spPr>
          <a:xfrm>
            <a:off x="2440298" y="6411224"/>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8" name="角丸四角形 57"/>
          <p:cNvSpPr/>
          <p:nvPr/>
        </p:nvSpPr>
        <p:spPr>
          <a:xfrm>
            <a:off x="109187"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9" name="角丸四角形 58"/>
          <p:cNvSpPr/>
          <p:nvPr/>
        </p:nvSpPr>
        <p:spPr>
          <a:xfrm>
            <a:off x="109188" y="578864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1" name="角丸四角形 60"/>
          <p:cNvSpPr/>
          <p:nvPr/>
        </p:nvSpPr>
        <p:spPr>
          <a:xfrm>
            <a:off x="3150319" y="40675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62" name="角丸四角形 61"/>
          <p:cNvSpPr/>
          <p:nvPr/>
        </p:nvSpPr>
        <p:spPr>
          <a:xfrm>
            <a:off x="3141693" y="54728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63" name="角丸四角形 62"/>
          <p:cNvSpPr/>
          <p:nvPr/>
        </p:nvSpPr>
        <p:spPr>
          <a:xfrm>
            <a:off x="3150319" y="515573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5" name="角丸四角形 64"/>
          <p:cNvSpPr/>
          <p:nvPr/>
        </p:nvSpPr>
        <p:spPr>
          <a:xfrm>
            <a:off x="2749815" y="40589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6" name="角丸四角形 65"/>
          <p:cNvSpPr/>
          <p:nvPr/>
        </p:nvSpPr>
        <p:spPr>
          <a:xfrm>
            <a:off x="2749815" y="513848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7" name="角丸四角形 66"/>
          <p:cNvSpPr/>
          <p:nvPr/>
        </p:nvSpPr>
        <p:spPr>
          <a:xfrm>
            <a:off x="315894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8" name="角丸四角形 67"/>
          <p:cNvSpPr/>
          <p:nvPr/>
        </p:nvSpPr>
        <p:spPr>
          <a:xfrm>
            <a:off x="274981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69" name="角丸四角形 68"/>
          <p:cNvSpPr/>
          <p:nvPr/>
        </p:nvSpPr>
        <p:spPr>
          <a:xfrm>
            <a:off x="1880753"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2" name="角丸四角形 71"/>
          <p:cNvSpPr/>
          <p:nvPr/>
        </p:nvSpPr>
        <p:spPr>
          <a:xfrm>
            <a:off x="817635" y="322979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3" name="角丸四角形 72"/>
          <p:cNvSpPr/>
          <p:nvPr/>
        </p:nvSpPr>
        <p:spPr>
          <a:xfrm>
            <a:off x="147379" y="644153"/>
            <a:ext cx="3438450" cy="61314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 name="テキスト ボックス 7">
            <a:extLst>
              <a:ext uri="{FF2B5EF4-FFF2-40B4-BE49-F238E27FC236}">
                <a16:creationId xmlns:a16="http://schemas.microsoft.com/office/drawing/2014/main" id="{92A48CA4-47C0-BCED-700C-993562CA822B}"/>
              </a:ext>
            </a:extLst>
          </p:cNvPr>
          <p:cNvSpPr txBox="1"/>
          <p:nvPr/>
        </p:nvSpPr>
        <p:spPr>
          <a:xfrm>
            <a:off x="3834064" y="246050"/>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1EE5A83D-3A56-EF76-ADA4-91E389B09BD2}"/>
              </a:ext>
            </a:extLst>
          </p:cNvPr>
          <p:cNvSpPr txBox="1"/>
          <p:nvPr/>
        </p:nvSpPr>
        <p:spPr>
          <a:xfrm>
            <a:off x="3834064" y="576609"/>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CD0BA1E7-95A9-80F2-5CAF-760C39A66B5D}"/>
              </a:ext>
            </a:extLst>
          </p:cNvPr>
          <p:cNvSpPr txBox="1"/>
          <p:nvPr/>
        </p:nvSpPr>
        <p:spPr>
          <a:xfrm>
            <a:off x="3830845" y="411329"/>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10E38147-60D4-D83C-F51C-75535A912849}"/>
              </a:ext>
            </a:extLst>
          </p:cNvPr>
          <p:cNvSpPr txBox="1"/>
          <p:nvPr/>
        </p:nvSpPr>
        <p:spPr>
          <a:xfrm>
            <a:off x="3837283" y="912734"/>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88AC1F22-760E-AF42-5079-5C24C6211569}"/>
              </a:ext>
            </a:extLst>
          </p:cNvPr>
          <p:cNvSpPr txBox="1"/>
          <p:nvPr/>
        </p:nvSpPr>
        <p:spPr>
          <a:xfrm>
            <a:off x="3834064" y="747454"/>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E039F4DE-0AC3-F5C6-6CD9-B6B7D84F3FDD}"/>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44454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A2F90EC0-1072-D480-ECF5-4E8E6A1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8" y="642510"/>
            <a:ext cx="3561023" cy="6143004"/>
          </a:xfrm>
          <a:prstGeom prst="rect">
            <a:avLst/>
          </a:prstGeom>
        </p:spPr>
      </p:pic>
      <p:sp>
        <p:nvSpPr>
          <p:cNvPr id="7" name="テキスト ボックス 6">
            <a:extLst>
              <a:ext uri="{FF2B5EF4-FFF2-40B4-BE49-F238E27FC236}">
                <a16:creationId xmlns:a16="http://schemas.microsoft.com/office/drawing/2014/main" id="{E518AA32-8DC7-6084-B9A4-ED0A079EA964}"/>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1696"/>
            <a:ext cx="3498693"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電話画面②</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6" name="表 25"/>
          <p:cNvGraphicFramePr>
            <a:graphicFrameLocks noGrp="1"/>
          </p:cNvGraphicFramePr>
          <p:nvPr>
            <p:extLst>
              <p:ext uri="{D42A27DB-BD31-4B8C-83A1-F6EECF244321}">
                <p14:modId xmlns:p14="http://schemas.microsoft.com/office/powerpoint/2010/main" val="748240669"/>
              </p:ext>
            </p:extLst>
          </p:nvPr>
        </p:nvGraphicFramePr>
        <p:xfrm>
          <a:off x="4116388" y="353720"/>
          <a:ext cx="7815345" cy="5079720"/>
        </p:xfrm>
        <a:graphic>
          <a:graphicData uri="http://schemas.openxmlformats.org/drawingml/2006/table">
            <a:tbl>
              <a:tblPr firstRow="1" bandRow="1">
                <a:tableStyleId>{5C22544A-7EE6-4342-B048-85BDC9FD1C3A}</a:tableStyleId>
              </a:tblPr>
              <a:tblGrid>
                <a:gridCol w="507538">
                  <a:extLst>
                    <a:ext uri="{9D8B030D-6E8A-4147-A177-3AD203B41FA5}">
                      <a16:colId xmlns:a16="http://schemas.microsoft.com/office/drawing/2014/main" val="20000"/>
                    </a:ext>
                  </a:extLst>
                </a:gridCol>
                <a:gridCol w="801225">
                  <a:extLst>
                    <a:ext uri="{9D8B030D-6E8A-4147-A177-3AD203B41FA5}">
                      <a16:colId xmlns:a16="http://schemas.microsoft.com/office/drawing/2014/main" val="20001"/>
                    </a:ext>
                  </a:extLst>
                </a:gridCol>
                <a:gridCol w="2967947">
                  <a:extLst>
                    <a:ext uri="{9D8B030D-6E8A-4147-A177-3AD203B41FA5}">
                      <a16:colId xmlns:a16="http://schemas.microsoft.com/office/drawing/2014/main" val="20002"/>
                    </a:ext>
                  </a:extLst>
                </a:gridCol>
                <a:gridCol w="3538635">
                  <a:extLst>
                    <a:ext uri="{9D8B030D-6E8A-4147-A177-3AD203B41FA5}">
                      <a16:colId xmlns:a16="http://schemas.microsoft.com/office/drawing/2014/main" val="20003"/>
                    </a:ext>
                  </a:extLst>
                </a:gridCol>
              </a:tblGrid>
              <a:tr h="181306">
                <a:tc>
                  <a:txBody>
                    <a:bodyPr/>
                    <a:lstStyle/>
                    <a:p>
                      <a:pPr algn="l" fontAlgn="ctr"/>
                      <a:r>
                        <a:rPr lang="ja-JP" altLang="en-US" sz="1100" u="none" strike="noStrike" dirty="0">
                          <a:effectLst/>
                        </a:rPr>
                        <a:t>ボタン</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操作</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条件</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動作</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0"/>
                  </a:ext>
                </a:extLst>
              </a:tr>
              <a:tr h="181306">
                <a:tc>
                  <a:txBody>
                    <a:bodyPr/>
                    <a:lstStyle/>
                    <a:p>
                      <a:pPr algn="l" fontAlgn="ctr"/>
                      <a:r>
                        <a:rPr lang="en-US" sz="1100" u="none" strike="noStrike">
                          <a:effectLst/>
                        </a:rPr>
                        <a:t>D1</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メニュー画面に遷移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1"/>
                  </a:ext>
                </a:extLst>
              </a:tr>
              <a:tr h="181306">
                <a:tc>
                  <a:txBody>
                    <a:bodyPr/>
                    <a:lstStyle/>
                    <a:p>
                      <a:pPr algn="l" fontAlgn="ctr"/>
                      <a:r>
                        <a:rPr lang="en-US" sz="1100" u="none" strike="noStrike">
                          <a:effectLst/>
                        </a:rPr>
                        <a:t>D2</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押す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en-US" altLang="ja-JP" sz="1100" u="none" strike="noStrike">
                          <a:effectLst/>
                        </a:rPr>
                        <a:t>D2</a:t>
                      </a:r>
                      <a:r>
                        <a:rPr lang="ja-JP" altLang="en-US" sz="1100" u="none" strike="noStrike">
                          <a:effectLst/>
                        </a:rPr>
                        <a:t>にカーソルを点灯</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2"/>
                  </a:ext>
                </a:extLst>
              </a:tr>
              <a:tr h="181306">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離す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表示を切替</a:t>
                      </a:r>
                      <a:endParaRPr lang="en-US" altLang="ja-JP" sz="1100" u="none" strike="noStrike" dirty="0">
                        <a:effectLst/>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a:t>
                      </a:r>
                      <a:r>
                        <a:rPr lang="ja-JP" altLang="en-US" sz="1100" u="none" strike="noStrike" dirty="0">
                          <a:effectLst/>
                        </a:rPr>
                        <a:t>切替の順番はアワメータページを参照</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3"/>
                  </a:ext>
                </a:extLst>
              </a:tr>
              <a:tr h="181306">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en-US" altLang="ja-JP" sz="1100" u="none" strike="noStrike">
                          <a:effectLst/>
                        </a:rPr>
                        <a:t>3</a:t>
                      </a:r>
                      <a:r>
                        <a:rPr lang="ja-JP" altLang="en-US" sz="1100" u="none" strike="noStrike">
                          <a:effectLst/>
                        </a:rPr>
                        <a:t>秒長押し</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表示しているトリップメータの値をリセット</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4"/>
                  </a:ext>
                </a:extLst>
              </a:tr>
              <a:tr h="181306">
                <a:tc>
                  <a:txBody>
                    <a:bodyPr/>
                    <a:lstStyle/>
                    <a:p>
                      <a:pPr algn="l" fontAlgn="ctr"/>
                      <a:r>
                        <a:rPr lang="en-US" sz="1100" u="none" strike="noStrike" dirty="0">
                          <a:effectLst/>
                        </a:rPr>
                        <a:t>D3</a:t>
                      </a:r>
                      <a:endParaRPr 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押す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en-US" altLang="ja-JP" sz="1100" u="none" strike="noStrike">
                          <a:effectLst/>
                        </a:rPr>
                        <a:t>D3</a:t>
                      </a:r>
                      <a:r>
                        <a:rPr lang="ja-JP" altLang="en-US" sz="1100" u="none" strike="noStrike">
                          <a:effectLst/>
                        </a:rPr>
                        <a:t>にカーソルを点灯</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5"/>
                  </a:ext>
                </a:extLst>
              </a:tr>
              <a:tr h="181306">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離す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表示を切替</a:t>
                      </a:r>
                      <a:endParaRPr lang="en-US" altLang="ja-JP" sz="1100" u="none" strike="noStrike" dirty="0">
                        <a:effectLst/>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a:t>
                      </a:r>
                      <a:r>
                        <a:rPr lang="ja-JP" altLang="en-US" sz="1100" u="none" strike="noStrike" dirty="0">
                          <a:effectLst/>
                        </a:rPr>
                        <a:t>切替の順番は切替メータページを参照</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06"/>
                  </a:ext>
                </a:extLst>
              </a:tr>
              <a:tr h="181306">
                <a:tc>
                  <a:txBody>
                    <a:bodyPr/>
                    <a:lstStyle/>
                    <a:p>
                      <a:r>
                        <a:rPr kumimoji="1" lang="en-US" altLang="ja-JP" sz="1100" dirty="0">
                          <a:latin typeface="+mn-lt"/>
                          <a:ea typeface="+mn-ea"/>
                        </a:rPr>
                        <a:t>D6</a:t>
                      </a:r>
                      <a:endParaRPr kumimoji="1" lang="ja-JP" altLang="en-US" sz="1100" dirty="0">
                        <a:latin typeface="+mn-lt"/>
                        <a:ea typeface="+mn-ea"/>
                      </a:endParaRPr>
                    </a:p>
                  </a:txBody>
                  <a:tcPr marL="72000" marR="72000" marT="36000" marB="36000"/>
                </a:tc>
                <a:tc rowSpan="2">
                  <a:txBody>
                    <a:bodyPr/>
                    <a:lstStyle/>
                    <a:p>
                      <a:r>
                        <a:rPr kumimoji="1" lang="ja-JP" altLang="en-US" sz="1100" dirty="0">
                          <a:solidFill>
                            <a:srgbClr val="FF0000"/>
                          </a:solidFill>
                          <a:latin typeface="+mn-ea"/>
                          <a:ea typeface="+mn-ea"/>
                        </a:rPr>
                        <a:t>押して離す</a:t>
                      </a:r>
                      <a:endParaRPr kumimoji="1" lang="en-US" altLang="ja-JP" sz="1100" dirty="0">
                        <a:solidFill>
                          <a:srgbClr val="FF0000"/>
                        </a:solidFill>
                        <a:latin typeface="+mn-ea"/>
                        <a:ea typeface="+mn-ea"/>
                      </a:endParaRPr>
                    </a:p>
                  </a:txBody>
                  <a:tcPr marL="72000" marR="72000" marT="36000" marB="36000" anchor="ctr"/>
                </a:tc>
                <a:tc>
                  <a:txBody>
                    <a:bodyPr/>
                    <a:lstStyle/>
                    <a:p>
                      <a:r>
                        <a:rPr kumimoji="1" lang="ja-JP" altLang="en-US" sz="1100" dirty="0">
                          <a:solidFill>
                            <a:srgbClr val="FF0000"/>
                          </a:solidFill>
                          <a:latin typeface="+mn-ea"/>
                          <a:ea typeface="+mn-ea"/>
                        </a:rPr>
                        <a:t>待機モード</a:t>
                      </a:r>
                    </a:p>
                  </a:txBody>
                  <a:tcPr marL="72000" marR="72000" marT="36000" marB="36000"/>
                </a:tc>
                <a:tc>
                  <a:txBody>
                    <a:bodyPr/>
                    <a:lstStyle/>
                    <a:p>
                      <a:r>
                        <a:rPr kumimoji="1" lang="ja-JP" altLang="en-US" sz="1100" dirty="0">
                          <a:latin typeface="+mn-ea"/>
                          <a:ea typeface="+mn-ea"/>
                        </a:rPr>
                        <a:t>メイン画面に遷移</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2178029081"/>
                  </a:ext>
                </a:extLst>
              </a:tr>
              <a:tr h="181306">
                <a:tc>
                  <a:txBody>
                    <a:bodyPr/>
                    <a:lstStyle/>
                    <a:p>
                      <a:endParaRPr kumimoji="1" lang="ja-JP" altLang="en-US" sz="1100" dirty="0">
                        <a:latin typeface="+mn-lt"/>
                        <a:ea typeface="+mn-ea"/>
                      </a:endParaRPr>
                    </a:p>
                  </a:txBody>
                  <a:tcPr marL="72000" marR="72000" marT="36000" marB="36000"/>
                </a:tc>
                <a:tc vMerge="1">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solidFill>
                            <a:srgbClr val="FF0000"/>
                          </a:solidFill>
                          <a:latin typeface="+mn-ea"/>
                          <a:ea typeface="+mn-ea"/>
                        </a:rPr>
                        <a:t>作業モード</a:t>
                      </a:r>
                    </a:p>
                  </a:txBody>
                  <a:tcPr marL="72000" marR="72000" marT="36000" marB="36000"/>
                </a:tc>
                <a:tc>
                  <a:txBody>
                    <a:bodyPr/>
                    <a:lstStyle/>
                    <a:p>
                      <a:r>
                        <a:rPr kumimoji="1" lang="ja-JP" altLang="en-US" sz="1100" dirty="0">
                          <a:solidFill>
                            <a:srgbClr val="FF0000"/>
                          </a:solidFill>
                          <a:latin typeface="+mn-ea"/>
                          <a:ea typeface="+mn-ea"/>
                        </a:rPr>
                        <a:t>カメラ画面に遷移</a:t>
                      </a:r>
                      <a:endParaRPr kumimoji="1" lang="en-US" altLang="ja-JP" sz="1100" dirty="0">
                        <a:solidFill>
                          <a:srgbClr val="FF0000"/>
                        </a:solidFill>
                        <a:latin typeface="+mn-ea"/>
                        <a:ea typeface="+mn-ea"/>
                      </a:endParaRPr>
                    </a:p>
                  </a:txBody>
                  <a:tcPr marL="72000" marR="72000" marT="36000" marB="36000"/>
                </a:tc>
                <a:extLst>
                  <a:ext uri="{0D108BD9-81ED-4DB2-BD59-A6C34878D82A}">
                    <a16:rowId xmlns:a16="http://schemas.microsoft.com/office/drawing/2014/main" val="2182618366"/>
                  </a:ext>
                </a:extLst>
              </a:tr>
              <a:tr h="181306">
                <a:tc>
                  <a:txBody>
                    <a:bodyPr/>
                    <a:lstStyle/>
                    <a:p>
                      <a:r>
                        <a:rPr kumimoji="1" lang="en-US" altLang="ja-JP" sz="1100" dirty="0">
                          <a:latin typeface="+mn-lt"/>
                          <a:ea typeface="+mn-ea"/>
                        </a:rPr>
                        <a:t>D8</a:t>
                      </a:r>
                      <a:endParaRPr kumimoji="1" lang="ja-JP" altLang="en-US" sz="1100" dirty="0">
                        <a:latin typeface="+mn-lt"/>
                        <a:ea typeface="+mn-ea"/>
                      </a:endParaRPr>
                    </a:p>
                  </a:txBody>
                  <a:tcPr marL="72000" marR="72000" marT="36000" marB="36000" anchor="ctr"/>
                </a:tc>
                <a:tc>
                  <a:txBody>
                    <a:bodyPr/>
                    <a:lstStyle/>
                    <a:p>
                      <a:r>
                        <a:rPr kumimoji="1" lang="ja-JP" altLang="en-US" sz="1100" dirty="0">
                          <a:latin typeface="+mn-ea"/>
                          <a:ea typeface="+mn-ea"/>
                        </a:rPr>
                        <a:t>押して離す</a:t>
                      </a:r>
                    </a:p>
                  </a:txBody>
                  <a:tcPr marL="72000" marR="72000" marT="36000" marB="36000" anchor="ctr"/>
                </a:tc>
                <a:tc>
                  <a:txBody>
                    <a:bodyPr/>
                    <a:lstStyle/>
                    <a:p>
                      <a:r>
                        <a:rPr kumimoji="1" lang="en-US" altLang="ja-JP" sz="1100" strike="sngStrike" dirty="0">
                          <a:solidFill>
                            <a:srgbClr val="FF0000"/>
                          </a:solidFill>
                          <a:latin typeface="+mn-ea"/>
                          <a:ea typeface="+mn-ea"/>
                        </a:rPr>
                        <a:t>270°</a:t>
                      </a:r>
                      <a:r>
                        <a:rPr kumimoji="1" lang="ja-JP" altLang="en-US" sz="1100" strike="sngStrike" dirty="0">
                          <a:solidFill>
                            <a:srgbClr val="FF0000"/>
                          </a:solidFill>
                          <a:latin typeface="+mn-ea"/>
                          <a:ea typeface="+mn-ea"/>
                        </a:rPr>
                        <a:t>カメラオプションが</a:t>
                      </a:r>
                      <a:r>
                        <a:rPr kumimoji="1" lang="en-US" altLang="ja-JP" sz="1100" strike="sngStrike" dirty="0">
                          <a:solidFill>
                            <a:srgbClr val="FF0000"/>
                          </a:solidFill>
                          <a:latin typeface="+mn-ea"/>
                          <a:ea typeface="+mn-ea"/>
                        </a:rPr>
                        <a:t>OFF</a:t>
                      </a:r>
                    </a:p>
                    <a:p>
                      <a:r>
                        <a:rPr lang="en-US" altLang="ja-JP" sz="1100" strike="sngStrike" dirty="0">
                          <a:solidFill>
                            <a:srgbClr val="FF0000"/>
                          </a:solidFill>
                          <a:latin typeface="+mn-ea"/>
                          <a:ea typeface="+mn-ea"/>
                        </a:rPr>
                        <a:t>(CAN_[OPI2] 0Byte 0-1bit </a:t>
                      </a:r>
                      <a:r>
                        <a:rPr lang="ja-JP" altLang="en-US" sz="1100" strike="sngStrike" dirty="0">
                          <a:solidFill>
                            <a:srgbClr val="FF0000"/>
                          </a:solidFill>
                          <a:latin typeface="+mn-ea"/>
                          <a:ea typeface="+mn-ea"/>
                        </a:rPr>
                        <a:t>が</a:t>
                      </a:r>
                      <a:r>
                        <a:rPr lang="en-US" altLang="ja-JP" sz="1100" strike="sngStrike" dirty="0">
                          <a:solidFill>
                            <a:srgbClr val="FF0000"/>
                          </a:solidFill>
                          <a:latin typeface="+mn-ea"/>
                          <a:ea typeface="+mn-ea"/>
                        </a:rPr>
                        <a:t>0</a:t>
                      </a:r>
                      <a:r>
                        <a:rPr lang="ja-JP" altLang="en-US" sz="1100" strike="sngStrike" dirty="0">
                          <a:solidFill>
                            <a:srgbClr val="FF0000"/>
                          </a:solidFill>
                          <a:latin typeface="+mn-ea"/>
                          <a:ea typeface="+mn-ea"/>
                        </a:rPr>
                        <a:t> </a:t>
                      </a:r>
                      <a:r>
                        <a:rPr lang="en-US" altLang="ja-JP" sz="1100" strike="sngStrike" dirty="0">
                          <a:solidFill>
                            <a:srgbClr val="FF0000"/>
                          </a:solidFill>
                          <a:latin typeface="+mn-ea"/>
                          <a:ea typeface="+mn-ea"/>
                        </a:rPr>
                        <a:t>or 3)</a:t>
                      </a:r>
                      <a:endParaRPr kumimoji="1" lang="ja-JP" altLang="en-US" sz="1100" strike="sngStrike" dirty="0">
                        <a:solidFill>
                          <a:srgbClr val="FF0000"/>
                        </a:solidFill>
                        <a:latin typeface="+mn-ea"/>
                        <a:ea typeface="+mn-ea"/>
                      </a:endParaRPr>
                    </a:p>
                  </a:txBody>
                  <a:tcPr marL="72000" marR="72000" marT="36000" marB="36000"/>
                </a:tc>
                <a:tc>
                  <a:txBody>
                    <a:bodyPr/>
                    <a:lstStyle/>
                    <a:p>
                      <a:r>
                        <a:rPr kumimoji="1" lang="ja-JP" altLang="en-US" sz="1100" strike="sngStrike" dirty="0">
                          <a:solidFill>
                            <a:srgbClr val="FF0000"/>
                          </a:solidFill>
                          <a:latin typeface="+mn-ea"/>
                          <a:ea typeface="+mn-ea"/>
                        </a:rPr>
                        <a:t>バックカメラ画面に遷移</a:t>
                      </a:r>
                      <a:r>
                        <a:rPr kumimoji="1" lang="ja-JP" altLang="en-US" sz="1100" strike="noStrike" dirty="0">
                          <a:solidFill>
                            <a:srgbClr val="FF0000"/>
                          </a:solidFill>
                          <a:latin typeface="+mn-ea"/>
                          <a:ea typeface="+mn-ea"/>
                        </a:rPr>
                        <a:t>　カメラ画面に遷移</a:t>
                      </a:r>
                      <a:endParaRPr kumimoji="1" lang="en-US" altLang="ja-JP" sz="1100" strike="sngStrike" dirty="0">
                        <a:solidFill>
                          <a:srgbClr val="FF0000"/>
                        </a:solidFill>
                        <a:latin typeface="+mn-ea"/>
                        <a:ea typeface="+mn-ea"/>
                      </a:endParaRPr>
                    </a:p>
                  </a:txBody>
                  <a:tcPr marL="72000" marR="72000" marT="36000" marB="36000"/>
                </a:tc>
                <a:extLst>
                  <a:ext uri="{0D108BD9-81ED-4DB2-BD59-A6C34878D82A}">
                    <a16:rowId xmlns:a16="http://schemas.microsoft.com/office/drawing/2014/main" val="824410012"/>
                  </a:ext>
                </a:extLst>
              </a:tr>
              <a:tr h="181306">
                <a:tc>
                  <a:txBody>
                    <a:bodyPr/>
                    <a:lstStyle/>
                    <a:p>
                      <a:pPr algn="l" fontAlgn="ctr"/>
                      <a:r>
                        <a:rPr lang="en-US" sz="1100" u="none" strike="noStrike" dirty="0">
                          <a:effectLst/>
                        </a:rPr>
                        <a:t>A1</a:t>
                      </a:r>
                      <a:endParaRPr 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押す</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en-US" altLang="ja-JP" sz="1100" u="none" strike="noStrike" dirty="0">
                          <a:effectLst/>
                        </a:rPr>
                        <a:t>A1</a:t>
                      </a:r>
                      <a:r>
                        <a:rPr lang="ja-JP" altLang="en-US" sz="1100" u="none" strike="noStrike" dirty="0">
                          <a:effectLst/>
                        </a:rPr>
                        <a:t>にカーソルを点灯</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0"/>
                  </a:ext>
                </a:extLst>
              </a:tr>
              <a:tr h="181306">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離す</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エアコン画面に遷移</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1"/>
                  </a:ext>
                </a:extLst>
              </a:tr>
              <a:tr h="181306">
                <a:tc>
                  <a:txBody>
                    <a:bodyPr/>
                    <a:lstStyle/>
                    <a:p>
                      <a:pPr algn="l" fontAlgn="ctr"/>
                      <a:r>
                        <a:rPr lang="en-US" sz="1100" u="none" strike="noStrike">
                          <a:effectLst/>
                        </a:rPr>
                        <a:t>D13</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en-US" altLang="ja-JP" sz="1100" u="none" strike="noStrike">
                          <a:effectLst/>
                        </a:rPr>
                        <a:t>1</a:t>
                      </a:r>
                      <a:r>
                        <a:rPr lang="ja-JP" altLang="en-US" sz="1100" u="none" strike="noStrike">
                          <a:effectLst/>
                        </a:rPr>
                        <a:t>秒長押し</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日付・時刻設定画面に遷移</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2"/>
                  </a:ext>
                </a:extLst>
              </a:tr>
              <a:tr h="181306">
                <a:tc>
                  <a:txBody>
                    <a:bodyPr/>
                    <a:lstStyle/>
                    <a:p>
                      <a:pPr algn="l" fontAlgn="ctr"/>
                      <a:r>
                        <a:rPr lang="en-US" sz="1100" u="none" strike="noStrike">
                          <a:effectLst/>
                        </a:rPr>
                        <a:t>D14</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離す</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下記ランプのいずれかを表示している</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a:effectLst/>
                        </a:rPr>
                        <a:t>エラーコード画面に遷移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3"/>
                  </a:ext>
                </a:extLst>
              </a:tr>
              <a:tr h="181306">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・エンジンストップ要求ランプ　</a:t>
                      </a:r>
                      <a:endParaRPr lang="en-US" altLang="ja-JP" sz="1100" u="none" strike="noStrike" dirty="0">
                        <a:effectLst/>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(CAN_[CLM3] 5Byte 2-3bit </a:t>
                      </a:r>
                      <a:r>
                        <a:rPr lang="ja-JP" altLang="en-US" sz="1100" u="none" strike="noStrike" dirty="0">
                          <a:effectLst/>
                        </a:rPr>
                        <a:t>が </a:t>
                      </a:r>
                      <a:r>
                        <a:rPr lang="en-US" altLang="ja-JP" sz="1100" u="none" strike="noStrike" dirty="0">
                          <a:effectLst/>
                        </a:rPr>
                        <a:t>1,2,3</a:t>
                      </a:r>
                      <a:r>
                        <a:rPr lang="ja-JP" altLang="en-US" sz="1100" u="none" strike="noStrike" dirty="0">
                          <a:effectLst/>
                        </a:rPr>
                        <a:t>のいずれか</a:t>
                      </a:r>
                      <a:r>
                        <a:rPr lang="en-US" altLang="ja-JP" sz="1100" u="none" strike="noStrike" dirty="0">
                          <a:effectLst/>
                        </a:rPr>
                        <a:t>)</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4"/>
                  </a:ext>
                </a:extLst>
              </a:tr>
              <a:tr h="181306">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a:t>
                      </a:r>
                      <a:r>
                        <a:rPr lang="en-US" altLang="ja-JP" sz="1100" u="none" strike="noStrike" dirty="0">
                          <a:effectLst/>
                        </a:rPr>
                        <a:t>ECM</a:t>
                      </a:r>
                      <a:r>
                        <a:rPr lang="ja-JP" altLang="en-US" sz="1100" u="none" strike="noStrike" dirty="0">
                          <a:effectLst/>
                        </a:rPr>
                        <a:t>エラーランプ　　</a:t>
                      </a:r>
                      <a:endParaRPr lang="en-US" altLang="ja-JP" sz="1100" u="none" strike="noStrike" dirty="0">
                        <a:effectLst/>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(CAN_[CLM3] 1Byte 4-5bit</a:t>
                      </a:r>
                      <a:r>
                        <a:rPr lang="ja-JP" altLang="en-US" sz="1100" u="none" strike="noStrike" dirty="0">
                          <a:effectLst/>
                        </a:rPr>
                        <a:t>が </a:t>
                      </a:r>
                      <a:r>
                        <a:rPr lang="en-US" altLang="ja-JP" sz="1100" u="none" strike="noStrike" dirty="0">
                          <a:effectLst/>
                        </a:rPr>
                        <a:t>1,2,3</a:t>
                      </a:r>
                      <a:r>
                        <a:rPr lang="ja-JP" altLang="en-US" sz="1100" u="none" strike="noStrike" dirty="0">
                          <a:effectLst/>
                        </a:rPr>
                        <a:t>のいずれか</a:t>
                      </a:r>
                      <a:r>
                        <a:rPr lang="en-US" altLang="ja-JP" sz="1100" u="none" strike="noStrike" dirty="0">
                          <a:effectLst/>
                        </a:rPr>
                        <a:t>)</a:t>
                      </a:r>
                      <a:r>
                        <a:rPr lang="ja-JP" altLang="en-US" sz="1100" u="none" strike="noStrike" dirty="0">
                          <a:effectLst/>
                        </a:rPr>
                        <a:t>　　　　</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5"/>
                  </a:ext>
                </a:extLst>
              </a:tr>
              <a:tr h="181306">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r>
                        <a:rPr lang="ja-JP" altLang="en-US" sz="1100" u="none" strike="noStrike" dirty="0">
                          <a:effectLst/>
                        </a:rPr>
                        <a:t>・エマージェンシーランプ　　</a:t>
                      </a:r>
                      <a:endParaRPr lang="en-US" altLang="ja-JP" sz="1100" u="none" strike="noStrike" dirty="0">
                        <a:effectLst/>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(CAN_[CLM3] 2Byte 0-1bit</a:t>
                      </a:r>
                      <a:r>
                        <a:rPr lang="ja-JP" altLang="en-US" sz="1100" u="none" strike="noStrike" dirty="0">
                          <a:effectLst/>
                        </a:rPr>
                        <a:t>が </a:t>
                      </a:r>
                      <a:r>
                        <a:rPr lang="en-US" altLang="ja-JP" sz="1100" u="none" strike="noStrike" dirty="0">
                          <a:effectLst/>
                        </a:rPr>
                        <a:t>1,2,3</a:t>
                      </a:r>
                      <a:r>
                        <a:rPr lang="ja-JP" altLang="en-US" sz="1100" u="none" strike="noStrike" dirty="0">
                          <a:effectLst/>
                        </a:rPr>
                        <a:t>のいずれか</a:t>
                      </a:r>
                      <a:r>
                        <a:rPr lang="en-US" altLang="ja-JP" sz="1100" u="none" strike="noStrike" dirty="0">
                          <a:effectLst/>
                        </a:rPr>
                        <a:t>)</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tc>
                <a:extLst>
                  <a:ext uri="{0D108BD9-81ED-4DB2-BD59-A6C34878D82A}">
                    <a16:rowId xmlns:a16="http://schemas.microsoft.com/office/drawing/2014/main" val="10016"/>
                  </a:ext>
                </a:extLst>
              </a:tr>
            </a:tbl>
          </a:graphicData>
        </a:graphic>
      </p:graphicFrame>
      <p:sp>
        <p:nvSpPr>
          <p:cNvPr id="29" name="角丸四角形 28"/>
          <p:cNvSpPr/>
          <p:nvPr/>
        </p:nvSpPr>
        <p:spPr>
          <a:xfrm>
            <a:off x="1961145" y="4217445"/>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30" name="角丸四角形 29"/>
          <p:cNvSpPr/>
          <p:nvPr/>
        </p:nvSpPr>
        <p:spPr>
          <a:xfrm>
            <a:off x="928967" y="4227373"/>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32" name="角丸四角形 31"/>
          <p:cNvSpPr/>
          <p:nvPr/>
        </p:nvSpPr>
        <p:spPr>
          <a:xfrm>
            <a:off x="1450959" y="496371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33" name="角丸四角形 32"/>
          <p:cNvSpPr/>
          <p:nvPr/>
        </p:nvSpPr>
        <p:spPr>
          <a:xfrm>
            <a:off x="1204295" y="3763367"/>
            <a:ext cx="1259739" cy="2650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R33</a:t>
            </a:r>
          </a:p>
        </p:txBody>
      </p:sp>
      <p:sp>
        <p:nvSpPr>
          <p:cNvPr id="34" name="角丸四角形 33"/>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5" name="角丸四角形 34"/>
          <p:cNvSpPr/>
          <p:nvPr/>
        </p:nvSpPr>
        <p:spPr>
          <a:xfrm>
            <a:off x="1274936"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6" name="角丸四角形 35"/>
          <p:cNvSpPr/>
          <p:nvPr/>
        </p:nvSpPr>
        <p:spPr>
          <a:xfrm>
            <a:off x="2440298" y="6411224"/>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7" name="角丸四角形 36"/>
          <p:cNvSpPr/>
          <p:nvPr/>
        </p:nvSpPr>
        <p:spPr>
          <a:xfrm>
            <a:off x="109187"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8" name="角丸四角形 37"/>
          <p:cNvSpPr/>
          <p:nvPr/>
        </p:nvSpPr>
        <p:spPr>
          <a:xfrm>
            <a:off x="109188" y="578864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40" name="角丸四角形 39"/>
          <p:cNvSpPr/>
          <p:nvPr/>
        </p:nvSpPr>
        <p:spPr>
          <a:xfrm>
            <a:off x="3150319" y="40675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1" name="角丸四角形 40"/>
          <p:cNvSpPr/>
          <p:nvPr/>
        </p:nvSpPr>
        <p:spPr>
          <a:xfrm>
            <a:off x="3141693" y="54728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2" name="角丸四角形 41"/>
          <p:cNvSpPr/>
          <p:nvPr/>
        </p:nvSpPr>
        <p:spPr>
          <a:xfrm>
            <a:off x="3150319" y="515573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43" name="角丸四角形 42"/>
          <p:cNvSpPr/>
          <p:nvPr/>
        </p:nvSpPr>
        <p:spPr>
          <a:xfrm>
            <a:off x="2749815" y="40589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44" name="角丸四角形 43"/>
          <p:cNvSpPr/>
          <p:nvPr/>
        </p:nvSpPr>
        <p:spPr>
          <a:xfrm>
            <a:off x="2749815" y="513848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45" name="角丸四角形 44"/>
          <p:cNvSpPr/>
          <p:nvPr/>
        </p:nvSpPr>
        <p:spPr>
          <a:xfrm>
            <a:off x="315894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46" name="角丸四角形 45"/>
          <p:cNvSpPr/>
          <p:nvPr/>
        </p:nvSpPr>
        <p:spPr>
          <a:xfrm>
            <a:off x="274981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47" name="角丸四角形 46"/>
          <p:cNvSpPr/>
          <p:nvPr/>
        </p:nvSpPr>
        <p:spPr>
          <a:xfrm>
            <a:off x="1880753"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5" name="角丸四角形 54"/>
          <p:cNvSpPr/>
          <p:nvPr/>
        </p:nvSpPr>
        <p:spPr>
          <a:xfrm>
            <a:off x="817635" y="322979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6" name="角丸四角形 55"/>
          <p:cNvSpPr/>
          <p:nvPr/>
        </p:nvSpPr>
        <p:spPr>
          <a:xfrm>
            <a:off x="147379" y="644153"/>
            <a:ext cx="3438450" cy="61314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2" name="テキスト ボックス 1">
            <a:extLst>
              <a:ext uri="{FF2B5EF4-FFF2-40B4-BE49-F238E27FC236}">
                <a16:creationId xmlns:a16="http://schemas.microsoft.com/office/drawing/2014/main" id="{D2D5E239-6D24-F3FA-E9F8-9C7D1D520721}"/>
              </a:ext>
            </a:extLst>
          </p:cNvPr>
          <p:cNvSpPr txBox="1"/>
          <p:nvPr/>
        </p:nvSpPr>
        <p:spPr>
          <a:xfrm>
            <a:off x="3776815" y="2332025"/>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3" name="テキスト ボックス 2">
            <a:extLst>
              <a:ext uri="{FF2B5EF4-FFF2-40B4-BE49-F238E27FC236}">
                <a16:creationId xmlns:a16="http://schemas.microsoft.com/office/drawing/2014/main" id="{273A9F31-3D52-76AD-9A3D-64988D01DFAC}"/>
              </a:ext>
            </a:extLst>
          </p:cNvPr>
          <p:cNvSpPr txBox="1"/>
          <p:nvPr/>
        </p:nvSpPr>
        <p:spPr>
          <a:xfrm>
            <a:off x="3776815" y="2899930"/>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25674572-98CF-F572-23C1-18F7C9D009F9}"/>
              </a:ext>
            </a:extLst>
          </p:cNvPr>
          <p:cNvSpPr txBox="1"/>
          <p:nvPr/>
        </p:nvSpPr>
        <p:spPr>
          <a:xfrm>
            <a:off x="3773596" y="2576679"/>
            <a:ext cx="377026" cy="307777"/>
          </a:xfrm>
          <a:prstGeom prst="rect">
            <a:avLst/>
          </a:prstGeom>
          <a:noFill/>
        </p:spPr>
        <p:txBody>
          <a:bodyPr wrap="squar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776052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F3014BFC-4914-07FD-82F0-A7219EA59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8" y="642510"/>
            <a:ext cx="3561023" cy="6143004"/>
          </a:xfrm>
          <a:prstGeom prst="rect">
            <a:avLst/>
          </a:prstGeom>
        </p:spPr>
      </p:pic>
      <p:sp>
        <p:nvSpPr>
          <p:cNvPr id="3" name="テキスト ボックス 2">
            <a:extLst>
              <a:ext uri="{FF2B5EF4-FFF2-40B4-BE49-F238E27FC236}">
                <a16:creationId xmlns:a16="http://schemas.microsoft.com/office/drawing/2014/main" id="{C2BD81ED-348C-DF89-DAD9-A335A1902800}"/>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308172"/>
            <a:ext cx="3467909"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7" name="表 26"/>
          <p:cNvGraphicFramePr>
            <a:graphicFrameLocks noGrp="1"/>
          </p:cNvGraphicFramePr>
          <p:nvPr>
            <p:extLst>
              <p:ext uri="{D42A27DB-BD31-4B8C-83A1-F6EECF244321}">
                <p14:modId xmlns:p14="http://schemas.microsoft.com/office/powerpoint/2010/main" val="2081134410"/>
              </p:ext>
            </p:extLst>
          </p:nvPr>
        </p:nvGraphicFramePr>
        <p:xfrm>
          <a:off x="4129087" y="478393"/>
          <a:ext cx="7875125" cy="44564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233025">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4025900">
                  <a:extLst>
                    <a:ext uri="{9D8B030D-6E8A-4147-A177-3AD203B41FA5}">
                      <a16:colId xmlns:a16="http://schemas.microsoft.com/office/drawing/2014/main" val="20003"/>
                    </a:ext>
                  </a:extLst>
                </a:gridCol>
              </a:tblGrid>
              <a:tr h="171450">
                <a:tc>
                  <a:txBody>
                    <a:bodyPr/>
                    <a:lstStyle/>
                    <a:p>
                      <a:pPr algn="l"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操作</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動作</a:t>
                      </a:r>
                      <a:endParaRPr lang="ja-JP" altLang="en-US" sz="105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171450">
                <a:tc>
                  <a:txBody>
                    <a:bodyPr/>
                    <a:lstStyle/>
                    <a:p>
                      <a:pPr algn="l" fontAlgn="ctr"/>
                      <a:r>
                        <a:rPr lang="ja-JP" altLang="en-US" sz="1050" u="none" strike="noStrike" dirty="0">
                          <a:effectLst/>
                          <a:latin typeface="+mn-ea"/>
                          <a:ea typeface="+mn-ea"/>
                        </a:rPr>
                        <a:t>ジョグダイアル</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上下左右に動かす</a:t>
                      </a:r>
                      <a:endParaRPr lang="en-US" altLang="ja-JP" sz="1050" u="none" strike="noStrike" dirty="0">
                        <a:effectLst/>
                        <a:latin typeface="+mn-ea"/>
                        <a:ea typeface="+mn-ea"/>
                      </a:endParaRPr>
                    </a:p>
                    <a:p>
                      <a:pPr algn="l" fontAlgn="ctr"/>
                      <a:r>
                        <a:rPr lang="ja-JP" altLang="en-US" sz="1050" b="0" i="0" u="none" strike="noStrike" dirty="0">
                          <a:solidFill>
                            <a:srgbClr val="000000"/>
                          </a:solidFill>
                          <a:effectLst/>
                          <a:latin typeface="+mn-ea"/>
                          <a:ea typeface="+mn-ea"/>
                        </a:rPr>
                        <a:t>ダイアルを回す</a:t>
                      </a:r>
                    </a:p>
                  </a:txBody>
                  <a:tcPr marL="72000" marR="72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カーソルを遷移</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mn-ea"/>
                          <a:ea typeface="+mn-ea"/>
                        </a:rPr>
                        <a:t>※</a:t>
                      </a:r>
                      <a:r>
                        <a:rPr lang="ja-JP" altLang="en-US" sz="1050" u="none" strike="noStrike" dirty="0">
                          <a:effectLst/>
                          <a:latin typeface="+mn-ea"/>
                          <a:ea typeface="+mn-ea"/>
                        </a:rPr>
                        <a:t>カーソル遷移図を参照</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1"/>
                  </a:ext>
                </a:extLst>
              </a:tr>
              <a:tr h="171450">
                <a:tc>
                  <a:txBody>
                    <a:bodyPr/>
                    <a:lstStyle/>
                    <a:p>
                      <a:pPr algn="l" fontAlgn="ct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050" u="none" strike="noStrike">
                          <a:effectLst/>
                          <a:latin typeface="+mn-ea"/>
                          <a:ea typeface="+mn-ea"/>
                        </a:rPr>
                        <a:t>D2</a:t>
                      </a:r>
                      <a:r>
                        <a:rPr lang="ja-JP" altLang="en-US" sz="1050" u="none" strike="noStrike">
                          <a:effectLst/>
                          <a:latin typeface="+mn-ea"/>
                          <a:ea typeface="+mn-ea"/>
                        </a:rPr>
                        <a:t>にカーソルが点灯</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表示を切替</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mn-ea"/>
                          <a:ea typeface="+mn-ea"/>
                        </a:rPr>
                        <a:t>※</a:t>
                      </a:r>
                      <a:r>
                        <a:rPr lang="ja-JP" altLang="en-US" sz="1050" u="none" strike="noStrike" dirty="0">
                          <a:effectLst/>
                          <a:latin typeface="+mn-ea"/>
                          <a:ea typeface="+mn-ea"/>
                        </a:rPr>
                        <a:t>切替の順番はアワメータページを参照</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2"/>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050" u="none" strike="noStrike">
                          <a:effectLst/>
                          <a:latin typeface="+mn-ea"/>
                          <a:ea typeface="+mn-ea"/>
                        </a:rPr>
                        <a:t>3</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050" u="none" strike="noStrike">
                          <a:effectLst/>
                          <a:latin typeface="+mn-ea"/>
                          <a:ea typeface="+mn-ea"/>
                        </a:rPr>
                        <a:t>D2</a:t>
                      </a:r>
                      <a:r>
                        <a:rPr lang="ja-JP" altLang="en-US" sz="1050" u="none" strike="noStrike">
                          <a:effectLst/>
                          <a:latin typeface="+mn-ea"/>
                          <a:ea typeface="+mn-ea"/>
                        </a:rPr>
                        <a:t>にカーソルが点灯</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表示中のトリップメータをリセット</a:t>
                      </a:r>
                      <a:endParaRPr lang="ja-JP" altLang="en-US" sz="105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3"/>
                  </a:ext>
                </a:extLst>
              </a:tr>
              <a:tr h="171450">
                <a:tc>
                  <a:txBody>
                    <a:bodyPr/>
                    <a:lstStyle/>
                    <a:p>
                      <a:pPr algn="l" fontAlgn="ct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050" u="none" strike="noStrike">
                          <a:effectLst/>
                          <a:latin typeface="+mn-ea"/>
                          <a:ea typeface="+mn-ea"/>
                        </a:rPr>
                        <a:t>D3</a:t>
                      </a:r>
                      <a:r>
                        <a:rPr lang="ja-JP" altLang="en-US" sz="1050" u="none" strike="noStrike">
                          <a:effectLst/>
                          <a:latin typeface="+mn-ea"/>
                          <a:ea typeface="+mn-ea"/>
                        </a:rPr>
                        <a:t>にカーソルが点灯</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表示を切替</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mn-ea"/>
                          <a:ea typeface="+mn-ea"/>
                        </a:rPr>
                        <a:t>※</a:t>
                      </a:r>
                      <a:r>
                        <a:rPr lang="ja-JP" altLang="en-US" sz="1050" u="none" strike="noStrike" dirty="0">
                          <a:effectLst/>
                          <a:latin typeface="+mn-ea"/>
                          <a:ea typeface="+mn-ea"/>
                        </a:rPr>
                        <a:t>切替の順番は切替メータページを参照</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4"/>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050" u="none" strike="noStrike" dirty="0">
                          <a:effectLst/>
                          <a:latin typeface="+mn-ea"/>
                          <a:ea typeface="+mn-ea"/>
                        </a:rPr>
                        <a:t>A1</a:t>
                      </a:r>
                      <a:r>
                        <a:rPr lang="ja-JP" altLang="en-US" sz="1050" u="none" strike="noStrike" dirty="0">
                          <a:effectLst/>
                          <a:latin typeface="+mn-ea"/>
                          <a:ea typeface="+mn-ea"/>
                        </a:rPr>
                        <a:t>にカーソルが点灯</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エアコン画面に遷移</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5"/>
                  </a:ext>
                </a:extLst>
              </a:tr>
              <a:tr h="171450">
                <a:tc>
                  <a:txBody>
                    <a:bodyPr/>
                    <a:lstStyle/>
                    <a:p>
                      <a:pPr algn="l" fontAlgn="ct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sz="1050" u="none" strike="noStrike" dirty="0">
                          <a:effectLst/>
                          <a:latin typeface="+mn-ea"/>
                          <a:ea typeface="+mn-ea"/>
                        </a:rPr>
                        <a:t>R6,R7</a:t>
                      </a:r>
                      <a:r>
                        <a:rPr lang="ja-JP" altLang="en-US" sz="1050" u="none" strike="noStrike" dirty="0">
                          <a:effectLst/>
                          <a:latin typeface="+mn-ea"/>
                          <a:ea typeface="+mn-ea"/>
                        </a:rPr>
                        <a:t>にカーソルが点灯</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カーソルを点滅</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編集中にする</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7"/>
                  </a:ext>
                </a:extLst>
              </a:tr>
              <a:tr h="171450">
                <a:tc>
                  <a:txBody>
                    <a:bodyPr/>
                    <a:lstStyle/>
                    <a:p>
                      <a:pPr algn="l" fontAlgn="ctr"/>
                      <a:r>
                        <a:rPr lang="ja-JP" altLang="en-US" sz="1050" u="none" strike="noStrike" dirty="0">
                          <a:effectLst/>
                          <a:latin typeface="+mn-ea"/>
                          <a:ea typeface="+mn-ea"/>
                        </a:rPr>
                        <a:t>ジョグダイアル</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左または下に操作</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sz="1050" u="none" strike="noStrike" dirty="0">
                          <a:effectLst/>
                          <a:latin typeface="+mn-ea"/>
                          <a:ea typeface="+mn-ea"/>
                        </a:rPr>
                        <a:t>R6,R7</a:t>
                      </a:r>
                      <a:r>
                        <a:rPr lang="ja-JP" altLang="en-US" sz="1050" u="none" strike="noStrike" dirty="0">
                          <a:effectLst/>
                          <a:latin typeface="+mn-ea"/>
                          <a:ea typeface="+mn-ea"/>
                        </a:rPr>
                        <a:t>にカーソルが点滅</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トーンレベルを下げる</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左または下に操作している間、</a:t>
                      </a:r>
                      <a:r>
                        <a:rPr lang="en-US" altLang="ja-JP" sz="1050" u="none" strike="noStrike" dirty="0">
                          <a:effectLst/>
                          <a:latin typeface="+mn-ea"/>
                          <a:ea typeface="+mn-ea"/>
                        </a:rPr>
                        <a:t>CAN_[CLI2] 3Byte 6bit </a:t>
                      </a:r>
                      <a:r>
                        <a:rPr lang="ja-JP" altLang="en-US" sz="1050" u="none" strike="noStrike" dirty="0">
                          <a:effectLst/>
                          <a:latin typeface="+mn-ea"/>
                          <a:ea typeface="+mn-ea"/>
                        </a:rPr>
                        <a:t>に</a:t>
                      </a:r>
                      <a:r>
                        <a:rPr lang="en-US" altLang="ja-JP" sz="1050" u="none" strike="noStrike" dirty="0">
                          <a:effectLst/>
                          <a:latin typeface="+mn-ea"/>
                          <a:ea typeface="+mn-ea"/>
                        </a:rPr>
                        <a:t>1</a:t>
                      </a:r>
                      <a:r>
                        <a:rPr lang="ja-JP" altLang="en-US" sz="1050" u="none" strike="noStrike" dirty="0">
                          <a:effectLst/>
                          <a:latin typeface="+mn-ea"/>
                          <a:ea typeface="+mn-ea"/>
                        </a:rPr>
                        <a:t>を送信</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8"/>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左回転</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sz="1050" u="none" strike="noStrike">
                          <a:effectLst/>
                          <a:latin typeface="+mn-ea"/>
                          <a:ea typeface="+mn-ea"/>
                        </a:rPr>
                        <a:t>R6,R7</a:t>
                      </a:r>
                      <a:r>
                        <a:rPr lang="ja-JP" altLang="en-US" sz="1050" u="none" strike="noStrike">
                          <a:effectLst/>
                          <a:latin typeface="+mn-ea"/>
                          <a:ea typeface="+mn-ea"/>
                        </a:rPr>
                        <a:t>にカーソルが点滅</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トーンレベルを下げる</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mn-ea"/>
                          <a:ea typeface="+mn-ea"/>
                        </a:rPr>
                        <a:t>1</a:t>
                      </a:r>
                      <a:r>
                        <a:rPr lang="ja-JP" altLang="en-US" sz="1050" u="none" strike="noStrike" dirty="0">
                          <a:effectLst/>
                          <a:latin typeface="+mn-ea"/>
                          <a:ea typeface="+mn-ea"/>
                        </a:rPr>
                        <a:t>下がるごとに、</a:t>
                      </a:r>
                      <a:r>
                        <a:rPr lang="en-US" altLang="ja-JP" sz="1050" u="none" strike="noStrike" dirty="0">
                          <a:effectLst/>
                          <a:latin typeface="+mn-ea"/>
                          <a:ea typeface="+mn-ea"/>
                        </a:rPr>
                        <a:t>CAN_[CLI2] 3Byte 6bit </a:t>
                      </a:r>
                      <a:r>
                        <a:rPr lang="ja-JP" altLang="en-US" sz="1050" u="none" strike="noStrike" dirty="0">
                          <a:effectLst/>
                          <a:latin typeface="+mn-ea"/>
                          <a:ea typeface="+mn-ea"/>
                        </a:rPr>
                        <a:t>に</a:t>
                      </a:r>
                      <a:r>
                        <a:rPr lang="en-US" altLang="ja-JP" sz="1050" u="none" strike="noStrike" dirty="0">
                          <a:effectLst/>
                          <a:latin typeface="+mn-ea"/>
                          <a:ea typeface="+mn-ea"/>
                        </a:rPr>
                        <a:t>1</a:t>
                      </a:r>
                      <a:r>
                        <a:rPr lang="ja-JP" altLang="en-US" sz="1050" u="none" strike="noStrike" dirty="0">
                          <a:effectLst/>
                          <a:latin typeface="+mn-ea"/>
                          <a:ea typeface="+mn-ea"/>
                        </a:rPr>
                        <a:t>を送信</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9"/>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右または上に操作</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sz="1050" u="none" strike="noStrike">
                          <a:effectLst/>
                          <a:latin typeface="+mn-ea"/>
                          <a:ea typeface="+mn-ea"/>
                        </a:rPr>
                        <a:t>R6,R7</a:t>
                      </a:r>
                      <a:r>
                        <a:rPr lang="ja-JP" altLang="en-US" sz="1050" u="none" strike="noStrike">
                          <a:effectLst/>
                          <a:latin typeface="+mn-ea"/>
                          <a:ea typeface="+mn-ea"/>
                        </a:rPr>
                        <a:t>にカーソルが点滅</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トーンレベルを上げる</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右または上に操作している間、</a:t>
                      </a:r>
                      <a:r>
                        <a:rPr lang="en-US" altLang="ja-JP" sz="1050" u="none" strike="noStrike" dirty="0">
                          <a:effectLst/>
                          <a:latin typeface="+mn-ea"/>
                          <a:ea typeface="+mn-ea"/>
                        </a:rPr>
                        <a:t>CAN_[CLI2] 3Byte 7bit </a:t>
                      </a:r>
                      <a:r>
                        <a:rPr lang="ja-JP" altLang="en-US" sz="1050" u="none" strike="noStrike" dirty="0">
                          <a:effectLst/>
                          <a:latin typeface="+mn-ea"/>
                          <a:ea typeface="+mn-ea"/>
                        </a:rPr>
                        <a:t>に</a:t>
                      </a:r>
                      <a:r>
                        <a:rPr lang="en-US" altLang="ja-JP" sz="1050" u="none" strike="noStrike" dirty="0">
                          <a:effectLst/>
                          <a:latin typeface="+mn-ea"/>
                          <a:ea typeface="+mn-ea"/>
                        </a:rPr>
                        <a:t>1</a:t>
                      </a:r>
                      <a:r>
                        <a:rPr lang="ja-JP" altLang="en-US" sz="1050" u="none" strike="noStrike" dirty="0">
                          <a:effectLst/>
                          <a:latin typeface="+mn-ea"/>
                          <a:ea typeface="+mn-ea"/>
                        </a:rPr>
                        <a:t>を送信</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0"/>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右回転</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sz="1050" u="none" strike="noStrike" dirty="0">
                          <a:effectLst/>
                          <a:latin typeface="+mn-ea"/>
                          <a:ea typeface="+mn-ea"/>
                        </a:rPr>
                        <a:t>R6,R7</a:t>
                      </a:r>
                      <a:r>
                        <a:rPr lang="ja-JP" altLang="en-US" sz="1050" u="none" strike="noStrike" dirty="0">
                          <a:effectLst/>
                          <a:latin typeface="+mn-ea"/>
                          <a:ea typeface="+mn-ea"/>
                        </a:rPr>
                        <a:t>にカーソルが点滅</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トーンレベルを上げる</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mn-ea"/>
                          <a:ea typeface="+mn-ea"/>
                        </a:rPr>
                        <a:t>1</a:t>
                      </a:r>
                      <a:r>
                        <a:rPr lang="ja-JP" altLang="en-US" sz="1050" u="none" strike="noStrike" dirty="0">
                          <a:effectLst/>
                          <a:latin typeface="+mn-ea"/>
                          <a:ea typeface="+mn-ea"/>
                        </a:rPr>
                        <a:t>上がるごとに、</a:t>
                      </a:r>
                      <a:r>
                        <a:rPr lang="en-US" altLang="ja-JP" sz="1050" u="none" strike="noStrike" dirty="0">
                          <a:effectLst/>
                          <a:latin typeface="+mn-ea"/>
                          <a:ea typeface="+mn-ea"/>
                        </a:rPr>
                        <a:t>CAN_[CLI2] 3Byte 7bit </a:t>
                      </a:r>
                      <a:r>
                        <a:rPr lang="ja-JP" altLang="en-US" sz="1050" u="none" strike="noStrike" dirty="0">
                          <a:effectLst/>
                          <a:latin typeface="+mn-ea"/>
                          <a:ea typeface="+mn-ea"/>
                        </a:rPr>
                        <a:t>に</a:t>
                      </a:r>
                      <a:r>
                        <a:rPr lang="en-US" altLang="ja-JP" sz="1050" u="none" strike="noStrike" dirty="0">
                          <a:effectLst/>
                          <a:latin typeface="+mn-ea"/>
                          <a:ea typeface="+mn-ea"/>
                        </a:rPr>
                        <a:t>1</a:t>
                      </a:r>
                      <a:r>
                        <a:rPr lang="ja-JP" altLang="en-US" sz="1050" u="none" strike="noStrike" dirty="0">
                          <a:effectLst/>
                          <a:latin typeface="+mn-ea"/>
                          <a:ea typeface="+mn-ea"/>
                        </a:rPr>
                        <a:t>を送信</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1"/>
                  </a:ext>
                </a:extLst>
              </a:tr>
              <a:tr h="1714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R6,R7</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にカーソルが点滅</a:t>
                      </a: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2"/>
                  </a:ext>
                </a:extLst>
              </a:tr>
              <a:tr h="1714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en-US" sz="1050" u="none" strike="noStrike">
                          <a:effectLst/>
                          <a:latin typeface="+mn-ea"/>
                          <a:ea typeface="+mn-ea"/>
                        </a:rPr>
                        <a:t>R6,R7</a:t>
                      </a:r>
                      <a:r>
                        <a:rPr lang="ja-JP" altLang="en-US" sz="1050" u="none" strike="noStrike">
                          <a:effectLst/>
                          <a:latin typeface="+mn-ea"/>
                          <a:ea typeface="+mn-ea"/>
                        </a:rPr>
                        <a:t>にカーソルが点滅</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カーソルを点灯</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編集を終了</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3"/>
                  </a:ext>
                </a:extLst>
              </a:tr>
            </a:tbl>
          </a:graphicData>
        </a:graphic>
      </p:graphicFrame>
      <p:sp>
        <p:nvSpPr>
          <p:cNvPr id="30" name="テキスト ボックス 29"/>
          <p:cNvSpPr txBox="1"/>
          <p:nvPr/>
        </p:nvSpPr>
        <p:spPr>
          <a:xfrm>
            <a:off x="4116388" y="216790"/>
            <a:ext cx="1431802"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ジョグダイアル操作</a:t>
            </a:r>
          </a:p>
        </p:txBody>
      </p:sp>
      <p:sp>
        <p:nvSpPr>
          <p:cNvPr id="54" name="角丸四角形 53"/>
          <p:cNvSpPr/>
          <p:nvPr/>
        </p:nvSpPr>
        <p:spPr>
          <a:xfrm>
            <a:off x="1961145" y="4217445"/>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55" name="角丸四角形 54"/>
          <p:cNvSpPr/>
          <p:nvPr/>
        </p:nvSpPr>
        <p:spPr>
          <a:xfrm>
            <a:off x="928967" y="4227373"/>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56" name="角丸四角形 55"/>
          <p:cNvSpPr/>
          <p:nvPr/>
        </p:nvSpPr>
        <p:spPr>
          <a:xfrm>
            <a:off x="1450959" y="496371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57" name="角丸四角形 56"/>
          <p:cNvSpPr/>
          <p:nvPr/>
        </p:nvSpPr>
        <p:spPr>
          <a:xfrm>
            <a:off x="1204295" y="3763367"/>
            <a:ext cx="1259739" cy="2650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R33</a:t>
            </a:r>
          </a:p>
        </p:txBody>
      </p:sp>
      <p:sp>
        <p:nvSpPr>
          <p:cNvPr id="58" name="角丸四角形 57"/>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59" name="角丸四角形 58"/>
          <p:cNvSpPr/>
          <p:nvPr/>
        </p:nvSpPr>
        <p:spPr>
          <a:xfrm>
            <a:off x="1274936"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0" name="角丸四角形 59"/>
          <p:cNvSpPr/>
          <p:nvPr/>
        </p:nvSpPr>
        <p:spPr>
          <a:xfrm>
            <a:off x="2440298" y="6411224"/>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1" name="角丸四角形 60"/>
          <p:cNvSpPr/>
          <p:nvPr/>
        </p:nvSpPr>
        <p:spPr>
          <a:xfrm>
            <a:off x="109187"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2" name="角丸四角形 61"/>
          <p:cNvSpPr/>
          <p:nvPr/>
        </p:nvSpPr>
        <p:spPr>
          <a:xfrm>
            <a:off x="109188" y="578864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3" name="角丸四角形 62"/>
          <p:cNvSpPr/>
          <p:nvPr/>
        </p:nvSpPr>
        <p:spPr>
          <a:xfrm>
            <a:off x="3150319" y="40675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64" name="角丸四角形 63"/>
          <p:cNvSpPr/>
          <p:nvPr/>
        </p:nvSpPr>
        <p:spPr>
          <a:xfrm>
            <a:off x="3141693" y="54728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65" name="角丸四角形 64"/>
          <p:cNvSpPr/>
          <p:nvPr/>
        </p:nvSpPr>
        <p:spPr>
          <a:xfrm>
            <a:off x="3150319" y="515573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6" name="角丸四角形 65"/>
          <p:cNvSpPr/>
          <p:nvPr/>
        </p:nvSpPr>
        <p:spPr>
          <a:xfrm>
            <a:off x="2749815" y="40589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7" name="角丸四角形 66"/>
          <p:cNvSpPr/>
          <p:nvPr/>
        </p:nvSpPr>
        <p:spPr>
          <a:xfrm>
            <a:off x="2749815" y="513848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8" name="角丸四角形 67"/>
          <p:cNvSpPr/>
          <p:nvPr/>
        </p:nvSpPr>
        <p:spPr>
          <a:xfrm>
            <a:off x="315894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9" name="角丸四角形 68"/>
          <p:cNvSpPr/>
          <p:nvPr/>
        </p:nvSpPr>
        <p:spPr>
          <a:xfrm>
            <a:off x="274981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0" name="角丸四角形 69"/>
          <p:cNvSpPr/>
          <p:nvPr/>
        </p:nvSpPr>
        <p:spPr>
          <a:xfrm>
            <a:off x="1880753"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1" name="角丸四角形 70"/>
          <p:cNvSpPr/>
          <p:nvPr/>
        </p:nvSpPr>
        <p:spPr>
          <a:xfrm>
            <a:off x="817635" y="322979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2" name="角丸四角形 71"/>
          <p:cNvSpPr/>
          <p:nvPr/>
        </p:nvSpPr>
        <p:spPr>
          <a:xfrm>
            <a:off x="147379" y="644153"/>
            <a:ext cx="3438450" cy="61314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33269796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E3592C8C-D358-FA93-92DB-740AFB2C7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8" y="642510"/>
            <a:ext cx="3561023" cy="6143004"/>
          </a:xfrm>
          <a:prstGeom prst="rect">
            <a:avLst/>
          </a:prstGeom>
        </p:spPr>
      </p:pic>
      <p:sp>
        <p:nvSpPr>
          <p:cNvPr id="3" name="テキスト ボックス 2">
            <a:extLst>
              <a:ext uri="{FF2B5EF4-FFF2-40B4-BE49-F238E27FC236}">
                <a16:creationId xmlns:a16="http://schemas.microsoft.com/office/drawing/2014/main" id="{FC92B42F-40E7-E323-F9C3-210E309F118B}"/>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1696"/>
            <a:ext cx="3467909"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電話画面④</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7" name="表 26"/>
          <p:cNvGraphicFramePr>
            <a:graphicFrameLocks noGrp="1"/>
          </p:cNvGraphicFramePr>
          <p:nvPr>
            <p:extLst>
              <p:ext uri="{D42A27DB-BD31-4B8C-83A1-F6EECF244321}">
                <p14:modId xmlns:p14="http://schemas.microsoft.com/office/powerpoint/2010/main" val="1637274287"/>
              </p:ext>
            </p:extLst>
          </p:nvPr>
        </p:nvGraphicFramePr>
        <p:xfrm>
          <a:off x="4129087" y="193921"/>
          <a:ext cx="7875125" cy="420319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233025">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4025900">
                  <a:extLst>
                    <a:ext uri="{9D8B030D-6E8A-4147-A177-3AD203B41FA5}">
                      <a16:colId xmlns:a16="http://schemas.microsoft.com/office/drawing/2014/main" val="20003"/>
                    </a:ext>
                  </a:extLst>
                </a:gridCol>
              </a:tblGrid>
              <a:tr h="171450">
                <a:tc>
                  <a:txBody>
                    <a:bodyPr/>
                    <a:lstStyle/>
                    <a:p>
                      <a:pPr algn="l"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操作</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a:effectLst/>
                          <a:latin typeface="+mn-ea"/>
                          <a:ea typeface="+mn-ea"/>
                        </a:rPr>
                        <a:t>動作</a:t>
                      </a:r>
                      <a:endParaRPr lang="ja-JP" altLang="en-US" sz="105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171450">
                <a:tc>
                  <a:txBody>
                    <a:bodyPr/>
                    <a:lstStyle/>
                    <a:p>
                      <a:pPr algn="l" fontAlgn="ctr"/>
                      <a:r>
                        <a:rPr lang="ja-JP" altLang="en-US" sz="1050" b="0" i="0" u="none" strike="noStrike" dirty="0">
                          <a:solidFill>
                            <a:srgbClr val="000000"/>
                          </a:solidFill>
                          <a:effectLst/>
                          <a:latin typeface="+mn-ea"/>
                          <a:ea typeface="+mn-ea"/>
                        </a:rPr>
                        <a:t>決定ボタン</a:t>
                      </a:r>
                    </a:p>
                  </a:txBody>
                  <a:tcPr marL="72000" marR="72000" marT="36000" marB="36000" anchor="ctr"/>
                </a:tc>
                <a:tc>
                  <a:txBody>
                    <a:bodyPr/>
                    <a:lstStyle/>
                    <a:p>
                      <a:pPr algn="l" fontAlgn="ctr"/>
                      <a:r>
                        <a:rPr lang="ja-JP" altLang="en-US" sz="1050" b="0" i="0" u="none" strike="noStrike">
                          <a:solidFill>
                            <a:srgbClr val="000000"/>
                          </a:solidFill>
                          <a:effectLst/>
                          <a:latin typeface="+mn-ea"/>
                          <a:ea typeface="+mn-ea"/>
                        </a:rPr>
                        <a:t>押して離す</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R8,R9</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カーソルを点滅</a:t>
                      </a:r>
                      <a:endParaRPr lang="en-US" altLang="ja-JP" sz="105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編集中にする</a:t>
                      </a:r>
                    </a:p>
                  </a:txBody>
                  <a:tcPr marL="72000" marR="72000" marT="36000" marB="36000" anchor="ctr"/>
                </a:tc>
                <a:extLst>
                  <a:ext uri="{0D108BD9-81ED-4DB2-BD59-A6C34878D82A}">
                    <a16:rowId xmlns:a16="http://schemas.microsoft.com/office/drawing/2014/main" val="10001"/>
                  </a:ext>
                </a:extLst>
              </a:tr>
              <a:tr h="171450">
                <a:tc>
                  <a:txBody>
                    <a:bodyPr/>
                    <a:lstStyle/>
                    <a:p>
                      <a:pPr algn="l" fontAlgn="ctr"/>
                      <a:r>
                        <a:rPr lang="ja-JP" altLang="en-US" sz="1050" b="0" i="0" u="none" strike="noStrike" dirty="0">
                          <a:solidFill>
                            <a:schemeClr val="tx1"/>
                          </a:solidFill>
                          <a:effectLst/>
                          <a:latin typeface="+mn-ea"/>
                          <a:ea typeface="+mn-ea"/>
                        </a:rPr>
                        <a:t>ジョグダイアル</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左または下に操作</a:t>
                      </a:r>
                    </a:p>
                  </a:txBody>
                  <a:tcPr marL="72000" marR="72000" marT="36000" marB="36000" anchor="ctr"/>
                </a:tc>
                <a:tc>
                  <a:txBody>
                    <a:bodyPr/>
                    <a:lstStyle/>
                    <a:p>
                      <a:pPr algn="l" fontAlgn="ctr"/>
                      <a:r>
                        <a:rPr lang="en-US"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音量レベルを下げる</a:t>
                      </a:r>
                      <a:endParaRPr lang="en-US" altLang="ja-JP" sz="105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左または下に操作している間、</a:t>
                      </a:r>
                      <a:r>
                        <a:rPr lang="en-US" altLang="ja-JP" sz="1050" b="0" i="0" u="none" strike="noStrike" dirty="0">
                          <a:solidFill>
                            <a:schemeClr val="tx1"/>
                          </a:solidFill>
                          <a:effectLst/>
                          <a:latin typeface="+mn-ea"/>
                          <a:ea typeface="+mn-ea"/>
                        </a:rPr>
                        <a:t>CAN_[CLI2] 4Byte 0bit </a:t>
                      </a:r>
                      <a:r>
                        <a:rPr lang="ja-JP" altLang="en-US" sz="1050" b="0" i="0" u="none" strike="noStrike" dirty="0">
                          <a:solidFill>
                            <a:schemeClr val="tx1"/>
                          </a:solidFill>
                          <a:effectLst/>
                          <a:latin typeface="+mn-ea"/>
                          <a:ea typeface="+mn-ea"/>
                        </a:rPr>
                        <a:t>に</a:t>
                      </a: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を送信</a:t>
                      </a:r>
                    </a:p>
                  </a:txBody>
                  <a:tcPr marL="72000" marR="72000" marT="36000" marB="36000" anchor="ctr"/>
                </a:tc>
                <a:extLst>
                  <a:ext uri="{0D108BD9-81ED-4DB2-BD59-A6C34878D82A}">
                    <a16:rowId xmlns:a16="http://schemas.microsoft.com/office/drawing/2014/main" val="10002"/>
                  </a:ext>
                </a:extLst>
              </a:tr>
              <a:tr h="171450">
                <a:tc>
                  <a:txBody>
                    <a:bodyPr/>
                    <a:lstStyle/>
                    <a:p>
                      <a:pPr algn="l" fontAlgn="ctr"/>
                      <a:endParaRPr lang="ja-JP" altLang="en-US" sz="105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050" b="0" i="0" u="none" strike="noStrike">
                          <a:solidFill>
                            <a:schemeClr val="tx1"/>
                          </a:solidFill>
                          <a:effectLst/>
                          <a:latin typeface="+mn-ea"/>
                          <a:ea typeface="+mn-ea"/>
                        </a:rPr>
                        <a:t>左回転</a:t>
                      </a:r>
                    </a:p>
                  </a:txBody>
                  <a:tcPr marL="72000" marR="72000" marT="36000" marB="36000" anchor="ctr"/>
                </a:tc>
                <a:tc>
                  <a:txBody>
                    <a:bodyPr/>
                    <a:lstStyle/>
                    <a:p>
                      <a:pPr algn="l" fontAlgn="ctr"/>
                      <a:r>
                        <a:rPr lang="en-US" altLang="ja-JP"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音量レベルを下げる</a:t>
                      </a:r>
                      <a:endParaRPr lang="en-US" altLang="ja-JP" sz="105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下がるごとに、</a:t>
                      </a:r>
                      <a:r>
                        <a:rPr lang="en-US" altLang="ja-JP" sz="1050" b="0" i="0" u="none" strike="noStrike" dirty="0">
                          <a:solidFill>
                            <a:schemeClr val="tx1"/>
                          </a:solidFill>
                          <a:effectLst/>
                          <a:latin typeface="+mn-ea"/>
                          <a:ea typeface="+mn-ea"/>
                        </a:rPr>
                        <a:t>CAN_[CLI2] 4Byte 0bit </a:t>
                      </a:r>
                      <a:r>
                        <a:rPr lang="ja-JP" altLang="en-US" sz="1050" b="0" i="0" u="none" strike="noStrike" dirty="0">
                          <a:solidFill>
                            <a:schemeClr val="tx1"/>
                          </a:solidFill>
                          <a:effectLst/>
                          <a:latin typeface="+mn-ea"/>
                          <a:ea typeface="+mn-ea"/>
                        </a:rPr>
                        <a:t>に</a:t>
                      </a: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を送信</a:t>
                      </a:r>
                    </a:p>
                  </a:txBody>
                  <a:tcPr marL="72000" marR="72000" marT="36000" marB="36000" anchor="ctr"/>
                </a:tc>
                <a:extLst>
                  <a:ext uri="{0D108BD9-81ED-4DB2-BD59-A6C34878D82A}">
                    <a16:rowId xmlns:a16="http://schemas.microsoft.com/office/drawing/2014/main" val="10003"/>
                  </a:ext>
                </a:extLst>
              </a:tr>
              <a:tr h="171450">
                <a:tc>
                  <a:txBody>
                    <a:bodyPr/>
                    <a:lstStyle/>
                    <a:p>
                      <a:pPr algn="l" fontAlgn="ctr"/>
                      <a:endParaRPr lang="ja-JP" altLang="en-US" sz="105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右または上に操作</a:t>
                      </a:r>
                    </a:p>
                  </a:txBody>
                  <a:tcPr marL="72000" marR="72000" marT="36000" marB="36000" anchor="ctr"/>
                </a:tc>
                <a:tc>
                  <a:txBody>
                    <a:bodyPr/>
                    <a:lstStyle/>
                    <a:p>
                      <a:pPr algn="l" fontAlgn="ctr"/>
                      <a:r>
                        <a:rPr lang="en-US"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音量レベルを上げる</a:t>
                      </a:r>
                      <a:endParaRPr lang="en-US" altLang="ja-JP" sz="105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右または上に操作している間、</a:t>
                      </a:r>
                      <a:r>
                        <a:rPr lang="en-US" altLang="ja-JP" sz="1050" b="0" i="0" u="none" strike="noStrike" dirty="0">
                          <a:solidFill>
                            <a:schemeClr val="tx1"/>
                          </a:solidFill>
                          <a:effectLst/>
                          <a:latin typeface="+mn-ea"/>
                          <a:ea typeface="+mn-ea"/>
                        </a:rPr>
                        <a:t>CAN_[CLI2] 4Byte 1bit </a:t>
                      </a:r>
                      <a:r>
                        <a:rPr lang="ja-JP" altLang="en-US" sz="1050" b="0" i="0" u="none" strike="noStrike" dirty="0">
                          <a:solidFill>
                            <a:schemeClr val="tx1"/>
                          </a:solidFill>
                          <a:effectLst/>
                          <a:latin typeface="+mn-ea"/>
                          <a:ea typeface="+mn-ea"/>
                        </a:rPr>
                        <a:t>に</a:t>
                      </a: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を送信</a:t>
                      </a:r>
                    </a:p>
                  </a:txBody>
                  <a:tcPr marL="72000" marR="72000" marT="36000" marB="36000" anchor="ctr"/>
                </a:tc>
                <a:extLst>
                  <a:ext uri="{0D108BD9-81ED-4DB2-BD59-A6C34878D82A}">
                    <a16:rowId xmlns:a16="http://schemas.microsoft.com/office/drawing/2014/main" val="10004"/>
                  </a:ext>
                </a:extLst>
              </a:tr>
              <a:tr h="171450">
                <a:tc>
                  <a:txBody>
                    <a:bodyPr/>
                    <a:lstStyle/>
                    <a:p>
                      <a:pPr algn="l" fontAlgn="ctr"/>
                      <a:endParaRPr lang="ja-JP" altLang="en-US" sz="105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右回転</a:t>
                      </a:r>
                    </a:p>
                  </a:txBody>
                  <a:tcPr marL="72000" marR="72000" marT="36000" marB="36000" anchor="ctr"/>
                </a:tc>
                <a:tc>
                  <a:txBody>
                    <a:bodyPr/>
                    <a:lstStyle/>
                    <a:p>
                      <a:pPr algn="l" fontAlgn="ctr"/>
                      <a:r>
                        <a:rPr lang="en-US" altLang="ja-JP"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音量レベルを上げる</a:t>
                      </a:r>
                      <a:endParaRPr lang="en-US" altLang="ja-JP" sz="105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上がるごとに、</a:t>
                      </a:r>
                      <a:r>
                        <a:rPr lang="en-US" altLang="ja-JP" sz="1050" b="0" i="0" u="none" strike="noStrike" dirty="0">
                          <a:solidFill>
                            <a:schemeClr val="tx1"/>
                          </a:solidFill>
                          <a:effectLst/>
                          <a:latin typeface="+mn-ea"/>
                          <a:ea typeface="+mn-ea"/>
                        </a:rPr>
                        <a:t>CAN_[CLI2] 4Byte 1bit </a:t>
                      </a:r>
                      <a:r>
                        <a:rPr lang="ja-JP" altLang="en-US" sz="1050" b="0" i="0" u="none" strike="noStrike" dirty="0">
                          <a:solidFill>
                            <a:schemeClr val="tx1"/>
                          </a:solidFill>
                          <a:effectLst/>
                          <a:latin typeface="+mn-ea"/>
                          <a:ea typeface="+mn-ea"/>
                        </a:rPr>
                        <a:t>に</a:t>
                      </a:r>
                      <a:r>
                        <a:rPr lang="en-US" altLang="ja-JP" sz="1050" b="0" i="0" u="none" strike="noStrike" dirty="0">
                          <a:solidFill>
                            <a:schemeClr val="tx1"/>
                          </a:solidFill>
                          <a:effectLst/>
                          <a:latin typeface="+mn-ea"/>
                          <a:ea typeface="+mn-ea"/>
                        </a:rPr>
                        <a:t>1</a:t>
                      </a:r>
                      <a:r>
                        <a:rPr lang="ja-JP" altLang="en-US" sz="1050" b="0" i="0" u="none" strike="noStrike" dirty="0">
                          <a:solidFill>
                            <a:schemeClr val="tx1"/>
                          </a:solidFill>
                          <a:effectLst/>
                          <a:latin typeface="+mn-ea"/>
                          <a:ea typeface="+mn-ea"/>
                        </a:rPr>
                        <a:t>を送信</a:t>
                      </a:r>
                    </a:p>
                  </a:txBody>
                  <a:tcPr marL="72000" marR="72000" marT="36000" marB="36000" anchor="ctr"/>
                </a:tc>
                <a:extLst>
                  <a:ext uri="{0D108BD9-81ED-4DB2-BD59-A6C34878D82A}">
                    <a16:rowId xmlns:a16="http://schemas.microsoft.com/office/drawing/2014/main" val="10005"/>
                  </a:ext>
                </a:extLst>
              </a:tr>
              <a:tr h="291156">
                <a:tc>
                  <a:txBody>
                    <a:bodyPr/>
                    <a:lstStyle/>
                    <a:p>
                      <a:pPr algn="l" fontAlgn="ctr"/>
                      <a:r>
                        <a:rPr lang="en-US" altLang="ja-JP" sz="1050" b="0" i="0" u="none" strike="noStrike" dirty="0">
                          <a:solidFill>
                            <a:schemeClr val="tx1"/>
                          </a:solidFill>
                          <a:effectLst/>
                          <a:latin typeface="+mn-ea"/>
                          <a:ea typeface="+mn-ea"/>
                        </a:rPr>
                        <a:t>SW4</a:t>
                      </a:r>
                      <a:endParaRPr lang="ja-JP" altLang="en-US" sz="105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72000" marR="72000" marT="36000" marB="360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カーソルを点灯</a:t>
                      </a:r>
                    </a:p>
                  </a:txBody>
                  <a:tcPr marL="72000" marR="72000" marT="36000" marB="36000" anchor="ctr"/>
                </a:tc>
                <a:extLst>
                  <a:ext uri="{0D108BD9-81ED-4DB2-BD59-A6C34878D82A}">
                    <a16:rowId xmlns:a16="http://schemas.microsoft.com/office/drawing/2014/main" val="10006"/>
                  </a:ext>
                </a:extLst>
              </a:tr>
              <a:tr h="296562">
                <a:tc>
                  <a:txBody>
                    <a:bodyPr/>
                    <a:lstStyle/>
                    <a:p>
                      <a:pPr algn="l" fontAlgn="ctr"/>
                      <a:r>
                        <a:rPr lang="ja-JP" altLang="en-US" sz="1050" b="0" i="0" u="none" strike="noStrike" dirty="0">
                          <a:solidFill>
                            <a:schemeClr val="tx1"/>
                          </a:solidFill>
                          <a:effectLst/>
                          <a:latin typeface="+mn-ea"/>
                          <a:ea typeface="+mn-ea"/>
                        </a:rPr>
                        <a:t>決定ボタン</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72000" marR="72000" marT="36000" marB="360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R8,R9</a:t>
                      </a:r>
                      <a:r>
                        <a:rPr lang="ja-JP" altLang="en-US" sz="1050" b="0" i="0" u="none" strike="noStrike" dirty="0">
                          <a:solidFill>
                            <a:schemeClr val="tx1"/>
                          </a:solidFill>
                          <a:effectLst/>
                          <a:latin typeface="+mn-ea"/>
                          <a:ea typeface="+mn-ea"/>
                        </a:rPr>
                        <a:t>にカーソルが点滅</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カーソルを点灯</a:t>
                      </a:r>
                    </a:p>
                  </a:txBody>
                  <a:tcPr marL="72000" marR="72000" marT="36000" marB="36000" anchor="ctr"/>
                </a:tc>
                <a:extLst>
                  <a:ext uri="{0D108BD9-81ED-4DB2-BD59-A6C34878D82A}">
                    <a16:rowId xmlns:a16="http://schemas.microsoft.com/office/drawing/2014/main" val="10007"/>
                  </a:ext>
                </a:extLst>
              </a:tr>
              <a:tr h="247136">
                <a:tc>
                  <a:txBody>
                    <a:bodyPr/>
                    <a:lstStyle/>
                    <a:p>
                      <a:pPr algn="l" fontAlgn="ctr"/>
                      <a:r>
                        <a:rPr lang="ja-JP" altLang="en-US" sz="1050" b="0" i="0" u="none" strike="noStrike" dirty="0">
                          <a:solidFill>
                            <a:schemeClr val="tx1"/>
                          </a:solidFill>
                          <a:effectLst/>
                          <a:latin typeface="+mn-ea"/>
                          <a:ea typeface="+mn-ea"/>
                        </a:rPr>
                        <a:t>決定ボタン</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chemeClr val="tx1"/>
                          </a:solidFill>
                          <a:effectLst/>
                          <a:latin typeface="+mn-ea"/>
                          <a:ea typeface="+mn-ea"/>
                        </a:rPr>
                        <a:t>R10</a:t>
                      </a:r>
                      <a:r>
                        <a:rPr lang="ja-JP" altLang="en-US" sz="1050" b="0" i="0" u="none" strike="noStrike" dirty="0">
                          <a:solidFill>
                            <a:schemeClr val="tx1"/>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chemeClr val="tx1"/>
                          </a:solidFill>
                          <a:effectLst/>
                          <a:latin typeface="+mn-ea"/>
                          <a:ea typeface="+mn-ea"/>
                        </a:rPr>
                        <a:t>ミュートの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を切替</a:t>
                      </a:r>
                    </a:p>
                  </a:txBody>
                  <a:tcPr marL="72000" marR="72000" marT="36000" marB="36000" anchor="ctr"/>
                </a:tc>
                <a:extLst>
                  <a:ext uri="{0D108BD9-81ED-4DB2-BD59-A6C34878D82A}">
                    <a16:rowId xmlns:a16="http://schemas.microsoft.com/office/drawing/2014/main" val="10008"/>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R31</a:t>
                      </a:r>
                      <a:r>
                        <a:rPr lang="ja-JP" altLang="en-US" sz="1050" b="0" i="0" u="none" strike="noStrike">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a:solidFill>
                            <a:srgbClr val="000000"/>
                          </a:solidFill>
                          <a:effectLst/>
                          <a:latin typeface="+mn-ea"/>
                          <a:ea typeface="+mn-ea"/>
                        </a:rPr>
                        <a:t>電話に応答</a:t>
                      </a:r>
                      <a:br>
                        <a:rPr lang="ja-JP" altLang="en-US" sz="1050" b="0" i="0" u="none" strike="noStrike">
                          <a:solidFill>
                            <a:srgbClr val="000000"/>
                          </a:solidFill>
                          <a:effectLst/>
                          <a:latin typeface="+mn-ea"/>
                          <a:ea typeface="+mn-ea"/>
                        </a:rPr>
                      </a:br>
                      <a:r>
                        <a:rPr lang="en-US" sz="1050" b="0" i="0" u="none" strike="noStrike">
                          <a:solidFill>
                            <a:srgbClr val="000000"/>
                          </a:solidFill>
                          <a:effectLst/>
                          <a:latin typeface="+mn-ea"/>
                          <a:ea typeface="+mn-ea"/>
                        </a:rPr>
                        <a:t>CAN_[CLI2] 5Byte 6bit </a:t>
                      </a:r>
                      <a:r>
                        <a:rPr lang="ja-JP" altLang="en-US" sz="1050" b="0" i="0" u="none" strike="noStrike">
                          <a:solidFill>
                            <a:srgbClr val="000000"/>
                          </a:solidFill>
                          <a:effectLst/>
                          <a:latin typeface="+mn-ea"/>
                          <a:ea typeface="+mn-ea"/>
                        </a:rPr>
                        <a:t>に</a:t>
                      </a:r>
                      <a:r>
                        <a:rPr lang="en-US" altLang="ja-JP" sz="1050" b="0" i="0" u="none" strike="noStrike">
                          <a:solidFill>
                            <a:srgbClr val="000000"/>
                          </a:solidFill>
                          <a:effectLst/>
                          <a:latin typeface="+mn-ea"/>
                          <a:ea typeface="+mn-ea"/>
                        </a:rPr>
                        <a:t>1</a:t>
                      </a:r>
                      <a:r>
                        <a:rPr lang="ja-JP" altLang="en-US" sz="1050" b="0" i="0" u="none" strike="noStrike">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09"/>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b="0" i="0" u="none" strike="noStrike">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R32</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リダイアルする</a:t>
                      </a:r>
                      <a:br>
                        <a:rPr lang="ja-JP" altLang="en-US" sz="1050" b="0" i="0" u="none" strike="noStrike" dirty="0">
                          <a:solidFill>
                            <a:srgbClr val="000000"/>
                          </a:solidFill>
                          <a:effectLst/>
                          <a:latin typeface="+mn-ea"/>
                          <a:ea typeface="+mn-ea"/>
                        </a:rPr>
                      </a:br>
                      <a:r>
                        <a:rPr lang="en-US" altLang="ja-JP" sz="1050" b="0" i="0" u="none" strike="noStrike" dirty="0">
                          <a:solidFill>
                            <a:srgbClr val="000000"/>
                          </a:solidFill>
                          <a:effectLst/>
                          <a:latin typeface="+mn-ea"/>
                          <a:ea typeface="+mn-ea"/>
                        </a:rPr>
                        <a:t>CAN_[CLI2] 5Byte 7bit </a:t>
                      </a:r>
                      <a:r>
                        <a:rPr lang="ja-JP" altLang="en-US" sz="1050" b="0" i="0" u="none" strike="noStrike" dirty="0">
                          <a:solidFill>
                            <a:srgbClr val="000000"/>
                          </a:solidFill>
                          <a:effectLst/>
                          <a:latin typeface="+mn-ea"/>
                          <a:ea typeface="+mn-ea"/>
                        </a:rPr>
                        <a:t>に</a:t>
                      </a:r>
                      <a:r>
                        <a:rPr lang="en-US" altLang="ja-JP" sz="1050" b="0" i="0" u="none" strike="noStrike" dirty="0">
                          <a:solidFill>
                            <a:srgbClr val="000000"/>
                          </a:solidFill>
                          <a:effectLst/>
                          <a:latin typeface="+mn-ea"/>
                          <a:ea typeface="+mn-ea"/>
                        </a:rPr>
                        <a:t>1</a:t>
                      </a:r>
                      <a:r>
                        <a:rPr lang="ja-JP" altLang="en-US" sz="1050" b="0" i="0" u="none" strike="noStrike" dirty="0">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10"/>
                  </a:ext>
                </a:extLst>
              </a:tr>
              <a:tr h="171450">
                <a:tc>
                  <a:txBody>
                    <a:bodyPr/>
                    <a:lstStyle/>
                    <a:p>
                      <a:pPr algn="l" fontAlgn="ctr"/>
                      <a:endParaRPr lang="ja-JP" altLang="en-US" sz="105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R34</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通話を終了</a:t>
                      </a:r>
                      <a:br>
                        <a:rPr lang="ja-JP" altLang="en-US" sz="1050" b="0" i="0" u="none" strike="noStrike" dirty="0">
                          <a:solidFill>
                            <a:srgbClr val="000000"/>
                          </a:solidFill>
                          <a:effectLst/>
                          <a:latin typeface="+mn-ea"/>
                          <a:ea typeface="+mn-ea"/>
                        </a:rPr>
                      </a:br>
                      <a:r>
                        <a:rPr lang="en-US" sz="1050" b="0" i="0" u="none" strike="noStrike" dirty="0">
                          <a:solidFill>
                            <a:srgbClr val="000000"/>
                          </a:solidFill>
                          <a:effectLst/>
                          <a:latin typeface="+mn-ea"/>
                          <a:ea typeface="+mn-ea"/>
                        </a:rPr>
                        <a:t>CAN_[CLI2] 6Byte 1bit </a:t>
                      </a:r>
                      <a:r>
                        <a:rPr lang="ja-JP" altLang="en-US" sz="1050" b="0" i="0" u="none" strike="noStrike" dirty="0">
                          <a:solidFill>
                            <a:srgbClr val="000000"/>
                          </a:solidFill>
                          <a:effectLst/>
                          <a:latin typeface="+mn-ea"/>
                          <a:ea typeface="+mn-ea"/>
                        </a:rPr>
                        <a:t>に</a:t>
                      </a:r>
                      <a:r>
                        <a:rPr lang="en-US" altLang="ja-JP" sz="1050" b="0" i="0" u="none" strike="noStrike" dirty="0">
                          <a:solidFill>
                            <a:srgbClr val="000000"/>
                          </a:solidFill>
                          <a:effectLst/>
                          <a:latin typeface="+mn-ea"/>
                          <a:ea typeface="+mn-ea"/>
                        </a:rPr>
                        <a:t>1</a:t>
                      </a:r>
                      <a:r>
                        <a:rPr lang="ja-JP" altLang="en-US" sz="1050" b="0" i="0" u="none" strike="noStrike" dirty="0">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11"/>
                  </a:ext>
                </a:extLst>
              </a:tr>
            </a:tbl>
          </a:graphicData>
        </a:graphic>
      </p:graphicFrame>
      <p:sp>
        <p:nvSpPr>
          <p:cNvPr id="30" name="テキスト ボックス 29"/>
          <p:cNvSpPr txBox="1"/>
          <p:nvPr/>
        </p:nvSpPr>
        <p:spPr>
          <a:xfrm>
            <a:off x="4124626" y="4393537"/>
            <a:ext cx="1132041"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表示について</a:t>
            </a:r>
          </a:p>
        </p:txBody>
      </p:sp>
      <p:graphicFrame>
        <p:nvGraphicFramePr>
          <p:cNvPr id="32" name="表 31"/>
          <p:cNvGraphicFramePr>
            <a:graphicFrameLocks noGrp="1"/>
          </p:cNvGraphicFramePr>
          <p:nvPr>
            <p:extLst>
              <p:ext uri="{D42A27DB-BD31-4B8C-83A1-F6EECF244321}">
                <p14:modId xmlns:p14="http://schemas.microsoft.com/office/powerpoint/2010/main" val="2604251863"/>
              </p:ext>
            </p:extLst>
          </p:nvPr>
        </p:nvGraphicFramePr>
        <p:xfrm>
          <a:off x="4116388" y="4660940"/>
          <a:ext cx="7887824" cy="1380854"/>
        </p:xfrm>
        <a:graphic>
          <a:graphicData uri="http://schemas.openxmlformats.org/drawingml/2006/table">
            <a:tbl>
              <a:tblPr firstRow="1" bandRow="1">
                <a:tableStyleId>{5C22544A-7EE6-4342-B048-85BDC9FD1C3A}</a:tableStyleId>
              </a:tblPr>
              <a:tblGrid>
                <a:gridCol w="1136111">
                  <a:extLst>
                    <a:ext uri="{9D8B030D-6E8A-4147-A177-3AD203B41FA5}">
                      <a16:colId xmlns:a16="http://schemas.microsoft.com/office/drawing/2014/main" val="20000"/>
                    </a:ext>
                  </a:extLst>
                </a:gridCol>
                <a:gridCol w="3072351">
                  <a:extLst>
                    <a:ext uri="{9D8B030D-6E8A-4147-A177-3AD203B41FA5}">
                      <a16:colId xmlns:a16="http://schemas.microsoft.com/office/drawing/2014/main" val="20001"/>
                    </a:ext>
                  </a:extLst>
                </a:gridCol>
                <a:gridCol w="3679362">
                  <a:extLst>
                    <a:ext uri="{9D8B030D-6E8A-4147-A177-3AD203B41FA5}">
                      <a16:colId xmlns:a16="http://schemas.microsoft.com/office/drawing/2014/main" val="20002"/>
                    </a:ext>
                  </a:extLst>
                </a:gridCol>
              </a:tblGrid>
              <a:tr h="171450">
                <a:tc>
                  <a:txBody>
                    <a:bodyPr/>
                    <a:lstStyle/>
                    <a:p>
                      <a:pPr algn="l"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操作</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u="none" strike="noStrike" dirty="0">
                          <a:effectLst/>
                          <a:latin typeface="+mn-ea"/>
                          <a:ea typeface="+mn-ea"/>
                        </a:rPr>
                        <a:t>詳細</a:t>
                      </a:r>
                      <a:endParaRPr lang="ja-JP" altLang="en-US" sz="105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0"/>
                  </a:ext>
                </a:extLst>
              </a:tr>
              <a:tr h="277514">
                <a:tc>
                  <a:txBody>
                    <a:bodyPr/>
                    <a:lstStyle/>
                    <a:p>
                      <a:pPr algn="l" fontAlgn="ctr"/>
                      <a:r>
                        <a:rPr lang="en-US" sz="1050" b="0" i="0" u="none" strike="noStrike" dirty="0">
                          <a:solidFill>
                            <a:srgbClr val="000000"/>
                          </a:solidFill>
                          <a:effectLst/>
                          <a:latin typeface="+mn-ea"/>
                          <a:ea typeface="+mn-ea"/>
                        </a:rPr>
                        <a:t>R10</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CAN_[RI1] 0Byte 1bit</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1"/>
                  </a:ext>
                </a:extLst>
              </a:tr>
              <a:tr h="171450">
                <a:tc>
                  <a:txBody>
                    <a:bodyPr/>
                    <a:lstStyle/>
                    <a:p>
                      <a:pPr algn="l" fontAlgn="ctr"/>
                      <a:r>
                        <a:rPr lang="en-US" sz="1050" b="0" i="0" u="none" strike="noStrike" dirty="0">
                          <a:solidFill>
                            <a:srgbClr val="000000"/>
                          </a:solidFill>
                          <a:effectLst/>
                          <a:latin typeface="+mn-ea"/>
                          <a:ea typeface="+mn-ea"/>
                        </a:rPr>
                        <a:t>R25</a:t>
                      </a:r>
                    </a:p>
                  </a:txBody>
                  <a:tcPr marL="72000" marR="72000" marT="36000" marB="36000" anchor="ctr"/>
                </a:tc>
                <a:tc>
                  <a:txBody>
                    <a:bodyPr/>
                    <a:lstStyle/>
                    <a:p>
                      <a:pPr algn="l" fontAlgn="ctr"/>
                      <a:r>
                        <a:rPr lang="en-US" sz="1050" b="0" i="0" u="none" strike="noStrike">
                          <a:solidFill>
                            <a:srgbClr val="000000"/>
                          </a:solidFill>
                          <a:effectLst/>
                          <a:latin typeface="+mn-ea"/>
                          <a:ea typeface="+mn-ea"/>
                        </a:rPr>
                        <a:t>CAN_[RI1] 4Byte</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2"/>
                  </a:ext>
                </a:extLst>
              </a:tr>
              <a:tr h="171450">
                <a:tc>
                  <a:txBody>
                    <a:bodyPr/>
                    <a:lstStyle/>
                    <a:p>
                      <a:pPr algn="l" fontAlgn="ctr"/>
                      <a:r>
                        <a:rPr lang="en-US" sz="1050" b="0" i="0" u="none" strike="noStrike">
                          <a:solidFill>
                            <a:srgbClr val="000000"/>
                          </a:solidFill>
                          <a:effectLst/>
                          <a:latin typeface="+mn-ea"/>
                          <a:ea typeface="+mn-ea"/>
                        </a:rPr>
                        <a:t>R26</a:t>
                      </a:r>
                    </a:p>
                  </a:txBody>
                  <a:tcPr marL="72000" marR="72000" marT="36000" marB="36000" anchor="ctr"/>
                </a:tc>
                <a:tc>
                  <a:txBody>
                    <a:bodyPr/>
                    <a:lstStyle/>
                    <a:p>
                      <a:pPr algn="l" fontAlgn="ctr"/>
                      <a:r>
                        <a:rPr lang="en-US" sz="1050" b="0" i="0" u="none" strike="noStrike">
                          <a:solidFill>
                            <a:srgbClr val="000000"/>
                          </a:solidFill>
                          <a:effectLst/>
                          <a:latin typeface="+mn-ea"/>
                          <a:ea typeface="+mn-ea"/>
                        </a:rPr>
                        <a:t>CAN_[RI1] 3Byte</a:t>
                      </a:r>
                    </a:p>
                  </a:txBody>
                  <a:tcPr marL="72000" marR="72000" marT="36000" marB="36000" anchor="ctr"/>
                </a:tc>
                <a:tc>
                  <a:txBody>
                    <a:bodyPr/>
                    <a:lstStyle/>
                    <a:p>
                      <a:pPr algn="l" fontAlgn="ctr"/>
                      <a:r>
                        <a:rPr lang="en-US" altLang="ja-JP" sz="1050" b="0" i="0" u="none" strike="noStrike">
                          <a:solidFill>
                            <a:srgbClr val="000000"/>
                          </a:solidFill>
                          <a:effectLst/>
                          <a:latin typeface="+mn-ea"/>
                          <a:ea typeface="+mn-ea"/>
                        </a:rPr>
                        <a:t>-</a:t>
                      </a:r>
                    </a:p>
                  </a:txBody>
                  <a:tcPr marL="72000" marR="72000" marT="36000" marB="36000" anchor="ctr"/>
                </a:tc>
                <a:extLst>
                  <a:ext uri="{0D108BD9-81ED-4DB2-BD59-A6C34878D82A}">
                    <a16:rowId xmlns:a16="http://schemas.microsoft.com/office/drawing/2014/main" val="10003"/>
                  </a:ext>
                </a:extLst>
              </a:tr>
              <a:tr h="171450">
                <a:tc>
                  <a:txBody>
                    <a:bodyPr/>
                    <a:lstStyle/>
                    <a:p>
                      <a:pPr algn="l" fontAlgn="ctr"/>
                      <a:r>
                        <a:rPr lang="en-US" sz="1050" b="0" i="0" u="none" strike="noStrike" dirty="0">
                          <a:solidFill>
                            <a:srgbClr val="000000"/>
                          </a:solidFill>
                          <a:effectLst/>
                          <a:latin typeface="+mn-ea"/>
                          <a:ea typeface="+mn-ea"/>
                        </a:rPr>
                        <a:t>R33</a:t>
                      </a:r>
                    </a:p>
                    <a:p>
                      <a:pPr algn="l" fontAlgn="ctr"/>
                      <a:endParaRPr 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CAN_[RI1] 7byte 4-7bit</a:t>
                      </a:r>
                      <a:br>
                        <a:rPr lang="en-US" sz="1100" b="0" i="0" u="none" strike="noStrike" dirty="0">
                          <a:solidFill>
                            <a:srgbClr val="000000"/>
                          </a:solidFill>
                          <a:effectLst/>
                          <a:latin typeface="+mn-ea"/>
                          <a:ea typeface="+mn-ea"/>
                        </a:rPr>
                      </a:br>
                      <a:r>
                        <a:rPr lang="en-US" sz="1100" b="0" i="0" u="none" strike="noStrike" dirty="0">
                          <a:solidFill>
                            <a:srgbClr val="000000"/>
                          </a:solidFill>
                          <a:effectLst/>
                          <a:latin typeface="+mn-ea"/>
                          <a:ea typeface="+mn-ea"/>
                        </a:rPr>
                        <a:t>CAN_[RI4]</a:t>
                      </a: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CAN_[RI5] 0Byte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のいずれかの時、表示</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chemeClr val="tx1"/>
                          </a:solidFill>
                          <a:effectLst/>
                          <a:latin typeface="+mn-ea"/>
                          <a:ea typeface="+mn-ea"/>
                        </a:rPr>
                        <a:t>最大</a:t>
                      </a:r>
                      <a:r>
                        <a:rPr lang="en-US" altLang="ja-JP" sz="1100" b="0" i="0" u="none" strike="noStrike" dirty="0">
                          <a:solidFill>
                            <a:schemeClr val="tx1"/>
                          </a:solidFill>
                          <a:effectLst/>
                          <a:latin typeface="+mn-ea"/>
                          <a:ea typeface="+mn-ea"/>
                        </a:rPr>
                        <a:t>12</a:t>
                      </a:r>
                      <a:r>
                        <a:rPr lang="ja-JP" altLang="en-US" sz="1100" b="0" i="0" u="none" strike="noStrike" dirty="0">
                          <a:solidFill>
                            <a:schemeClr val="tx1"/>
                          </a:solidFill>
                          <a:effectLst/>
                          <a:latin typeface="+mn-ea"/>
                          <a:ea typeface="+mn-ea"/>
                        </a:rPr>
                        <a:t>桁まで表示</a:t>
                      </a:r>
                    </a:p>
                  </a:txBody>
                  <a:tcPr marL="72000" marR="72000" marT="36000" marB="36000" anchor="ctr"/>
                </a:tc>
                <a:extLst>
                  <a:ext uri="{0D108BD9-81ED-4DB2-BD59-A6C34878D82A}">
                    <a16:rowId xmlns:a16="http://schemas.microsoft.com/office/drawing/2014/main" val="10004"/>
                  </a:ext>
                </a:extLst>
              </a:tr>
            </a:tbl>
          </a:graphicData>
        </a:graphic>
      </p:graphicFrame>
      <p:sp>
        <p:nvSpPr>
          <p:cNvPr id="59" name="テキスト ボックス 58"/>
          <p:cNvSpPr txBox="1"/>
          <p:nvPr/>
        </p:nvSpPr>
        <p:spPr>
          <a:xfrm>
            <a:off x="4116388" y="6187165"/>
            <a:ext cx="7923964" cy="461665"/>
          </a:xfrm>
          <a:prstGeom prst="rect">
            <a:avLst/>
          </a:prstGeom>
          <a:noFill/>
        </p:spPr>
        <p:txBody>
          <a:bodyPr wrap="none" rtlCol="0">
            <a:spAutoFit/>
          </a:bodyPr>
          <a:lstStyle/>
          <a:p>
            <a:r>
              <a:rPr lang="ja-JP" altLang="en-US" sz="1200" dirty="0"/>
              <a:t>・カーソルが非表示の状態からジョグダイヤルの上下左右または回転操作をした時はカーソルを</a:t>
            </a:r>
            <a:r>
              <a:rPr lang="en-US" altLang="ja-JP" sz="1200" dirty="0"/>
              <a:t>D3</a:t>
            </a:r>
            <a:r>
              <a:rPr lang="ja-JP" altLang="en-US" sz="1200" dirty="0"/>
              <a:t>に表示する</a:t>
            </a:r>
            <a:endParaRPr lang="en-US" altLang="ja-JP" sz="1200" dirty="0"/>
          </a:p>
          <a:p>
            <a:r>
              <a:rPr lang="ja-JP" altLang="en-US" sz="1200" dirty="0"/>
              <a:t>・着信中、通話中、発信中、終話後で状態が変化した時、選択不可位置にカーソルがある場合はカーソルを非表示にする</a:t>
            </a:r>
            <a:endParaRPr lang="en-US" altLang="ja-JP" sz="1200" dirty="0"/>
          </a:p>
        </p:txBody>
      </p:sp>
      <p:sp>
        <p:nvSpPr>
          <p:cNvPr id="63" name="角丸四角形 62"/>
          <p:cNvSpPr/>
          <p:nvPr/>
        </p:nvSpPr>
        <p:spPr>
          <a:xfrm>
            <a:off x="1961145" y="4217445"/>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64" name="角丸四角形 63"/>
          <p:cNvSpPr/>
          <p:nvPr/>
        </p:nvSpPr>
        <p:spPr>
          <a:xfrm>
            <a:off x="928967" y="4227373"/>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65" name="角丸四角形 64"/>
          <p:cNvSpPr/>
          <p:nvPr/>
        </p:nvSpPr>
        <p:spPr>
          <a:xfrm>
            <a:off x="1450959" y="496371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66" name="角丸四角形 65"/>
          <p:cNvSpPr/>
          <p:nvPr/>
        </p:nvSpPr>
        <p:spPr>
          <a:xfrm>
            <a:off x="1204295" y="3763367"/>
            <a:ext cx="1259739" cy="2650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R33</a:t>
            </a:r>
          </a:p>
        </p:txBody>
      </p:sp>
      <p:sp>
        <p:nvSpPr>
          <p:cNvPr id="67" name="角丸四角形 66"/>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8" name="角丸四角形 67"/>
          <p:cNvSpPr/>
          <p:nvPr/>
        </p:nvSpPr>
        <p:spPr>
          <a:xfrm>
            <a:off x="1274936"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9" name="角丸四角形 68"/>
          <p:cNvSpPr/>
          <p:nvPr/>
        </p:nvSpPr>
        <p:spPr>
          <a:xfrm>
            <a:off x="2440298" y="6411224"/>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70" name="角丸四角形 69"/>
          <p:cNvSpPr/>
          <p:nvPr/>
        </p:nvSpPr>
        <p:spPr>
          <a:xfrm>
            <a:off x="109187"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71" name="角丸四角形 70"/>
          <p:cNvSpPr/>
          <p:nvPr/>
        </p:nvSpPr>
        <p:spPr>
          <a:xfrm>
            <a:off x="109188" y="578864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72" name="角丸四角形 71"/>
          <p:cNvSpPr/>
          <p:nvPr/>
        </p:nvSpPr>
        <p:spPr>
          <a:xfrm>
            <a:off x="3150319" y="40675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73" name="角丸四角形 72"/>
          <p:cNvSpPr/>
          <p:nvPr/>
        </p:nvSpPr>
        <p:spPr>
          <a:xfrm>
            <a:off x="3141693" y="54728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74" name="角丸四角形 73"/>
          <p:cNvSpPr/>
          <p:nvPr/>
        </p:nvSpPr>
        <p:spPr>
          <a:xfrm>
            <a:off x="3150319" y="515573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75" name="角丸四角形 74"/>
          <p:cNvSpPr/>
          <p:nvPr/>
        </p:nvSpPr>
        <p:spPr>
          <a:xfrm>
            <a:off x="2749815" y="40589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6" name="角丸四角形 75"/>
          <p:cNvSpPr/>
          <p:nvPr/>
        </p:nvSpPr>
        <p:spPr>
          <a:xfrm>
            <a:off x="2749815" y="513848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7" name="角丸四角形 76"/>
          <p:cNvSpPr/>
          <p:nvPr/>
        </p:nvSpPr>
        <p:spPr>
          <a:xfrm>
            <a:off x="315894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78" name="角丸四角形 77"/>
          <p:cNvSpPr/>
          <p:nvPr/>
        </p:nvSpPr>
        <p:spPr>
          <a:xfrm>
            <a:off x="2749815" y="4388839"/>
            <a:ext cx="306000" cy="738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9" name="角丸四角形 78"/>
          <p:cNvSpPr/>
          <p:nvPr/>
        </p:nvSpPr>
        <p:spPr>
          <a:xfrm>
            <a:off x="1880753" y="616267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80" name="角丸四角形 79"/>
          <p:cNvSpPr/>
          <p:nvPr/>
        </p:nvSpPr>
        <p:spPr>
          <a:xfrm>
            <a:off x="817635" y="322979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81" name="角丸四角形 80"/>
          <p:cNvSpPr/>
          <p:nvPr/>
        </p:nvSpPr>
        <p:spPr>
          <a:xfrm>
            <a:off x="147379" y="644153"/>
            <a:ext cx="3438450" cy="61314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18317507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ABFDF73-FAF5-D3E8-F232-CE2E88E131E9}"/>
              </a:ext>
            </a:extLst>
          </p:cNvPr>
          <p:cNvSpPr txBox="1"/>
          <p:nvPr/>
        </p:nvSpPr>
        <p:spPr>
          <a:xfrm>
            <a:off x="169471" y="600420"/>
            <a:ext cx="4637808" cy="830997"/>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電話番号</a:t>
            </a:r>
            <a:r>
              <a:rPr kumimoji="1" lang="en-US" altLang="ja-JP" sz="1200" dirty="0">
                <a:latin typeface="メイリオ" panose="020B0604030504040204" pitchFamily="50" charset="-128"/>
                <a:ea typeface="メイリオ" panose="020B0604030504040204" pitchFamily="50" charset="-128"/>
              </a:rPr>
              <a:t>(R33)</a:t>
            </a:r>
            <a:r>
              <a:rPr kumimoji="1" lang="ja-JP" altLang="en-US" sz="1200" dirty="0">
                <a:latin typeface="メイリオ" panose="020B0604030504040204" pitchFamily="50" charset="-128"/>
                <a:ea typeface="メイリオ" panose="020B0604030504040204" pitchFamily="50" charset="-128"/>
              </a:rPr>
              <a:t>の表示について</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　・受信した電話番号を表示すること</a:t>
            </a:r>
            <a:endParaRPr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　・参照</a:t>
            </a:r>
            <a:r>
              <a:rPr kumimoji="1" lang="en-US" altLang="ja-JP" sz="1200" dirty="0">
                <a:latin typeface="メイリオ" panose="020B0604030504040204" pitchFamily="50" charset="-128"/>
                <a:ea typeface="メイリオ" panose="020B0604030504040204" pitchFamily="50" charset="-128"/>
              </a:rPr>
              <a:t>CANID</a:t>
            </a:r>
            <a:r>
              <a:rPr kumimoji="1" lang="ja-JP" altLang="en-US" sz="1200" dirty="0">
                <a:latin typeface="メイリオ" panose="020B0604030504040204" pitchFamily="50" charset="-128"/>
                <a:ea typeface="メイリオ" panose="020B0604030504040204" pitchFamily="50" charset="-128"/>
              </a:rPr>
              <a:t>：</a:t>
            </a:r>
            <a:r>
              <a:rPr lang="en-US" altLang="ja-JP" sz="1200" b="0" i="0" u="none" strike="noStrike" dirty="0">
                <a:solidFill>
                  <a:srgbClr val="000000"/>
                </a:solidFill>
                <a:effectLst/>
                <a:latin typeface="メイリオ" panose="020B0604030504040204" pitchFamily="50" charset="-128"/>
                <a:ea typeface="メイリオ" panose="020B0604030504040204" pitchFamily="50" charset="-128"/>
              </a:rPr>
              <a:t>CAN[RI3] 7byte 4-7bit, CAN[RI4]</a:t>
            </a: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CAN[RI4]</a:t>
            </a:r>
            <a:r>
              <a:rPr lang="ja-JP" altLang="en-US" sz="1200" dirty="0">
                <a:solidFill>
                  <a:srgbClr val="000000"/>
                </a:solidFill>
                <a:latin typeface="メイリオ" panose="020B0604030504040204" pitchFamily="50" charset="-128"/>
                <a:ea typeface="メイリオ" panose="020B0604030504040204" pitchFamily="50" charset="-128"/>
              </a:rPr>
              <a:t>にて受信した数値は</a:t>
            </a:r>
            <a:r>
              <a:rPr lang="en-US" altLang="ja-JP" sz="1200" dirty="0">
                <a:solidFill>
                  <a:srgbClr val="000000"/>
                </a:solidFill>
                <a:latin typeface="メイリオ" panose="020B0604030504040204" pitchFamily="50" charset="-128"/>
                <a:ea typeface="メイリオ" panose="020B0604030504040204" pitchFamily="50" charset="-128"/>
              </a:rPr>
              <a:t>0</a:t>
            </a:r>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9</a:t>
            </a:r>
            <a:r>
              <a:rPr lang="ja-JP" altLang="en-US" sz="1200" dirty="0">
                <a:solidFill>
                  <a:srgbClr val="000000"/>
                </a:solidFill>
                <a:latin typeface="メイリオ" panose="020B0604030504040204" pitchFamily="50" charset="-128"/>
                <a:ea typeface="メイリオ" panose="020B0604030504040204" pitchFamily="50" charset="-128"/>
              </a:rPr>
              <a:t>のみを左詰めで表示する</a:t>
            </a:r>
            <a:endParaRPr lang="en-US" altLang="ja-JP" sz="1200" dirty="0">
              <a:solidFill>
                <a:srgbClr val="000000"/>
              </a:solidFill>
              <a:latin typeface="メイリオ" panose="020B0604030504040204" pitchFamily="50" charset="-128"/>
              <a:ea typeface="メイリオ" panose="020B0604030504040204" pitchFamily="50" charset="-128"/>
            </a:endParaRPr>
          </a:p>
        </p:txBody>
      </p:sp>
      <p:graphicFrame>
        <p:nvGraphicFramePr>
          <p:cNvPr id="17" name="オブジェクト 16">
            <a:extLst>
              <a:ext uri="{FF2B5EF4-FFF2-40B4-BE49-F238E27FC236}">
                <a16:creationId xmlns:a16="http://schemas.microsoft.com/office/drawing/2014/main" id="{0CAD6BAB-4051-900B-8D64-190767237217}"/>
              </a:ext>
            </a:extLst>
          </p:cNvPr>
          <p:cNvGraphicFramePr>
            <a:graphicFrameLocks noChangeAspect="1"/>
          </p:cNvGraphicFramePr>
          <p:nvPr/>
        </p:nvGraphicFramePr>
        <p:xfrm>
          <a:off x="668595" y="2220812"/>
          <a:ext cx="2628900" cy="485775"/>
        </p:xfrm>
        <a:graphic>
          <a:graphicData uri="http://schemas.openxmlformats.org/presentationml/2006/ole">
            <mc:AlternateContent xmlns:mc="http://schemas.openxmlformats.org/markup-compatibility/2006">
              <mc:Choice xmlns:v="urn:schemas-microsoft-com:vml" Requires="v">
                <p:oleObj name="Worksheet" r:id="rId3" imgW="2629030" imgH="485852" progId="Excel.Sheet.12">
                  <p:embed/>
                </p:oleObj>
              </mc:Choice>
              <mc:Fallback>
                <p:oleObj name="Worksheet" r:id="rId3" imgW="2629030" imgH="485852" progId="Excel.Sheet.12">
                  <p:embed/>
                  <p:pic>
                    <p:nvPicPr>
                      <p:cNvPr id="17" name="オブジェクト 16">
                        <a:extLst>
                          <a:ext uri="{FF2B5EF4-FFF2-40B4-BE49-F238E27FC236}">
                            <a16:creationId xmlns:a16="http://schemas.microsoft.com/office/drawing/2014/main" id="{0CAD6BAB-4051-900B-8D64-190767237217}"/>
                          </a:ext>
                        </a:extLst>
                      </p:cNvPr>
                      <p:cNvPicPr/>
                      <p:nvPr/>
                    </p:nvPicPr>
                    <p:blipFill>
                      <a:blip r:embed="rId4"/>
                      <a:stretch>
                        <a:fillRect/>
                      </a:stretch>
                    </p:blipFill>
                    <p:spPr>
                      <a:xfrm>
                        <a:off x="668595" y="2220812"/>
                        <a:ext cx="2628900" cy="485775"/>
                      </a:xfrm>
                      <a:prstGeom prst="rect">
                        <a:avLst/>
                      </a:prstGeom>
                    </p:spPr>
                  </p:pic>
                </p:oleObj>
              </mc:Fallback>
            </mc:AlternateContent>
          </a:graphicData>
        </a:graphic>
      </p:graphicFrame>
      <p:sp>
        <p:nvSpPr>
          <p:cNvPr id="18" name="テキスト ボックス 17">
            <a:extLst>
              <a:ext uri="{FF2B5EF4-FFF2-40B4-BE49-F238E27FC236}">
                <a16:creationId xmlns:a16="http://schemas.microsoft.com/office/drawing/2014/main" id="{3C37FAF4-1658-42C9-9F57-8C833DE56982}"/>
              </a:ext>
            </a:extLst>
          </p:cNvPr>
          <p:cNvSpPr txBox="1"/>
          <p:nvPr/>
        </p:nvSpPr>
        <p:spPr>
          <a:xfrm>
            <a:off x="253019" y="1599957"/>
            <a:ext cx="2752677" cy="646331"/>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例</a:t>
            </a:r>
            <a:r>
              <a:rPr kumimoji="1" lang="en-US" altLang="ja-JP" sz="1200" dirty="0">
                <a:latin typeface="メイリオ" panose="020B0604030504040204" pitchFamily="50" charset="-128"/>
                <a:ea typeface="メイリオ" panose="020B0604030504040204" pitchFamily="50" charset="-128"/>
              </a:rPr>
              <a:t>)</a:t>
            </a:r>
          </a:p>
          <a:p>
            <a:r>
              <a:rPr kumimoji="1" lang="en-US" altLang="ja-JP" sz="1200" dirty="0">
                <a:latin typeface="メイリオ" panose="020B0604030504040204" pitchFamily="50" charset="-128"/>
                <a:ea typeface="メイリオ" panose="020B0604030504040204" pitchFamily="50" charset="-128"/>
              </a:rPr>
              <a:t>CAN[RI1] 7Byte 4-7bit </a:t>
            </a:r>
            <a:r>
              <a:rPr kumimoji="1" lang="ja-JP" altLang="en-US" sz="1200" dirty="0">
                <a:latin typeface="メイリオ" panose="020B0604030504040204" pitchFamily="50" charset="-128"/>
                <a:ea typeface="メイリオ" panose="020B0604030504040204" pitchFamily="50" charset="-128"/>
              </a:rPr>
              <a:t>が</a:t>
            </a:r>
            <a:r>
              <a:rPr kumimoji="1" lang="en-US" altLang="ja-JP" sz="1200" dirty="0">
                <a:latin typeface="メイリオ" panose="020B0604030504040204" pitchFamily="50" charset="-128"/>
                <a:ea typeface="メイリオ" panose="020B0604030504040204" pitchFamily="50" charset="-128"/>
              </a:rPr>
              <a:t>1</a:t>
            </a:r>
          </a:p>
          <a:p>
            <a:r>
              <a:rPr kumimoji="1" lang="en-US" altLang="ja-JP" sz="1200" dirty="0">
                <a:latin typeface="メイリオ" panose="020B0604030504040204" pitchFamily="50" charset="-128"/>
                <a:ea typeface="メイリオ" panose="020B0604030504040204" pitchFamily="50" charset="-128"/>
              </a:rPr>
              <a:t>CAN[RI4]</a:t>
            </a:r>
            <a:r>
              <a:rPr kumimoji="1" lang="ja-JP" altLang="en-US" sz="1200" dirty="0">
                <a:latin typeface="メイリオ" panose="020B0604030504040204" pitchFamily="50" charset="-128"/>
                <a:ea typeface="メイリオ" panose="020B0604030504040204" pitchFamily="50" charset="-128"/>
              </a:rPr>
              <a:t>下記表を受信した時の表示</a:t>
            </a:r>
          </a:p>
        </p:txBody>
      </p:sp>
      <p:pic>
        <p:nvPicPr>
          <p:cNvPr id="20" name="図 19">
            <a:extLst>
              <a:ext uri="{FF2B5EF4-FFF2-40B4-BE49-F238E27FC236}">
                <a16:creationId xmlns:a16="http://schemas.microsoft.com/office/drawing/2014/main" id="{AD644326-52CB-BDF1-6DA7-702AF366CEF8}"/>
              </a:ext>
            </a:extLst>
          </p:cNvPr>
          <p:cNvPicPr>
            <a:picLocks noChangeAspect="1"/>
          </p:cNvPicPr>
          <p:nvPr/>
        </p:nvPicPr>
        <p:blipFill>
          <a:blip r:embed="rId5"/>
          <a:stretch>
            <a:fillRect/>
          </a:stretch>
        </p:blipFill>
        <p:spPr>
          <a:xfrm>
            <a:off x="3535804" y="1526926"/>
            <a:ext cx="2050899" cy="1918412"/>
          </a:xfrm>
          <a:prstGeom prst="rect">
            <a:avLst/>
          </a:prstGeom>
        </p:spPr>
      </p:pic>
      <p:sp>
        <p:nvSpPr>
          <p:cNvPr id="25" name="正方形/長方形 24">
            <a:extLst>
              <a:ext uri="{FF2B5EF4-FFF2-40B4-BE49-F238E27FC236}">
                <a16:creationId xmlns:a16="http://schemas.microsoft.com/office/drawing/2014/main" id="{CEE78F64-05B7-C46E-5528-CB9AE9CCDFAF}"/>
              </a:ext>
            </a:extLst>
          </p:cNvPr>
          <p:cNvSpPr/>
          <p:nvPr/>
        </p:nvSpPr>
        <p:spPr>
          <a:xfrm>
            <a:off x="1104899" y="2220812"/>
            <a:ext cx="1644205" cy="451875"/>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36C80DD7-4115-4F8B-8431-1D8AA712705E}"/>
              </a:ext>
            </a:extLst>
          </p:cNvPr>
          <p:cNvSpPr txBox="1"/>
          <p:nvPr/>
        </p:nvSpPr>
        <p:spPr>
          <a:xfrm>
            <a:off x="339186" y="2744032"/>
            <a:ext cx="2390398" cy="246221"/>
          </a:xfrm>
          <a:prstGeom prst="rect">
            <a:avLst/>
          </a:prstGeom>
          <a:solidFill>
            <a:srgbClr val="FF0000">
              <a:alpha val="50000"/>
            </a:srgbClr>
          </a:solidFill>
        </p:spPr>
        <p:txBody>
          <a:bodyPr wrap="none" rtlCol="0">
            <a:spAutoFit/>
          </a:bodyPr>
          <a:lstStyle/>
          <a:p>
            <a:r>
              <a:rPr lang="ja-JP" altLang="en-US" sz="1000" dirty="0"/>
              <a:t>電話番号として使用するのは</a:t>
            </a:r>
            <a:r>
              <a:rPr lang="en-US" altLang="ja-JP" sz="1000" dirty="0"/>
              <a:t>0-5Byte</a:t>
            </a:r>
            <a:r>
              <a:rPr lang="ja-JP" altLang="en-US" sz="1000" dirty="0"/>
              <a:t>まで</a:t>
            </a:r>
            <a:endParaRPr kumimoji="1" lang="ja-JP" altLang="en-US" sz="1000" dirty="0"/>
          </a:p>
        </p:txBody>
      </p:sp>
      <p:sp>
        <p:nvSpPr>
          <p:cNvPr id="29" name="タイトル 1">
            <a:extLst>
              <a:ext uri="{FF2B5EF4-FFF2-40B4-BE49-F238E27FC236}">
                <a16:creationId xmlns:a16="http://schemas.microsoft.com/office/drawing/2014/main" id="{C9F62E0B-80FD-F617-EF66-27A9F05BD145}"/>
              </a:ext>
            </a:extLst>
          </p:cNvPr>
          <p:cNvSpPr txBox="1">
            <a:spLocks/>
          </p:cNvSpPr>
          <p:nvPr/>
        </p:nvSpPr>
        <p:spPr>
          <a:xfrm>
            <a:off x="228600" y="251863"/>
            <a:ext cx="3508891" cy="34855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電話画面 ⑤</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AF6867C3-C298-6203-EDB1-F0F283C14401}"/>
              </a:ext>
            </a:extLst>
          </p:cNvPr>
          <p:cNvSpPr txBox="1"/>
          <p:nvPr/>
        </p:nvSpPr>
        <p:spPr>
          <a:xfrm>
            <a:off x="78919" y="44390"/>
            <a:ext cx="920445" cy="246221"/>
          </a:xfrm>
          <a:prstGeom prst="rect">
            <a:avLst/>
          </a:prstGeom>
          <a:noFill/>
        </p:spPr>
        <p:txBody>
          <a:bodyPr wrap="none" rtlCol="0">
            <a:spAutoFit/>
          </a:bodyPr>
          <a:lstStyle/>
          <a:p>
            <a:r>
              <a:rPr kumimoji="1" lang="en-US" altLang="ja-JP" sz="1000" dirty="0">
                <a:solidFill>
                  <a:srgbClr val="FF0000"/>
                </a:solidFill>
              </a:rPr>
              <a:t>Δ2</a:t>
            </a:r>
            <a:r>
              <a:rPr kumimoji="1" lang="ja-JP" altLang="en-US" sz="1000" dirty="0">
                <a:solidFill>
                  <a:srgbClr val="FF0000"/>
                </a:solidFill>
              </a:rPr>
              <a:t>　新規追加</a:t>
            </a:r>
          </a:p>
        </p:txBody>
      </p:sp>
    </p:spTree>
    <p:extLst>
      <p:ext uri="{BB962C8B-B14F-4D97-AF65-F5344CB8AC3E}">
        <p14:creationId xmlns:p14="http://schemas.microsoft.com/office/powerpoint/2010/main" val="3906238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 name="図 67"/>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9513278" y="346534"/>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18" name="直線矢印コネクタ 217"/>
          <p:cNvCxnSpPr/>
          <p:nvPr/>
        </p:nvCxnSpPr>
        <p:spPr>
          <a:xfrm flipH="1" flipV="1">
            <a:off x="6383867" y="3183468"/>
            <a:ext cx="2142066" cy="4741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6409267" y="3022600"/>
            <a:ext cx="2167466" cy="4910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flipV="1">
            <a:off x="9513278" y="2361224"/>
            <a:ext cx="583225" cy="7502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86422"/>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86422"/>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257427" y="1809751"/>
            <a:ext cx="1362075" cy="9715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H="1" flipV="1">
            <a:off x="2400301" y="1800226"/>
            <a:ext cx="1371600" cy="96202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線矢印コネクタ 277"/>
          <p:cNvCxnSpPr/>
          <p:nvPr/>
        </p:nvCxnSpPr>
        <p:spPr>
          <a:xfrm>
            <a:off x="10115518" y="5108332"/>
            <a:ext cx="0" cy="51370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201051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cxnSp>
        <p:nvCxnSpPr>
          <p:cNvPr id="289" name="直線矢印コネクタ 288"/>
          <p:cNvCxnSpPr/>
          <p:nvPr/>
        </p:nvCxnSpPr>
        <p:spPr>
          <a:xfrm>
            <a:off x="2550255" y="1559107"/>
            <a:ext cx="6047451" cy="15523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1" name="角丸四角形 290"/>
          <p:cNvSpPr/>
          <p:nvPr/>
        </p:nvSpPr>
        <p:spPr>
          <a:xfrm>
            <a:off x="11323332" y="335823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R34</a:t>
            </a:r>
          </a:p>
        </p:txBody>
      </p:sp>
      <p:cxnSp>
        <p:nvCxnSpPr>
          <p:cNvPr id="303" name="直線矢印コネクタ 302"/>
          <p:cNvCxnSpPr/>
          <p:nvPr/>
        </p:nvCxnSpPr>
        <p:spPr>
          <a:xfrm>
            <a:off x="10352547" y="4845889"/>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2879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7056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a:stCxn id="68" idx="0"/>
          </p:cNvCxnSpPr>
          <p:nvPr/>
        </p:nvCxnSpPr>
        <p:spPr>
          <a:xfrm flipH="1" flipV="1">
            <a:off x="1151793" y="4897317"/>
            <a:ext cx="880420" cy="5861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45467" y="4924426"/>
            <a:ext cx="5970059" cy="6212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flipH="1" flipV="1">
            <a:off x="1107832" y="5029200"/>
            <a:ext cx="924382" cy="10589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flipV="1">
            <a:off x="3915231" y="5080000"/>
            <a:ext cx="6058502" cy="10031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581425"/>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2" y="1714501"/>
            <a:ext cx="866773" cy="12858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185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184" name="直線矢印コネクタ 183"/>
          <p:cNvCxnSpPr/>
          <p:nvPr/>
        </p:nvCxnSpPr>
        <p:spPr>
          <a:xfrm flipH="1">
            <a:off x="1155310" y="3185930"/>
            <a:ext cx="232449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1" name="角丸四角形 160"/>
          <p:cNvSpPr/>
          <p:nvPr/>
        </p:nvSpPr>
        <p:spPr>
          <a:xfrm>
            <a:off x="11343183" y="4703035"/>
            <a:ext cx="431198"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pic>
        <p:nvPicPr>
          <p:cNvPr id="100" name="図 9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102" name="角丸四角形 101"/>
          <p:cNvSpPr/>
          <p:nvPr/>
        </p:nvSpPr>
        <p:spPr>
          <a:xfrm>
            <a:off x="3545209" y="279222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4" name="図 103"/>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105" name="角丸四角形 104"/>
          <p:cNvSpPr/>
          <p:nvPr/>
        </p:nvSpPr>
        <p:spPr>
          <a:xfrm>
            <a:off x="5785316" y="2788438"/>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10" name="図 109"/>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115" name="角丸四角形 114"/>
          <p:cNvSpPr/>
          <p:nvPr/>
        </p:nvSpPr>
        <p:spPr>
          <a:xfrm>
            <a:off x="4750684" y="4145197"/>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118" name="タイトル 1"/>
          <p:cNvSpPr>
            <a:spLocks noGrp="1"/>
          </p:cNvSpPr>
          <p:nvPr>
            <p:ph type="title"/>
          </p:nvPr>
        </p:nvSpPr>
        <p:spPr>
          <a:xfrm>
            <a:off x="228599" y="295993"/>
            <a:ext cx="6771405"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電話画面（着信中）（縦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31" name="直線矢印コネクタ 130"/>
          <p:cNvCxnSpPr/>
          <p:nvPr/>
        </p:nvCxnSpPr>
        <p:spPr>
          <a:xfrm flipH="1">
            <a:off x="4204604" y="3185930"/>
            <a:ext cx="154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4204603" y="3049702"/>
            <a:ext cx="154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flipH="1" flipV="1">
            <a:off x="2524126" y="1733551"/>
            <a:ext cx="3244217" cy="105537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64" name="角丸四角形 163"/>
          <p:cNvSpPr/>
          <p:nvPr/>
        </p:nvSpPr>
        <p:spPr>
          <a:xfrm>
            <a:off x="9949430" y="56659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65" name="角丸四角形 164"/>
          <p:cNvSpPr/>
          <p:nvPr/>
        </p:nvSpPr>
        <p:spPr>
          <a:xfrm>
            <a:off x="9949430" y="599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83" name="直線矢印コネクタ 82"/>
          <p:cNvCxnSpPr/>
          <p:nvPr/>
        </p:nvCxnSpPr>
        <p:spPr>
          <a:xfrm>
            <a:off x="6072791" y="3409998"/>
            <a:ext cx="0" cy="1359778"/>
          </a:xfrm>
          <a:prstGeom prst="straightConnector1">
            <a:avLst/>
          </a:prstGeom>
          <a:ln w="381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H="1">
            <a:off x="2752346" y="3410712"/>
            <a:ext cx="749808" cy="1865376"/>
          </a:xfrm>
          <a:prstGeom prst="straightConnector1">
            <a:avLst/>
          </a:prstGeom>
          <a:ln w="38100">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2914881" y="3419858"/>
            <a:ext cx="733577" cy="1822900"/>
          </a:xfrm>
          <a:prstGeom prst="straightConnector1">
            <a:avLst/>
          </a:prstGeom>
          <a:ln w="38100">
            <a:solidFill>
              <a:srgbClr val="00DC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H="1">
            <a:off x="3905021" y="4764025"/>
            <a:ext cx="2175740" cy="557211"/>
          </a:xfrm>
          <a:prstGeom prst="straightConnector1">
            <a:avLst/>
          </a:prstGeom>
          <a:ln w="38100">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a:off x="3915233" y="4838701"/>
            <a:ext cx="5975529" cy="591691"/>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 Box 435"/>
          <p:cNvSpPr txBox="1">
            <a:spLocks noChangeArrowheads="1"/>
          </p:cNvSpPr>
          <p:nvPr/>
        </p:nvSpPr>
        <p:spPr bwMode="auto">
          <a:xfrm>
            <a:off x="9513278" y="1104756"/>
            <a:ext cx="2528256"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a:t>
            </a:r>
          </a:p>
        </p:txBody>
      </p: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70" name="図 6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71" name="角丸四角形 70"/>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2" name="角丸四角形 71"/>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4" name="直線矢印コネクタ 73"/>
          <p:cNvCxnSpPr/>
          <p:nvPr/>
        </p:nvCxnSpPr>
        <p:spPr>
          <a:xfrm flipH="1">
            <a:off x="9034009" y="3643130"/>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9034009" y="3460934"/>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8829676" y="4000501"/>
            <a:ext cx="1114425" cy="641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8801101" y="2343638"/>
            <a:ext cx="413237" cy="80596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9607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図 62"/>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cxnSp>
        <p:nvCxnSpPr>
          <p:cNvPr id="86" name="直線矢印コネクタ 85"/>
          <p:cNvCxnSpPr/>
          <p:nvPr/>
        </p:nvCxnSpPr>
        <p:spPr>
          <a:xfrm flipH="1" flipV="1">
            <a:off x="4197100" y="3419862"/>
            <a:ext cx="4345767" cy="356271"/>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4215383" y="3300984"/>
            <a:ext cx="4302084" cy="342146"/>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27" name="直線矢印コネクタ 226"/>
          <p:cNvCxnSpPr/>
          <p:nvPr/>
        </p:nvCxnSpPr>
        <p:spPr>
          <a:xfrm flipH="1" flipV="1">
            <a:off x="9513278" y="2361224"/>
            <a:ext cx="583225" cy="7502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86422"/>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86422"/>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257427" y="1809751"/>
            <a:ext cx="1362075" cy="9715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H="1" flipV="1">
            <a:off x="2400301" y="1800226"/>
            <a:ext cx="1371600" cy="96202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線矢印コネクタ 277"/>
          <p:cNvCxnSpPr/>
          <p:nvPr/>
        </p:nvCxnSpPr>
        <p:spPr>
          <a:xfrm>
            <a:off x="10115518" y="5108332"/>
            <a:ext cx="0" cy="51370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201051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cxnSp>
        <p:nvCxnSpPr>
          <p:cNvPr id="289" name="直線矢印コネクタ 288"/>
          <p:cNvCxnSpPr/>
          <p:nvPr/>
        </p:nvCxnSpPr>
        <p:spPr>
          <a:xfrm>
            <a:off x="2550255" y="1559107"/>
            <a:ext cx="5967212" cy="15523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1" name="角丸四角形 290"/>
          <p:cNvSpPr/>
          <p:nvPr/>
        </p:nvSpPr>
        <p:spPr>
          <a:xfrm>
            <a:off x="11323332" y="335823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R34</a:t>
            </a:r>
          </a:p>
        </p:txBody>
      </p:sp>
      <p:cxnSp>
        <p:nvCxnSpPr>
          <p:cNvPr id="303" name="直線矢印コネクタ 302"/>
          <p:cNvCxnSpPr/>
          <p:nvPr/>
        </p:nvCxnSpPr>
        <p:spPr>
          <a:xfrm>
            <a:off x="10352547" y="4845889"/>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2879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7056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a:stCxn id="63" idx="0"/>
          </p:cNvCxnSpPr>
          <p:nvPr/>
        </p:nvCxnSpPr>
        <p:spPr>
          <a:xfrm flipH="1" flipV="1">
            <a:off x="1151793" y="4897317"/>
            <a:ext cx="880420" cy="5861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33826" y="4924426"/>
            <a:ext cx="5981700" cy="647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flipH="1" flipV="1">
            <a:off x="1107832" y="5029200"/>
            <a:ext cx="924382" cy="10589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flipV="1">
            <a:off x="3915231" y="5046786"/>
            <a:ext cx="6028869" cy="1036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581425"/>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2" y="1714501"/>
            <a:ext cx="866773" cy="12858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185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184" name="直線矢印コネクタ 183"/>
          <p:cNvCxnSpPr/>
          <p:nvPr/>
        </p:nvCxnSpPr>
        <p:spPr>
          <a:xfrm flipH="1">
            <a:off x="1155310" y="3185930"/>
            <a:ext cx="232449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1" name="角丸四角形 160"/>
          <p:cNvSpPr/>
          <p:nvPr/>
        </p:nvSpPr>
        <p:spPr>
          <a:xfrm>
            <a:off x="11343183" y="4703035"/>
            <a:ext cx="431198"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pic>
        <p:nvPicPr>
          <p:cNvPr id="100" name="図 9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102" name="角丸四角形 101"/>
          <p:cNvSpPr/>
          <p:nvPr/>
        </p:nvSpPr>
        <p:spPr>
          <a:xfrm>
            <a:off x="3545209" y="279222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4" name="図 103"/>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105" name="角丸四角形 104"/>
          <p:cNvSpPr/>
          <p:nvPr/>
        </p:nvSpPr>
        <p:spPr>
          <a:xfrm>
            <a:off x="5785316" y="2788438"/>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10" name="図 109"/>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115" name="角丸四角形 114"/>
          <p:cNvSpPr/>
          <p:nvPr/>
        </p:nvSpPr>
        <p:spPr>
          <a:xfrm>
            <a:off x="4750684" y="4145197"/>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118" name="タイトル 1"/>
          <p:cNvSpPr>
            <a:spLocks noGrp="1"/>
          </p:cNvSpPr>
          <p:nvPr>
            <p:ph type="title"/>
          </p:nvPr>
        </p:nvSpPr>
        <p:spPr>
          <a:xfrm>
            <a:off x="228599" y="295993"/>
            <a:ext cx="7899920"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電話画面（通話中、発信中）（縦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64" name="角丸四角形 163"/>
          <p:cNvSpPr/>
          <p:nvPr/>
        </p:nvSpPr>
        <p:spPr>
          <a:xfrm>
            <a:off x="9949430" y="56659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65" name="角丸四角形 164"/>
          <p:cNvSpPr/>
          <p:nvPr/>
        </p:nvSpPr>
        <p:spPr>
          <a:xfrm>
            <a:off x="9949430" y="599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94" name="直線矢印コネクタ 93"/>
          <p:cNvCxnSpPr/>
          <p:nvPr/>
        </p:nvCxnSpPr>
        <p:spPr>
          <a:xfrm flipH="1">
            <a:off x="2752346" y="3410712"/>
            <a:ext cx="749808" cy="1865376"/>
          </a:xfrm>
          <a:prstGeom prst="straightConnector1">
            <a:avLst/>
          </a:prstGeom>
          <a:ln w="38100">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2914881" y="3419858"/>
            <a:ext cx="733577" cy="1822900"/>
          </a:xfrm>
          <a:prstGeom prst="straightConnector1">
            <a:avLst/>
          </a:prstGeom>
          <a:ln w="38100">
            <a:solidFill>
              <a:srgbClr val="00DC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a:off x="3947754" y="4838701"/>
            <a:ext cx="5943009" cy="644775"/>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66" name="図 65"/>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67" name="図 66"/>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68" name="角丸四角形 67"/>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9" name="角丸四角形 68"/>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0" name="直線矢印コネクタ 69"/>
          <p:cNvCxnSpPr/>
          <p:nvPr/>
        </p:nvCxnSpPr>
        <p:spPr>
          <a:xfrm flipH="1">
            <a:off x="9034009" y="3643130"/>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9034009" y="3460934"/>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829676" y="4000501"/>
            <a:ext cx="1114425" cy="641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801101" y="2343638"/>
            <a:ext cx="413237" cy="80596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グループ化 73"/>
          <p:cNvGrpSpPr/>
          <p:nvPr/>
        </p:nvGrpSpPr>
        <p:grpSpPr>
          <a:xfrm>
            <a:off x="9513278" y="346534"/>
            <a:ext cx="2360999" cy="673342"/>
            <a:chOff x="9343331" y="38032"/>
            <a:chExt cx="2360999" cy="673342"/>
          </a:xfrm>
        </p:grpSpPr>
        <p:cxnSp>
          <p:nvCxnSpPr>
            <p:cNvPr id="76" name="直線矢印コネクタ 75"/>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5"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87" name="Text Box 435"/>
          <p:cNvSpPr txBox="1">
            <a:spLocks noChangeArrowheads="1"/>
          </p:cNvSpPr>
          <p:nvPr/>
        </p:nvSpPr>
        <p:spPr bwMode="auto">
          <a:xfrm>
            <a:off x="9224952" y="1104756"/>
            <a:ext cx="2991525"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2</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3</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R31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a:t>
            </a:r>
          </a:p>
        </p:txBody>
      </p:sp>
    </p:spTree>
    <p:extLst>
      <p:ext uri="{BB962C8B-B14F-4D97-AF65-F5344CB8AC3E}">
        <p14:creationId xmlns:p14="http://schemas.microsoft.com/office/powerpoint/2010/main" val="21796886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 name="図 64"/>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cxnSp>
        <p:nvCxnSpPr>
          <p:cNvPr id="90" name="直線矢印コネクタ 89"/>
          <p:cNvCxnSpPr/>
          <p:nvPr/>
        </p:nvCxnSpPr>
        <p:spPr>
          <a:xfrm>
            <a:off x="2278139" y="3354054"/>
            <a:ext cx="2408161" cy="79114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2550258" y="1751685"/>
            <a:ext cx="2480971" cy="11409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18" name="直線矢印コネクタ 217"/>
          <p:cNvCxnSpPr/>
          <p:nvPr/>
        </p:nvCxnSpPr>
        <p:spPr>
          <a:xfrm flipH="1">
            <a:off x="5325533" y="3656980"/>
            <a:ext cx="3272174" cy="6610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flipV="1">
            <a:off x="9513278" y="2361224"/>
            <a:ext cx="583225" cy="7502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86422"/>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86422"/>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flipV="1">
            <a:off x="5410199" y="4533900"/>
            <a:ext cx="4483100" cy="3048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線矢印コネクタ 277"/>
          <p:cNvCxnSpPr/>
          <p:nvPr/>
        </p:nvCxnSpPr>
        <p:spPr>
          <a:xfrm>
            <a:off x="10115518" y="5108332"/>
            <a:ext cx="0" cy="51370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201051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cxnSp>
        <p:nvCxnSpPr>
          <p:cNvPr id="289" name="直線矢印コネクタ 288"/>
          <p:cNvCxnSpPr/>
          <p:nvPr/>
        </p:nvCxnSpPr>
        <p:spPr>
          <a:xfrm>
            <a:off x="2550255" y="1559107"/>
            <a:ext cx="6047451" cy="15904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1" name="角丸四角形 290"/>
          <p:cNvSpPr/>
          <p:nvPr/>
        </p:nvSpPr>
        <p:spPr>
          <a:xfrm>
            <a:off x="11323332" y="335823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R32</a:t>
            </a:r>
          </a:p>
        </p:txBody>
      </p:sp>
      <p:cxnSp>
        <p:nvCxnSpPr>
          <p:cNvPr id="303" name="直線矢印コネクタ 302"/>
          <p:cNvCxnSpPr/>
          <p:nvPr/>
        </p:nvCxnSpPr>
        <p:spPr>
          <a:xfrm>
            <a:off x="10352547" y="4845889"/>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線矢印コネクタ 313"/>
          <p:cNvCxnSpPr/>
          <p:nvPr/>
        </p:nvCxnSpPr>
        <p:spPr>
          <a:xfrm flipH="1">
            <a:off x="3517901" y="4673602"/>
            <a:ext cx="1155700" cy="546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2879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70561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a:stCxn id="65" idx="0"/>
          </p:cNvCxnSpPr>
          <p:nvPr/>
        </p:nvCxnSpPr>
        <p:spPr>
          <a:xfrm flipH="1" flipV="1">
            <a:off x="1151793" y="4897317"/>
            <a:ext cx="880420" cy="5861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33826" y="4924426"/>
            <a:ext cx="5981700" cy="647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flipH="1" flipV="1">
            <a:off x="1107832" y="5029200"/>
            <a:ext cx="924382" cy="10589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flipV="1">
            <a:off x="3915231" y="5046786"/>
            <a:ext cx="6028869" cy="1036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581425"/>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2" y="1714501"/>
            <a:ext cx="866773" cy="12858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18597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61" name="角丸四角形 160"/>
          <p:cNvSpPr/>
          <p:nvPr/>
        </p:nvSpPr>
        <p:spPr>
          <a:xfrm>
            <a:off x="11343183" y="4703035"/>
            <a:ext cx="431198"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pic>
        <p:nvPicPr>
          <p:cNvPr id="100" name="図 9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102" name="角丸四角形 101"/>
          <p:cNvSpPr/>
          <p:nvPr/>
        </p:nvSpPr>
        <p:spPr>
          <a:xfrm>
            <a:off x="3545209" y="2792224"/>
            <a:ext cx="590400" cy="591003"/>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4" name="図 103"/>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105" name="角丸四角形 104"/>
          <p:cNvSpPr/>
          <p:nvPr/>
        </p:nvSpPr>
        <p:spPr>
          <a:xfrm>
            <a:off x="5785316" y="2788438"/>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10" name="図 109"/>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115" name="角丸四角形 114"/>
          <p:cNvSpPr/>
          <p:nvPr/>
        </p:nvSpPr>
        <p:spPr>
          <a:xfrm>
            <a:off x="4750684" y="4145197"/>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118" name="タイトル 1"/>
          <p:cNvSpPr>
            <a:spLocks noGrp="1"/>
          </p:cNvSpPr>
          <p:nvPr>
            <p:ph type="title"/>
          </p:nvPr>
        </p:nvSpPr>
        <p:spPr>
          <a:xfrm>
            <a:off x="228599" y="295993"/>
            <a:ext cx="7685117"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電話画面（終話後</a:t>
            </a:r>
            <a:r>
              <a:rPr lang="en-US" altLang="ja-JP" sz="2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秒間）（縦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3" name="直線矢印コネクタ 122"/>
          <p:cNvCxnSpPr/>
          <p:nvPr/>
        </p:nvCxnSpPr>
        <p:spPr>
          <a:xfrm flipH="1" flipV="1">
            <a:off x="1136942" y="3337199"/>
            <a:ext cx="3549358" cy="10951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V="1">
            <a:off x="3695701" y="4769775"/>
            <a:ext cx="1054046" cy="4753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64" name="角丸四角形 163"/>
          <p:cNvSpPr/>
          <p:nvPr/>
        </p:nvSpPr>
        <p:spPr>
          <a:xfrm>
            <a:off x="9949430" y="56659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65" name="角丸四角形 164"/>
          <p:cNvSpPr/>
          <p:nvPr/>
        </p:nvSpPr>
        <p:spPr>
          <a:xfrm>
            <a:off x="9949430" y="599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98" name="直線矢印コネクタ 97"/>
          <p:cNvCxnSpPr/>
          <p:nvPr/>
        </p:nvCxnSpPr>
        <p:spPr>
          <a:xfrm flipH="1">
            <a:off x="2278139" y="1826194"/>
            <a:ext cx="9840" cy="1535149"/>
          </a:xfrm>
          <a:prstGeom prst="straightConnector1">
            <a:avLst/>
          </a:prstGeom>
          <a:ln w="381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5031229" y="2879972"/>
            <a:ext cx="0" cy="1277161"/>
          </a:xfrm>
          <a:prstGeom prst="straightConnector1">
            <a:avLst/>
          </a:prstGeom>
          <a:ln w="38100">
            <a:solidFill>
              <a:srgbClr val="00DC50"/>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66" name="図 65"/>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67" name="図 66"/>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68" name="角丸四角形 67"/>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9" name="角丸四角形 68"/>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0" name="直線矢印コネクタ 69"/>
          <p:cNvCxnSpPr/>
          <p:nvPr/>
        </p:nvCxnSpPr>
        <p:spPr>
          <a:xfrm flipH="1">
            <a:off x="9034009" y="3643130"/>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9034009" y="3460934"/>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829676" y="4000501"/>
            <a:ext cx="1114425" cy="641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801101" y="2343638"/>
            <a:ext cx="413237" cy="80596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5367867" y="3505201"/>
            <a:ext cx="3234266" cy="6603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グループ化 78"/>
          <p:cNvGrpSpPr/>
          <p:nvPr/>
        </p:nvGrpSpPr>
        <p:grpSpPr>
          <a:xfrm>
            <a:off x="9513278" y="346534"/>
            <a:ext cx="2360999" cy="673342"/>
            <a:chOff x="9343331" y="38032"/>
            <a:chExt cx="2360999" cy="673342"/>
          </a:xfrm>
        </p:grpSpPr>
        <p:cxnSp>
          <p:nvCxnSpPr>
            <p:cNvPr id="82" name="直線矢印コネクタ 81"/>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5" name="Text Box 435"/>
          <p:cNvSpPr txBox="1">
            <a:spLocks noChangeArrowheads="1"/>
          </p:cNvSpPr>
          <p:nvPr/>
        </p:nvSpPr>
        <p:spPr bwMode="auto">
          <a:xfrm>
            <a:off x="6924676" y="1318273"/>
            <a:ext cx="4719562"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2</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3</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から</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になって</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15</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秒間</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R31,  R34</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横も同じ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480215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7724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（着信中）</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40" name="直線矢印コネクタ 239"/>
          <p:cNvCxnSpPr/>
          <p:nvPr/>
        </p:nvCxnSpPr>
        <p:spPr>
          <a:xfrm flipH="1">
            <a:off x="8382003" y="1476376"/>
            <a:ext cx="438149" cy="263842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8886001" y="2192474"/>
            <a:ext cx="991426" cy="19534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R34</a:t>
            </a:r>
          </a:p>
        </p:txBody>
      </p:sp>
      <p:cxnSp>
        <p:nvCxnSpPr>
          <p:cNvPr id="284" name="直線矢印コネクタ 283"/>
          <p:cNvCxnSpPr/>
          <p:nvPr/>
        </p:nvCxnSpPr>
        <p:spPr>
          <a:xfrm>
            <a:off x="11414226"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162675" y="4543425"/>
            <a:ext cx="2019300" cy="75247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27" name="角丸四角形 326"/>
          <p:cNvSpPr/>
          <p:nvPr/>
        </p:nvSpPr>
        <p:spPr>
          <a:xfrm>
            <a:off x="81417" y="3152428"/>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34" name="直線矢印コネクタ 333"/>
          <p:cNvCxnSpPr/>
          <p:nvPr/>
        </p:nvCxnSpPr>
        <p:spPr>
          <a:xfrm flipH="1">
            <a:off x="699344" y="3284659"/>
            <a:ext cx="5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8562974" y="1476375"/>
            <a:ext cx="428626" cy="26384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1618653" y="3564299"/>
            <a:ext cx="4315422" cy="19792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V="1">
            <a:off x="1618654" y="1042417"/>
            <a:ext cx="7113868" cy="18962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03" name="図 102"/>
          <p:cNvPicPr>
            <a:picLocks noChangeAspect="1"/>
          </p:cNvPicPr>
          <p:nvPr/>
        </p:nvPicPr>
        <p:blipFill rotWithShape="1">
          <a:blip r:embed="rId7">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sp>
        <p:nvSpPr>
          <p:cNvPr id="104" name="角丸四角形 103"/>
          <p:cNvSpPr/>
          <p:nvPr/>
        </p:nvSpPr>
        <p:spPr>
          <a:xfrm>
            <a:off x="1326140" y="295539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5" name="図 104"/>
          <p:cNvPicPr>
            <a:picLocks noChangeAspect="1"/>
          </p:cNvPicPr>
          <p:nvPr/>
        </p:nvPicPr>
        <p:blipFill rotWithShape="1">
          <a:blip r:embed="rId7">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sp>
        <p:nvSpPr>
          <p:cNvPr id="106" name="角丸四角形 105"/>
          <p:cNvSpPr/>
          <p:nvPr/>
        </p:nvSpPr>
        <p:spPr>
          <a:xfrm>
            <a:off x="3004274" y="2951610"/>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07" name="図 106"/>
          <p:cNvPicPr>
            <a:picLocks noChangeAspect="1"/>
          </p:cNvPicPr>
          <p:nvPr/>
        </p:nvPicPr>
        <p:blipFill rotWithShape="1">
          <a:blip r:embed="rId7">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cxnSp>
        <p:nvCxnSpPr>
          <p:cNvPr id="118" name="直線矢印コネクタ 117"/>
          <p:cNvCxnSpPr/>
          <p:nvPr/>
        </p:nvCxnSpPr>
        <p:spPr>
          <a:xfrm flipH="1">
            <a:off x="1956964" y="3349100"/>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1956962" y="3130577"/>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a:off x="3299474" y="3579935"/>
            <a:ext cx="2615552" cy="18397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9474" y="1170433"/>
            <a:ext cx="5414759" cy="17838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40" name="角丸四角形 139"/>
          <p:cNvSpPr/>
          <p:nvPr/>
        </p:nvSpPr>
        <p:spPr>
          <a:xfrm>
            <a:off x="11728084" y="475306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R34</a:t>
            </a:r>
          </a:p>
        </p:txBody>
      </p:sp>
      <p:cxnSp>
        <p:nvCxnSpPr>
          <p:cNvPr id="89" name="直線矢印コネクタ 88"/>
          <p:cNvCxnSpPr/>
          <p:nvPr/>
        </p:nvCxnSpPr>
        <p:spPr>
          <a:xfrm>
            <a:off x="5716384" y="2413767"/>
            <a:ext cx="2379698" cy="1683948"/>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3714461" y="2417575"/>
            <a:ext cx="2011449" cy="697972"/>
          </a:xfrm>
          <a:prstGeom prst="straightConnector1">
            <a:avLst/>
          </a:prstGeom>
          <a:ln w="381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H="1">
            <a:off x="3641562" y="1285876"/>
            <a:ext cx="5013188" cy="1658199"/>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3579956" y="3532638"/>
            <a:ext cx="2420795" cy="1744215"/>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flipV="1">
            <a:off x="3639314" y="3447289"/>
            <a:ext cx="3054094" cy="896112"/>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6672262" y="4343400"/>
            <a:ext cx="1347788" cy="0"/>
          </a:xfrm>
          <a:prstGeom prst="straightConnector1">
            <a:avLst/>
          </a:prstGeom>
          <a:ln w="381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88" name="グループ化 87"/>
          <p:cNvGrpSpPr/>
          <p:nvPr/>
        </p:nvGrpSpPr>
        <p:grpSpPr>
          <a:xfrm>
            <a:off x="335138" y="5904667"/>
            <a:ext cx="2360999" cy="673342"/>
            <a:chOff x="9343331" y="38032"/>
            <a:chExt cx="2360999" cy="673342"/>
          </a:xfrm>
        </p:grpSpPr>
        <p:cxnSp>
          <p:nvCxnSpPr>
            <p:cNvPr id="91" name="直線矢印コネクタ 90"/>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13" name="角丸四角形 112"/>
          <p:cNvSpPr/>
          <p:nvPr/>
        </p:nvSpPr>
        <p:spPr>
          <a:xfrm>
            <a:off x="4699298" y="2946433"/>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Tree>
    <p:extLst>
      <p:ext uri="{BB962C8B-B14F-4D97-AF65-F5344CB8AC3E}">
        <p14:creationId xmlns:p14="http://schemas.microsoft.com/office/powerpoint/2010/main" val="13587441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814152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（通話中、発信中）</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40" name="直線矢印コネクタ 239"/>
          <p:cNvCxnSpPr/>
          <p:nvPr/>
        </p:nvCxnSpPr>
        <p:spPr>
          <a:xfrm flipH="1">
            <a:off x="8382003" y="1476376"/>
            <a:ext cx="438149" cy="263842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8886001" y="2192474"/>
            <a:ext cx="991426" cy="19534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R34</a:t>
            </a:r>
          </a:p>
        </p:txBody>
      </p:sp>
      <p:cxnSp>
        <p:nvCxnSpPr>
          <p:cNvPr id="284" name="直線矢印コネクタ 283"/>
          <p:cNvCxnSpPr/>
          <p:nvPr/>
        </p:nvCxnSpPr>
        <p:spPr>
          <a:xfrm>
            <a:off x="11414226"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162675" y="4543425"/>
            <a:ext cx="2019300" cy="75247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27" name="角丸四角形 326"/>
          <p:cNvSpPr/>
          <p:nvPr/>
        </p:nvSpPr>
        <p:spPr>
          <a:xfrm>
            <a:off x="81417" y="3152428"/>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34" name="直線矢印コネクタ 333"/>
          <p:cNvCxnSpPr/>
          <p:nvPr/>
        </p:nvCxnSpPr>
        <p:spPr>
          <a:xfrm flipH="1">
            <a:off x="699344" y="3284659"/>
            <a:ext cx="5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8562974" y="1476375"/>
            <a:ext cx="428626" cy="26384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1618653" y="3564299"/>
            <a:ext cx="4315422" cy="19792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V="1">
            <a:off x="1618654" y="1042417"/>
            <a:ext cx="7113868" cy="18962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03" name="図 102"/>
          <p:cNvPicPr>
            <a:picLocks noChangeAspect="1"/>
          </p:cNvPicPr>
          <p:nvPr/>
        </p:nvPicPr>
        <p:blipFill rotWithShape="1">
          <a:blip r:embed="rId7">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sp>
        <p:nvSpPr>
          <p:cNvPr id="104" name="角丸四角形 103"/>
          <p:cNvSpPr/>
          <p:nvPr/>
        </p:nvSpPr>
        <p:spPr>
          <a:xfrm>
            <a:off x="1326140" y="295539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5" name="図 104"/>
          <p:cNvPicPr>
            <a:picLocks noChangeAspect="1"/>
          </p:cNvPicPr>
          <p:nvPr/>
        </p:nvPicPr>
        <p:blipFill rotWithShape="1">
          <a:blip r:embed="rId7">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pic>
        <p:nvPicPr>
          <p:cNvPr id="107" name="図 106"/>
          <p:cNvPicPr>
            <a:picLocks noChangeAspect="1"/>
          </p:cNvPicPr>
          <p:nvPr/>
        </p:nvPicPr>
        <p:blipFill rotWithShape="1">
          <a:blip r:embed="rId7">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sp>
        <p:nvSpPr>
          <p:cNvPr id="140" name="角丸四角形 139"/>
          <p:cNvSpPr/>
          <p:nvPr/>
        </p:nvSpPr>
        <p:spPr>
          <a:xfrm>
            <a:off x="11728084" y="475306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R34</a:t>
            </a:r>
          </a:p>
        </p:txBody>
      </p:sp>
      <p:grpSp>
        <p:nvGrpSpPr>
          <p:cNvPr id="88" name="グループ化 87"/>
          <p:cNvGrpSpPr/>
          <p:nvPr/>
        </p:nvGrpSpPr>
        <p:grpSpPr>
          <a:xfrm>
            <a:off x="335138" y="5904667"/>
            <a:ext cx="2360999" cy="673342"/>
            <a:chOff x="9343331" y="38032"/>
            <a:chExt cx="2360999" cy="673342"/>
          </a:xfrm>
        </p:grpSpPr>
        <p:cxnSp>
          <p:nvCxnSpPr>
            <p:cNvPr id="91" name="直線矢印コネクタ 90"/>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13" name="角丸四角形 112"/>
          <p:cNvSpPr/>
          <p:nvPr/>
        </p:nvSpPr>
        <p:spPr>
          <a:xfrm>
            <a:off x="4699298" y="2946433"/>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75" name="角丸四角形 74"/>
          <p:cNvSpPr/>
          <p:nvPr/>
        </p:nvSpPr>
        <p:spPr>
          <a:xfrm>
            <a:off x="3004274" y="2951610"/>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cxnSp>
        <p:nvCxnSpPr>
          <p:cNvPr id="76" name="直線矢印コネクタ 75"/>
          <p:cNvCxnSpPr/>
          <p:nvPr/>
        </p:nvCxnSpPr>
        <p:spPr>
          <a:xfrm flipH="1" flipV="1">
            <a:off x="1915628" y="3379725"/>
            <a:ext cx="1932472" cy="954545"/>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H="1">
            <a:off x="3848100" y="4324536"/>
            <a:ext cx="4171950" cy="0"/>
          </a:xfrm>
          <a:prstGeom prst="straightConnector1">
            <a:avLst/>
          </a:prstGeom>
          <a:ln w="381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flipH="1">
            <a:off x="3877692" y="4213830"/>
            <a:ext cx="4171950" cy="0"/>
          </a:xfrm>
          <a:prstGeom prst="straightConnector1">
            <a:avLst/>
          </a:prstGeom>
          <a:ln w="381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1945220" y="3251174"/>
            <a:ext cx="1932472" cy="954545"/>
          </a:xfrm>
          <a:prstGeom prst="straightConnector1">
            <a:avLst/>
          </a:prstGeom>
          <a:ln w="381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1944257" y="1213666"/>
            <a:ext cx="6744271" cy="1797741"/>
          </a:xfrm>
          <a:prstGeom prst="straightConnector1">
            <a:avLst/>
          </a:prstGeom>
          <a:ln w="381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H="1" flipV="1">
            <a:off x="1905862" y="3578897"/>
            <a:ext cx="3963752" cy="1807462"/>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311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 アプリケーション&#10;&#10;AI 生成コンテンツは誤りを含む可能性があります。">
            <a:extLst>
              <a:ext uri="{FF2B5EF4-FFF2-40B4-BE49-F238E27FC236}">
                <a16:creationId xmlns:a16="http://schemas.microsoft.com/office/drawing/2014/main" id="{66535D3A-538F-4EDF-AEE5-552316949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9" y="676019"/>
            <a:ext cx="4056726" cy="629722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タイトル 1"/>
          <p:cNvSpPr>
            <a:spLocks noGrp="1"/>
          </p:cNvSpPr>
          <p:nvPr>
            <p:ph type="title"/>
          </p:nvPr>
        </p:nvSpPr>
        <p:spPr>
          <a:xfrm>
            <a:off x="148490" y="291697"/>
            <a:ext cx="3602780"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メイン画面③</a:t>
            </a:r>
          </a:p>
        </p:txBody>
      </p:sp>
      <p:sp>
        <p:nvSpPr>
          <p:cNvPr id="26" name="角丸四角形 25"/>
          <p:cNvSpPr/>
          <p:nvPr/>
        </p:nvSpPr>
        <p:spPr>
          <a:xfrm>
            <a:off x="148490" y="5311775"/>
            <a:ext cx="1909084" cy="50079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401" b="1" dirty="0">
                <a:solidFill>
                  <a:srgbClr val="FF0000"/>
                </a:solidFill>
              </a:rPr>
              <a:t>D12</a:t>
            </a:r>
          </a:p>
        </p:txBody>
      </p:sp>
      <p:sp>
        <p:nvSpPr>
          <p:cNvPr id="27" name="角丸四角形 26"/>
          <p:cNvSpPr/>
          <p:nvPr/>
        </p:nvSpPr>
        <p:spPr>
          <a:xfrm>
            <a:off x="121186" y="6456035"/>
            <a:ext cx="1093186" cy="29329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4" name="角丸四角形 43"/>
          <p:cNvSpPr/>
          <p:nvPr/>
        </p:nvSpPr>
        <p:spPr>
          <a:xfrm>
            <a:off x="121185" y="6185835"/>
            <a:ext cx="1671893"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5" name="角丸四角形 44"/>
          <p:cNvSpPr/>
          <p:nvPr/>
        </p:nvSpPr>
        <p:spPr>
          <a:xfrm>
            <a:off x="780560" y="3236031"/>
            <a:ext cx="398862" cy="38497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6" name="角丸四角形 45"/>
          <p:cNvSpPr/>
          <p:nvPr/>
        </p:nvSpPr>
        <p:spPr>
          <a:xfrm>
            <a:off x="596418"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47" name="角丸四角形 46"/>
          <p:cNvSpPr/>
          <p:nvPr/>
        </p:nvSpPr>
        <p:spPr>
          <a:xfrm>
            <a:off x="121185" y="5842604"/>
            <a:ext cx="1671894" cy="311255"/>
          </a:xfrm>
          <a:prstGeom prst="roundRect">
            <a:avLst/>
          </a:prstGeom>
          <a:solidFill>
            <a:schemeClr val="bg1">
              <a:alpha val="8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50" name="角丸四角形 49"/>
          <p:cNvSpPr/>
          <p:nvPr/>
        </p:nvSpPr>
        <p:spPr>
          <a:xfrm>
            <a:off x="1848097" y="5844620"/>
            <a:ext cx="1333254"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51" name="角丸四角形 50"/>
          <p:cNvSpPr/>
          <p:nvPr/>
        </p:nvSpPr>
        <p:spPr>
          <a:xfrm>
            <a:off x="1229329" y="6456034"/>
            <a:ext cx="1178578"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2" name="角丸四角形 51"/>
          <p:cNvSpPr/>
          <p:nvPr/>
        </p:nvSpPr>
        <p:spPr>
          <a:xfrm>
            <a:off x="2422864" y="6456034"/>
            <a:ext cx="1108143"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3" name="角丸四角形 52"/>
          <p:cNvSpPr/>
          <p:nvPr/>
        </p:nvSpPr>
        <p:spPr>
          <a:xfrm>
            <a:off x="1103032"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54" name="角丸四角形 53"/>
          <p:cNvSpPr/>
          <p:nvPr/>
        </p:nvSpPr>
        <p:spPr>
          <a:xfrm>
            <a:off x="1609646"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55" name="角丸四角形 54"/>
          <p:cNvSpPr/>
          <p:nvPr/>
        </p:nvSpPr>
        <p:spPr>
          <a:xfrm>
            <a:off x="1816438" y="6184784"/>
            <a:ext cx="1714569"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6" name="角丸四角形 55"/>
          <p:cNvSpPr/>
          <p:nvPr/>
        </p:nvSpPr>
        <p:spPr>
          <a:xfrm>
            <a:off x="129089" y="673068"/>
            <a:ext cx="3438252" cy="64158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7" name="角丸四角形 56"/>
          <p:cNvSpPr/>
          <p:nvPr/>
        </p:nvSpPr>
        <p:spPr>
          <a:xfrm>
            <a:off x="3205966" y="5844232"/>
            <a:ext cx="325041"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R10</a:t>
            </a:r>
          </a:p>
        </p:txBody>
      </p:sp>
      <p:sp>
        <p:nvSpPr>
          <p:cNvPr id="5" name="テキスト ボックス 4">
            <a:extLst>
              <a:ext uri="{FF2B5EF4-FFF2-40B4-BE49-F238E27FC236}">
                <a16:creationId xmlns:a16="http://schemas.microsoft.com/office/drawing/2014/main" id="{8AF704F8-0652-0E53-2893-778713DD4193}"/>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3" name="表 2">
            <a:extLst>
              <a:ext uri="{FF2B5EF4-FFF2-40B4-BE49-F238E27FC236}">
                <a16:creationId xmlns:a16="http://schemas.microsoft.com/office/drawing/2014/main" id="{83909EA9-762D-1C4F-9491-B2D5F8129274}"/>
              </a:ext>
            </a:extLst>
          </p:cNvPr>
          <p:cNvGraphicFramePr>
            <a:graphicFrameLocks noGrp="1"/>
          </p:cNvGraphicFramePr>
          <p:nvPr>
            <p:extLst>
              <p:ext uri="{D42A27DB-BD31-4B8C-83A1-F6EECF244321}">
                <p14:modId xmlns:p14="http://schemas.microsoft.com/office/powerpoint/2010/main" val="2988062756"/>
              </p:ext>
            </p:extLst>
          </p:nvPr>
        </p:nvGraphicFramePr>
        <p:xfrm>
          <a:off x="3945907" y="291697"/>
          <a:ext cx="8170835" cy="4602480"/>
        </p:xfrm>
        <a:graphic>
          <a:graphicData uri="http://schemas.openxmlformats.org/drawingml/2006/table">
            <a:tbl>
              <a:tblPr firstRow="1" bandRow="1">
                <a:tableStyleId>{5C22544A-7EE6-4342-B048-85BDC9FD1C3A}</a:tableStyleId>
              </a:tblPr>
              <a:tblGrid>
                <a:gridCol w="560417">
                  <a:extLst>
                    <a:ext uri="{9D8B030D-6E8A-4147-A177-3AD203B41FA5}">
                      <a16:colId xmlns:a16="http://schemas.microsoft.com/office/drawing/2014/main" val="20000"/>
                    </a:ext>
                  </a:extLst>
                </a:gridCol>
                <a:gridCol w="838800">
                  <a:extLst>
                    <a:ext uri="{9D8B030D-6E8A-4147-A177-3AD203B41FA5}">
                      <a16:colId xmlns:a16="http://schemas.microsoft.com/office/drawing/2014/main" val="20001"/>
                    </a:ext>
                  </a:extLst>
                </a:gridCol>
                <a:gridCol w="4392401">
                  <a:extLst>
                    <a:ext uri="{9D8B030D-6E8A-4147-A177-3AD203B41FA5}">
                      <a16:colId xmlns:a16="http://schemas.microsoft.com/office/drawing/2014/main" val="20002"/>
                    </a:ext>
                  </a:extLst>
                </a:gridCol>
                <a:gridCol w="2379217">
                  <a:extLst>
                    <a:ext uri="{9D8B030D-6E8A-4147-A177-3AD203B41FA5}">
                      <a16:colId xmlns:a16="http://schemas.microsoft.com/office/drawing/2014/main" val="20003"/>
                    </a:ext>
                  </a:extLst>
                </a:gridCol>
              </a:tblGrid>
              <a:tr h="234777">
                <a:tc>
                  <a:txBody>
                    <a:bodyPr/>
                    <a:lstStyle/>
                    <a:p>
                      <a:r>
                        <a:rPr kumimoji="1" lang="ja-JP" altLang="en-US" sz="1000" dirty="0">
                          <a:latin typeface="+mn-ea"/>
                          <a:ea typeface="+mn-ea"/>
                        </a:rPr>
                        <a:t>ボタン</a:t>
                      </a:r>
                    </a:p>
                  </a:txBody>
                  <a:tcPr/>
                </a:tc>
                <a:tc>
                  <a:txBody>
                    <a:bodyPr/>
                    <a:lstStyle/>
                    <a:p>
                      <a:r>
                        <a:rPr kumimoji="1" lang="ja-JP" altLang="en-US" sz="1000" dirty="0">
                          <a:latin typeface="+mn-ea"/>
                          <a:ea typeface="+mn-ea"/>
                        </a:rPr>
                        <a:t>操作</a:t>
                      </a:r>
                    </a:p>
                  </a:txBody>
                  <a:tcPr/>
                </a:tc>
                <a:tc>
                  <a:txBody>
                    <a:bodyPr/>
                    <a:lstStyle/>
                    <a:p>
                      <a:r>
                        <a:rPr kumimoji="1" lang="ja-JP" altLang="en-US" sz="1000" dirty="0">
                          <a:latin typeface="+mn-ea"/>
                          <a:ea typeface="+mn-ea"/>
                        </a:rPr>
                        <a:t>条件</a:t>
                      </a:r>
                    </a:p>
                  </a:txBody>
                  <a:tcPr/>
                </a:tc>
                <a:tc>
                  <a:txBody>
                    <a:bodyPr/>
                    <a:lstStyle/>
                    <a:p>
                      <a:r>
                        <a:rPr kumimoji="1" lang="ja-JP" altLang="en-US" sz="1000" dirty="0">
                          <a:latin typeface="+mn-ea"/>
                          <a:ea typeface="+mn-ea"/>
                        </a:rPr>
                        <a:t>動作</a:t>
                      </a:r>
                    </a:p>
                  </a:txBody>
                  <a:tcPr/>
                </a:tc>
                <a:extLst>
                  <a:ext uri="{0D108BD9-81ED-4DB2-BD59-A6C34878D82A}">
                    <a16:rowId xmlns:a16="http://schemas.microsoft.com/office/drawing/2014/main" val="10000"/>
                  </a:ext>
                </a:extLst>
              </a:tr>
              <a:tr h="234777">
                <a:tc>
                  <a:txBody>
                    <a:bodyPr/>
                    <a:lstStyle/>
                    <a:p>
                      <a:r>
                        <a:rPr kumimoji="1" lang="en-US" altLang="ja-JP" sz="1000" dirty="0">
                          <a:latin typeface="+mn-ea"/>
                          <a:ea typeface="+mn-ea"/>
                        </a:rPr>
                        <a:t>A1</a:t>
                      </a:r>
                      <a:endParaRPr kumimoji="1" lang="ja-JP" altLang="en-US" sz="1000" dirty="0">
                        <a:latin typeface="+mn-ea"/>
                        <a:ea typeface="+mn-ea"/>
                      </a:endParaRPr>
                    </a:p>
                  </a:txBody>
                  <a:tcPr/>
                </a:tc>
                <a:tc>
                  <a:txBody>
                    <a:bodyPr/>
                    <a:lstStyle/>
                    <a:p>
                      <a:r>
                        <a:rPr kumimoji="1" lang="ja-JP" altLang="en-US" sz="1000" dirty="0">
                          <a:latin typeface="+mn-ea"/>
                          <a:ea typeface="+mn-ea"/>
                        </a:rPr>
                        <a:t>押す</a:t>
                      </a:r>
                    </a:p>
                  </a:txBody>
                  <a:tcPr/>
                </a:tc>
                <a:tc>
                  <a:txBody>
                    <a:bodyPr/>
                    <a:lstStyle/>
                    <a:p>
                      <a:endParaRPr kumimoji="1" lang="ja-JP" altLang="en-US" sz="1000" dirty="0">
                        <a:latin typeface="+mn-ea"/>
                        <a:ea typeface="+mn-ea"/>
                      </a:endParaRPr>
                    </a:p>
                  </a:txBody>
                  <a:tcPr/>
                </a:tc>
                <a:tc>
                  <a:txBody>
                    <a:bodyPr/>
                    <a:lstStyle/>
                    <a:p>
                      <a:r>
                        <a:rPr kumimoji="1" lang="en-US" altLang="ja-JP" sz="1000" dirty="0">
                          <a:latin typeface="+mn-ea"/>
                          <a:ea typeface="+mn-ea"/>
                        </a:rPr>
                        <a:t>A1</a:t>
                      </a:r>
                      <a:r>
                        <a:rPr kumimoji="1" lang="ja-JP" altLang="en-US" sz="1000" dirty="0">
                          <a:latin typeface="+mn-ea"/>
                          <a:ea typeface="+mn-ea"/>
                        </a:rPr>
                        <a:t>にカーソルを点灯</a:t>
                      </a:r>
                    </a:p>
                  </a:txBody>
                  <a:tcPr/>
                </a:tc>
                <a:extLst>
                  <a:ext uri="{0D108BD9-81ED-4DB2-BD59-A6C34878D82A}">
                    <a16:rowId xmlns:a16="http://schemas.microsoft.com/office/drawing/2014/main" val="10007"/>
                  </a:ext>
                </a:extLst>
              </a:tr>
              <a:tr h="234777">
                <a:tc>
                  <a:txBody>
                    <a:bodyPr/>
                    <a:lstStyle/>
                    <a:p>
                      <a:endParaRPr kumimoji="1" lang="ja-JP" altLang="en-US" sz="1000" dirty="0">
                        <a:latin typeface="+mn-ea"/>
                        <a:ea typeface="+mn-ea"/>
                      </a:endParaRPr>
                    </a:p>
                  </a:txBody>
                  <a:tcPr/>
                </a:tc>
                <a:tc>
                  <a:txBody>
                    <a:bodyPr/>
                    <a:lstStyle/>
                    <a:p>
                      <a:r>
                        <a:rPr kumimoji="1" lang="ja-JP" altLang="en-US" sz="1000" dirty="0">
                          <a:latin typeface="+mn-ea"/>
                          <a:ea typeface="+mn-ea"/>
                        </a:rPr>
                        <a:t>離す</a:t>
                      </a:r>
                    </a:p>
                  </a:txBody>
                  <a:tcPr/>
                </a:tc>
                <a:tc>
                  <a:txBody>
                    <a:bodyPr/>
                    <a:lstStyle/>
                    <a:p>
                      <a:endParaRPr kumimoji="1" lang="ja-JP" altLang="en-US" sz="1000" dirty="0">
                        <a:latin typeface="+mn-ea"/>
                        <a:ea typeface="+mn-ea"/>
                      </a:endParaRPr>
                    </a:p>
                  </a:txBody>
                  <a:tcPr/>
                </a:tc>
                <a:tc>
                  <a:txBody>
                    <a:bodyPr/>
                    <a:lstStyle/>
                    <a:p>
                      <a:r>
                        <a:rPr kumimoji="1" lang="ja-JP" altLang="en-US" sz="1000" dirty="0">
                          <a:latin typeface="+mn-ea"/>
                          <a:ea typeface="+mn-ea"/>
                        </a:rPr>
                        <a:t>エアコン画面に遷移</a:t>
                      </a:r>
                    </a:p>
                  </a:txBody>
                  <a:tcPr/>
                </a:tc>
                <a:extLst>
                  <a:ext uri="{0D108BD9-81ED-4DB2-BD59-A6C34878D82A}">
                    <a16:rowId xmlns:a16="http://schemas.microsoft.com/office/drawing/2014/main" val="10008"/>
                  </a:ext>
                </a:extLst>
              </a:tr>
              <a:tr h="234777">
                <a:tc>
                  <a:txBody>
                    <a:bodyPr/>
                    <a:lstStyle/>
                    <a:p>
                      <a:r>
                        <a:rPr kumimoji="1" lang="en-US" altLang="ja-JP" sz="1000" dirty="0">
                          <a:latin typeface="+mn-ea"/>
                          <a:ea typeface="+mn-ea"/>
                        </a:rPr>
                        <a:t>R1</a:t>
                      </a:r>
                      <a:endParaRPr kumimoji="1" lang="ja-JP" altLang="en-US" sz="1000" dirty="0">
                        <a:latin typeface="+mn-ea"/>
                        <a:ea typeface="+mn-ea"/>
                      </a:endParaRPr>
                    </a:p>
                  </a:txBody>
                  <a:tcPr/>
                </a:tc>
                <a:tc>
                  <a:txBody>
                    <a:bodyPr/>
                    <a:lstStyle/>
                    <a:p>
                      <a:r>
                        <a:rPr kumimoji="1" lang="ja-JP" altLang="en-US" sz="1000" dirty="0">
                          <a:latin typeface="+mn-ea"/>
                          <a:ea typeface="+mn-ea"/>
                        </a:rPr>
                        <a:t>押す</a:t>
                      </a:r>
                    </a:p>
                  </a:txBody>
                  <a:tcPr/>
                </a:tc>
                <a:tc>
                  <a:txBody>
                    <a:bodyPr/>
                    <a:lstStyle/>
                    <a:p>
                      <a:endParaRPr kumimoji="1" lang="ja-JP" altLang="en-US" sz="1000" dirty="0">
                        <a:latin typeface="+mn-ea"/>
                        <a:ea typeface="+mn-ea"/>
                      </a:endParaRPr>
                    </a:p>
                  </a:txBody>
                  <a:tcPr/>
                </a:tc>
                <a:tc>
                  <a:txBody>
                    <a:bodyPr/>
                    <a:lstStyle/>
                    <a:p>
                      <a:r>
                        <a:rPr kumimoji="1" lang="en-US" altLang="ja-JP" sz="1000" dirty="0">
                          <a:latin typeface="+mn-ea"/>
                          <a:ea typeface="+mn-ea"/>
                        </a:rPr>
                        <a:t>R1</a:t>
                      </a:r>
                      <a:r>
                        <a:rPr kumimoji="1" lang="ja-JP" altLang="en-US" sz="1000" dirty="0">
                          <a:latin typeface="+mn-ea"/>
                          <a:ea typeface="+mn-ea"/>
                        </a:rPr>
                        <a:t>にカーソルを点灯</a:t>
                      </a:r>
                    </a:p>
                  </a:txBody>
                  <a:tcPr/>
                </a:tc>
                <a:extLst>
                  <a:ext uri="{0D108BD9-81ED-4DB2-BD59-A6C34878D82A}">
                    <a16:rowId xmlns:a16="http://schemas.microsoft.com/office/drawing/2014/main" val="10009"/>
                  </a:ext>
                </a:extLst>
              </a:tr>
              <a:tr h="381512">
                <a:tc>
                  <a:txBody>
                    <a:bodyPr/>
                    <a:lstStyle/>
                    <a:p>
                      <a:endParaRPr kumimoji="1" lang="ja-JP" altLang="en-US" sz="1000" dirty="0">
                        <a:latin typeface="+mn-ea"/>
                        <a:ea typeface="+mn-ea"/>
                      </a:endParaRPr>
                    </a:p>
                  </a:txBody>
                  <a:tcPr/>
                </a:tc>
                <a:tc>
                  <a:txBody>
                    <a:bodyPr/>
                    <a:lstStyle/>
                    <a:p>
                      <a:r>
                        <a:rPr kumimoji="1" lang="ja-JP" altLang="en-US" sz="10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ラジオのモードが</a:t>
                      </a:r>
                      <a:r>
                        <a:rPr lang="en-US" altLang="ja-JP" sz="1000" dirty="0">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00" dirty="0">
                          <a:latin typeface="+mn-ea"/>
                          <a:ea typeface="+mn-ea"/>
                          <a:cs typeface="メイリオ" panose="020B0604030504040204" pitchFamily="50" charset="-128"/>
                        </a:rPr>
                        <a:t>(CAN_[RI1] 1Byte 4-7bit </a:t>
                      </a:r>
                      <a:r>
                        <a:rPr lang="ja-JP" altLang="en-US" sz="1000" dirty="0">
                          <a:latin typeface="+mn-ea"/>
                          <a:ea typeface="+mn-ea"/>
                          <a:cs typeface="メイリオ" panose="020B0604030504040204" pitchFamily="50" charset="-128"/>
                        </a:rPr>
                        <a:t>が</a:t>
                      </a:r>
                      <a:r>
                        <a:rPr lang="en-US" altLang="ja-JP" sz="1000" dirty="0">
                          <a:latin typeface="+mn-ea"/>
                          <a:ea typeface="+mn-ea"/>
                          <a:cs typeface="メイリオ" panose="020B0604030504040204" pitchFamily="50" charset="-128"/>
                        </a:rPr>
                        <a:t>0,1,2,3,4,5,6,7,8,9,10,12,14,15</a:t>
                      </a:r>
                      <a:r>
                        <a:rPr lang="ja-JP" altLang="en-US" sz="1000" dirty="0">
                          <a:latin typeface="+mn-ea"/>
                          <a:ea typeface="+mn-ea"/>
                          <a:cs typeface="メイリオ" panose="020B0604030504040204" pitchFamily="50" charset="-128"/>
                        </a:rPr>
                        <a:t>のいずれか</a:t>
                      </a:r>
                      <a:r>
                        <a:rPr lang="en-US" altLang="ja-JP" sz="1000" dirty="0">
                          <a:latin typeface="+mn-ea"/>
                          <a:ea typeface="+mn-ea"/>
                          <a:cs typeface="メイリオ" panose="020B0604030504040204" pitchFamily="50" charset="-128"/>
                        </a:rPr>
                        <a:t>)</a:t>
                      </a:r>
                    </a:p>
                  </a:txBody>
                  <a:tcPr/>
                </a:tc>
                <a:tc>
                  <a:txBody>
                    <a:bodyPr/>
                    <a:lstStyle/>
                    <a:p>
                      <a:r>
                        <a:rPr kumimoji="1" lang="ja-JP" altLang="en-US" sz="1000" dirty="0">
                          <a:latin typeface="+mn-ea"/>
                          <a:ea typeface="+mn-ea"/>
                        </a:rPr>
                        <a:t>ラジオ画面に遷移</a:t>
                      </a:r>
                    </a:p>
                  </a:txBody>
                  <a:tcPr/>
                </a:tc>
                <a:extLst>
                  <a:ext uri="{0D108BD9-81ED-4DB2-BD59-A6C34878D82A}">
                    <a16:rowId xmlns:a16="http://schemas.microsoft.com/office/drawing/2014/main" val="10010"/>
                  </a:ext>
                </a:extLst>
              </a:tr>
              <a:tr h="381512">
                <a:tc>
                  <a:txBody>
                    <a:bodyPr/>
                    <a:lstStyle/>
                    <a:p>
                      <a:endParaRPr kumimoji="1" lang="ja-JP" altLang="en-US" sz="1000" dirty="0">
                        <a:latin typeface="+mn-ea"/>
                        <a:ea typeface="+mn-ea"/>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離す</a:t>
                      </a:r>
                    </a:p>
                  </a:txBody>
                  <a:tcPr/>
                </a:tc>
                <a:tc>
                  <a:txBody>
                    <a:bodyPr/>
                    <a:lstStyle/>
                    <a:p>
                      <a:r>
                        <a:rPr lang="ja-JP" altLang="en-US" sz="1000" dirty="0">
                          <a:latin typeface="+mn-ea"/>
                          <a:ea typeface="+mn-ea"/>
                          <a:cs typeface="メイリオ" panose="020B0604030504040204" pitchFamily="50" charset="-128"/>
                        </a:rPr>
                        <a:t>ラジオのモードが</a:t>
                      </a:r>
                      <a:r>
                        <a:rPr lang="en-US" altLang="ja-JP" sz="1000" dirty="0">
                          <a:latin typeface="+mn-ea"/>
                          <a:ea typeface="+mn-ea"/>
                          <a:cs typeface="メイリオ" panose="020B0604030504040204" pitchFamily="50" charset="-128"/>
                        </a:rPr>
                        <a:t>DAB</a:t>
                      </a:r>
                    </a:p>
                    <a:p>
                      <a:r>
                        <a:rPr lang="en-US" altLang="ja-JP" sz="1000" dirty="0">
                          <a:latin typeface="+mn-ea"/>
                          <a:ea typeface="+mn-ea"/>
                          <a:cs typeface="メイリオ" panose="020B0604030504040204" pitchFamily="50" charset="-128"/>
                        </a:rPr>
                        <a:t>(CAN_[RI1] 1Byte 4-7bit </a:t>
                      </a:r>
                      <a:r>
                        <a:rPr lang="ja-JP" altLang="en-US" sz="1000" dirty="0">
                          <a:latin typeface="+mn-ea"/>
                          <a:ea typeface="+mn-ea"/>
                          <a:cs typeface="メイリオ" panose="020B0604030504040204" pitchFamily="50" charset="-128"/>
                        </a:rPr>
                        <a:t>が</a:t>
                      </a:r>
                      <a:r>
                        <a:rPr lang="en-US" altLang="ja-JP" sz="1000" dirty="0">
                          <a:latin typeface="+mn-ea"/>
                          <a:ea typeface="+mn-ea"/>
                          <a:cs typeface="メイリオ" panose="020B0604030504040204" pitchFamily="50" charset="-128"/>
                        </a:rPr>
                        <a:t>11)</a:t>
                      </a:r>
                      <a:endParaRPr kumimoji="1" lang="ja-JP" altLang="en-US" sz="1000" dirty="0">
                        <a:latin typeface="+mn-ea"/>
                        <a:ea typeface="+mn-ea"/>
                      </a:endParaRPr>
                    </a:p>
                  </a:txBody>
                  <a:tcPr/>
                </a:tc>
                <a:tc>
                  <a:txBody>
                    <a:bodyPr/>
                    <a:lstStyle/>
                    <a:p>
                      <a:r>
                        <a:rPr kumimoji="1" lang="en-US" altLang="ja-JP" sz="1000" dirty="0">
                          <a:latin typeface="+mn-ea"/>
                          <a:ea typeface="+mn-ea"/>
                        </a:rPr>
                        <a:t>DAB</a:t>
                      </a:r>
                      <a:r>
                        <a:rPr kumimoji="1" lang="ja-JP" altLang="en-US" sz="1000" dirty="0">
                          <a:latin typeface="+mn-ea"/>
                          <a:ea typeface="+mn-ea"/>
                        </a:rPr>
                        <a:t>画面に遷移</a:t>
                      </a:r>
                    </a:p>
                  </a:txBody>
                  <a:tcPr/>
                </a:tc>
                <a:extLst>
                  <a:ext uri="{0D108BD9-81ED-4DB2-BD59-A6C34878D82A}">
                    <a16:rowId xmlns:a16="http://schemas.microsoft.com/office/drawing/2014/main" val="10011"/>
                  </a:ext>
                </a:extLst>
              </a:tr>
              <a:tr h="381512">
                <a:tc>
                  <a:txBody>
                    <a:bodyPr/>
                    <a:lstStyle/>
                    <a:p>
                      <a:endParaRPr kumimoji="1" lang="ja-JP" altLang="en-US" sz="1000" dirty="0">
                        <a:latin typeface="+mn-ea"/>
                        <a:ea typeface="+mn-ea"/>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ラジオのモードが</a:t>
                      </a:r>
                      <a:r>
                        <a:rPr lang="en-US" altLang="ja-JP" sz="1000" dirty="0">
                          <a:latin typeface="+mn-ea"/>
                          <a:ea typeface="+mn-ea"/>
                          <a:cs typeface="メイリオ" panose="020B0604030504040204" pitchFamily="50" charset="-128"/>
                        </a:rPr>
                        <a:t>Bluetooth</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00" dirty="0">
                          <a:latin typeface="+mn-ea"/>
                          <a:ea typeface="+mn-ea"/>
                          <a:cs typeface="メイリオ" panose="020B0604030504040204" pitchFamily="50" charset="-128"/>
                        </a:rPr>
                        <a:t>(CAN_[RI1] 1Byte 4-7bit </a:t>
                      </a:r>
                      <a:r>
                        <a:rPr lang="ja-JP" altLang="en-US" sz="1000" dirty="0">
                          <a:latin typeface="+mn-ea"/>
                          <a:ea typeface="+mn-ea"/>
                          <a:cs typeface="メイリオ" panose="020B0604030504040204" pitchFamily="50" charset="-128"/>
                        </a:rPr>
                        <a:t>が</a:t>
                      </a:r>
                      <a:r>
                        <a:rPr lang="en-US" altLang="ja-JP" sz="1000" dirty="0">
                          <a:latin typeface="+mn-ea"/>
                          <a:ea typeface="+mn-ea"/>
                          <a:cs typeface="メイリオ" panose="020B0604030504040204" pitchFamily="50" charset="-128"/>
                        </a:rPr>
                        <a:t>13)</a:t>
                      </a:r>
                    </a:p>
                  </a:txBody>
                  <a:tcPr/>
                </a:tc>
                <a:tc>
                  <a:txBody>
                    <a:bodyPr/>
                    <a:lstStyle/>
                    <a:p>
                      <a:r>
                        <a:rPr kumimoji="1" lang="en-US" altLang="ja-JP" sz="1000" dirty="0">
                          <a:latin typeface="+mn-ea"/>
                          <a:ea typeface="+mn-ea"/>
                        </a:rPr>
                        <a:t>Bluetooth</a:t>
                      </a:r>
                      <a:r>
                        <a:rPr kumimoji="1" lang="ja-JP" altLang="en-US" sz="1000" dirty="0">
                          <a:latin typeface="+mn-ea"/>
                          <a:ea typeface="+mn-ea"/>
                        </a:rPr>
                        <a:t>画面に遷移</a:t>
                      </a:r>
                    </a:p>
                  </a:txBody>
                  <a:tcPr/>
                </a:tc>
                <a:extLst>
                  <a:ext uri="{0D108BD9-81ED-4DB2-BD59-A6C34878D82A}">
                    <a16:rowId xmlns:a16="http://schemas.microsoft.com/office/drawing/2014/main" val="10012"/>
                  </a:ext>
                </a:extLst>
              </a:tr>
              <a:tr h="381512">
                <a:tc>
                  <a:txBody>
                    <a:bodyPr/>
                    <a:lstStyle/>
                    <a:p>
                      <a:endParaRPr kumimoji="1" lang="ja-JP" altLang="en-US" sz="1000" dirty="0">
                        <a:latin typeface="+mn-ea"/>
                        <a:ea typeface="+mn-ea"/>
                      </a:endParaRPr>
                    </a:p>
                  </a:txBody>
                  <a:tcPr/>
                </a:tc>
                <a:tc>
                  <a:txBody>
                    <a:bodyPr/>
                    <a:lstStyle/>
                    <a:p>
                      <a:r>
                        <a:rPr kumimoji="1" lang="ja-JP" altLang="en-US" sz="10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n-ea"/>
                          <a:ea typeface="+mn-ea"/>
                          <a:cs typeface="メイリオ" panose="020B0604030504040204" pitchFamily="50" charset="-128"/>
                        </a:rPr>
                        <a:t>ラジオのモードが携帯電話</a:t>
                      </a:r>
                      <a:br>
                        <a:rPr lang="en-US" altLang="ja-JP" sz="1000" dirty="0">
                          <a:solidFill>
                            <a:schemeClr val="tx1"/>
                          </a:solidFill>
                          <a:latin typeface="+mn-ea"/>
                          <a:ea typeface="+mn-ea"/>
                          <a:cs typeface="メイリオ" panose="020B0604030504040204" pitchFamily="50" charset="-128"/>
                        </a:rPr>
                      </a:br>
                      <a:r>
                        <a:rPr lang="en-US" altLang="ja-JP" sz="1000" dirty="0">
                          <a:solidFill>
                            <a:schemeClr val="tx1"/>
                          </a:solidFill>
                          <a:latin typeface="+mn-ea"/>
                          <a:ea typeface="+mn-ea"/>
                          <a:cs typeface="メイリオ" panose="020B0604030504040204" pitchFamily="50" charset="-128"/>
                        </a:rPr>
                        <a:t>(CAN_[RI5] 0Byte 4-7bit </a:t>
                      </a:r>
                      <a:r>
                        <a:rPr lang="ja-JP" altLang="en-US" sz="1000" dirty="0">
                          <a:solidFill>
                            <a:schemeClr val="tx1"/>
                          </a:solidFill>
                          <a:latin typeface="+mn-ea"/>
                          <a:ea typeface="+mn-ea"/>
                          <a:cs typeface="メイリオ" panose="020B0604030504040204" pitchFamily="50" charset="-128"/>
                        </a:rPr>
                        <a:t>が</a:t>
                      </a:r>
                      <a:r>
                        <a:rPr lang="en-US" altLang="ja-JP" sz="1000" dirty="0">
                          <a:solidFill>
                            <a:schemeClr val="tx1"/>
                          </a:solidFill>
                          <a:latin typeface="+mn-ea"/>
                          <a:ea typeface="+mn-ea"/>
                          <a:cs typeface="メイリオ" panose="020B0604030504040204" pitchFamily="50" charset="-128"/>
                        </a:rPr>
                        <a:t>1,2,3</a:t>
                      </a:r>
                      <a:r>
                        <a:rPr lang="ja-JP" altLang="en-US" sz="1000" dirty="0">
                          <a:solidFill>
                            <a:schemeClr val="tx1"/>
                          </a:solidFill>
                          <a:latin typeface="+mn-ea"/>
                          <a:ea typeface="+mn-ea"/>
                          <a:cs typeface="メイリオ" panose="020B0604030504040204" pitchFamily="50" charset="-128"/>
                        </a:rPr>
                        <a:t>のいずれか</a:t>
                      </a:r>
                      <a:r>
                        <a:rPr lang="en-US" altLang="ja-JP" sz="1000" dirty="0">
                          <a:solidFill>
                            <a:schemeClr val="tx1"/>
                          </a:solidFill>
                          <a:latin typeface="+mn-ea"/>
                          <a:ea typeface="+mn-ea"/>
                          <a:cs typeface="メイリオ" panose="020B0604030504040204" pitchFamily="50" charset="-128"/>
                        </a:rPr>
                        <a:t>)</a:t>
                      </a:r>
                    </a:p>
                  </a:txBody>
                  <a:tcPr/>
                </a:tc>
                <a:tc>
                  <a:txBody>
                    <a:bodyPr/>
                    <a:lstStyle/>
                    <a:p>
                      <a:r>
                        <a:rPr kumimoji="1" lang="ja-JP" altLang="en-US" sz="1000" dirty="0">
                          <a:latin typeface="+mn-ea"/>
                          <a:ea typeface="+mn-ea"/>
                        </a:rPr>
                        <a:t>電話画面に遷移</a:t>
                      </a:r>
                    </a:p>
                  </a:txBody>
                  <a:tcPr/>
                </a:tc>
                <a:extLst>
                  <a:ext uri="{0D108BD9-81ED-4DB2-BD59-A6C34878D82A}">
                    <a16:rowId xmlns:a16="http://schemas.microsoft.com/office/drawing/2014/main" val="10013"/>
                  </a:ext>
                </a:extLst>
              </a:tr>
              <a:tr h="234777">
                <a:tc>
                  <a:txBody>
                    <a:bodyPr/>
                    <a:lstStyle/>
                    <a:p>
                      <a:r>
                        <a:rPr kumimoji="1" lang="en-US" altLang="ja-JP" sz="1000" dirty="0">
                          <a:solidFill>
                            <a:schemeClr val="tx1"/>
                          </a:solidFill>
                          <a:latin typeface="+mn-ea"/>
                          <a:ea typeface="+mn-ea"/>
                        </a:rPr>
                        <a:t>R10</a:t>
                      </a:r>
                      <a:endParaRPr kumimoji="1" lang="ja-JP" altLang="en-US" sz="1000" dirty="0">
                        <a:solidFill>
                          <a:schemeClr val="tx1"/>
                        </a:solidFill>
                        <a:latin typeface="+mn-ea"/>
                        <a:ea typeface="+mn-ea"/>
                      </a:endParaRPr>
                    </a:p>
                  </a:txBody>
                  <a:tcPr/>
                </a:tc>
                <a:tc>
                  <a:txBody>
                    <a:bodyPr/>
                    <a:lstStyle/>
                    <a:p>
                      <a:r>
                        <a:rPr kumimoji="1" lang="ja-JP" altLang="en-US" sz="1000" dirty="0">
                          <a:solidFill>
                            <a:schemeClr val="tx1"/>
                          </a:solidFill>
                          <a:latin typeface="+mn-ea"/>
                          <a:ea typeface="+mn-ea"/>
                        </a:rPr>
                        <a:t>押す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ea"/>
                        <a:ea typeface="+mn-ea"/>
                        <a:cs typeface="メイリオ" panose="020B0604030504040204" pitchFamily="50" charset="-128"/>
                      </a:endParaRPr>
                    </a:p>
                  </a:txBody>
                  <a:tcPr/>
                </a:tc>
                <a:tc>
                  <a:txBody>
                    <a:bodyPr/>
                    <a:lstStyle/>
                    <a:p>
                      <a:r>
                        <a:rPr kumimoji="1" lang="en-US" altLang="ja-JP" sz="1000" dirty="0">
                          <a:solidFill>
                            <a:schemeClr val="tx1"/>
                          </a:solidFill>
                          <a:latin typeface="+mn-ea"/>
                          <a:ea typeface="+mn-ea"/>
                        </a:rPr>
                        <a:t>R10</a:t>
                      </a:r>
                      <a:r>
                        <a:rPr kumimoji="1" lang="ja-JP" altLang="en-US" sz="1000" dirty="0">
                          <a:solidFill>
                            <a:schemeClr val="tx1"/>
                          </a:solidFill>
                          <a:latin typeface="+mn-ea"/>
                          <a:ea typeface="+mn-ea"/>
                        </a:rPr>
                        <a:t>にカーソルを点灯</a:t>
                      </a:r>
                    </a:p>
                  </a:txBody>
                  <a:tcPr/>
                </a:tc>
                <a:extLst>
                  <a:ext uri="{0D108BD9-81ED-4DB2-BD59-A6C34878D82A}">
                    <a16:rowId xmlns:a16="http://schemas.microsoft.com/office/drawing/2014/main" val="10014"/>
                  </a:ext>
                </a:extLst>
              </a:tr>
              <a:tr h="381512">
                <a:tc>
                  <a:txBody>
                    <a:bodyPr/>
                    <a:lstStyle/>
                    <a:p>
                      <a:endParaRPr kumimoji="1" lang="ja-JP" altLang="en-US" sz="1000" dirty="0">
                        <a:solidFill>
                          <a:schemeClr val="tx1"/>
                        </a:solidFill>
                        <a:latin typeface="+mn-ea"/>
                        <a:ea typeface="+mn-ea"/>
                      </a:endParaRPr>
                    </a:p>
                  </a:txBody>
                  <a:tcPr/>
                </a:tc>
                <a:tc>
                  <a:txBody>
                    <a:bodyPr/>
                    <a:lstStyle/>
                    <a:p>
                      <a:r>
                        <a:rPr kumimoji="1" lang="ja-JP" altLang="en-US" sz="1000" dirty="0">
                          <a:solidFill>
                            <a:schemeClr val="tx1"/>
                          </a:solidFill>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ea"/>
                        <a:ea typeface="+mn-ea"/>
                        <a:cs typeface="メイリオ" panose="020B0604030504040204" pitchFamily="50" charset="-128"/>
                      </a:endParaRPr>
                    </a:p>
                  </a:txBody>
                  <a:tcPr/>
                </a:tc>
                <a:tc>
                  <a:txBody>
                    <a:bodyPr/>
                    <a:lstStyle/>
                    <a:p>
                      <a:r>
                        <a:rPr kumimoji="1" lang="ja-JP" altLang="en-US" sz="1000" dirty="0">
                          <a:solidFill>
                            <a:schemeClr val="tx1"/>
                          </a:solidFill>
                          <a:latin typeface="+mn-ea"/>
                          <a:ea typeface="+mn-ea"/>
                        </a:rPr>
                        <a:t>ミュート</a:t>
                      </a:r>
                      <a:r>
                        <a:rPr kumimoji="1" lang="en-US" altLang="ja-JP" sz="1000" dirty="0">
                          <a:solidFill>
                            <a:schemeClr val="tx1"/>
                          </a:solidFill>
                          <a:latin typeface="+mn-ea"/>
                          <a:ea typeface="+mn-ea"/>
                        </a:rPr>
                        <a:t>ON/OFF</a:t>
                      </a:r>
                      <a:r>
                        <a:rPr kumimoji="1" lang="ja-JP" altLang="en-US" sz="1000" dirty="0">
                          <a:solidFill>
                            <a:schemeClr val="tx1"/>
                          </a:solidFill>
                          <a:latin typeface="+mn-ea"/>
                          <a:ea typeface="+mn-ea"/>
                        </a:rPr>
                        <a:t>を切替</a:t>
                      </a:r>
                      <a:endParaRPr kumimoji="1" lang="en-US" altLang="ja-JP" sz="1000" dirty="0">
                        <a:solidFill>
                          <a:schemeClr val="tx1"/>
                        </a:solidFill>
                        <a:latin typeface="+mn-ea"/>
                        <a:ea typeface="+mn-ea"/>
                      </a:endParaRPr>
                    </a:p>
                    <a:p>
                      <a:r>
                        <a:rPr kumimoji="1" lang="en-US" altLang="ja-JP" sz="1000" dirty="0">
                          <a:solidFill>
                            <a:schemeClr val="tx1"/>
                          </a:solidFill>
                          <a:latin typeface="+mn-ea"/>
                          <a:ea typeface="+mn-ea"/>
                        </a:rPr>
                        <a:t>CAN_[CLI2] 4Byte 2bit </a:t>
                      </a:r>
                      <a:r>
                        <a:rPr kumimoji="1" lang="ja-JP" altLang="en-US" sz="1000" dirty="0">
                          <a:solidFill>
                            <a:schemeClr val="tx1"/>
                          </a:solidFill>
                          <a:latin typeface="+mn-ea"/>
                          <a:ea typeface="+mn-ea"/>
                        </a:rPr>
                        <a:t>に</a:t>
                      </a:r>
                      <a:r>
                        <a:rPr kumimoji="1" lang="en-US" altLang="ja-JP" sz="1000" dirty="0">
                          <a:solidFill>
                            <a:schemeClr val="tx1"/>
                          </a:solidFill>
                          <a:latin typeface="+mn-ea"/>
                          <a:ea typeface="+mn-ea"/>
                        </a:rPr>
                        <a:t>1</a:t>
                      </a:r>
                      <a:r>
                        <a:rPr kumimoji="1" lang="ja-JP" altLang="en-US" sz="1000" dirty="0">
                          <a:solidFill>
                            <a:schemeClr val="tx1"/>
                          </a:solidFill>
                          <a:latin typeface="+mn-ea"/>
                          <a:ea typeface="+mn-ea"/>
                        </a:rPr>
                        <a:t>を送信</a:t>
                      </a:r>
                    </a:p>
                  </a:txBody>
                  <a:tcPr/>
                </a:tc>
                <a:extLst>
                  <a:ext uri="{0D108BD9-81ED-4DB2-BD59-A6C34878D82A}">
                    <a16:rowId xmlns:a16="http://schemas.microsoft.com/office/drawing/2014/main" val="10015"/>
                  </a:ext>
                </a:extLst>
              </a:tr>
              <a:tr h="234777">
                <a:tc>
                  <a:txBody>
                    <a:bodyPr/>
                    <a:lstStyle/>
                    <a:p>
                      <a:r>
                        <a:rPr kumimoji="1" lang="en-US" altLang="ja-JP" sz="1000" dirty="0">
                          <a:latin typeface="+mn-ea"/>
                          <a:ea typeface="+mn-ea"/>
                        </a:rPr>
                        <a:t>D13</a:t>
                      </a:r>
                      <a:endParaRPr kumimoji="1" lang="ja-JP" altLang="en-US" sz="1000" dirty="0">
                        <a:latin typeface="+mn-ea"/>
                        <a:ea typeface="+mn-ea"/>
                      </a:endParaRPr>
                    </a:p>
                  </a:txBody>
                  <a:tcPr/>
                </a:tc>
                <a:tc>
                  <a:txBody>
                    <a:bodyPr/>
                    <a:lstStyle/>
                    <a:p>
                      <a:r>
                        <a:rPr kumimoji="1" lang="en-US" altLang="ja-JP" sz="1000" dirty="0">
                          <a:latin typeface="+mn-ea"/>
                          <a:ea typeface="+mn-ea"/>
                        </a:rPr>
                        <a:t>1</a:t>
                      </a:r>
                      <a:r>
                        <a:rPr kumimoji="1" lang="ja-JP" altLang="en-US" sz="1000" dirty="0">
                          <a:latin typeface="+mn-ea"/>
                          <a:ea typeface="+mn-ea"/>
                        </a:rPr>
                        <a:t>秒長押し</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ea"/>
                        <a:ea typeface="+mn-ea"/>
                        <a:cs typeface="メイリオ" panose="020B0604030504040204" pitchFamily="50" charset="-128"/>
                      </a:endParaRPr>
                    </a:p>
                  </a:txBody>
                  <a:tcPr/>
                </a:tc>
                <a:tc>
                  <a:txBody>
                    <a:bodyPr/>
                    <a:lstStyle/>
                    <a:p>
                      <a:r>
                        <a:rPr kumimoji="1" lang="ja-JP" altLang="en-US" sz="1000" dirty="0">
                          <a:latin typeface="+mn-ea"/>
                          <a:ea typeface="+mn-ea"/>
                        </a:rPr>
                        <a:t>日付・時刻設定画面に遷移</a:t>
                      </a:r>
                    </a:p>
                  </a:txBody>
                  <a:tcPr/>
                </a:tc>
                <a:extLst>
                  <a:ext uri="{0D108BD9-81ED-4DB2-BD59-A6C34878D82A}">
                    <a16:rowId xmlns:a16="http://schemas.microsoft.com/office/drawing/2014/main" val="10016"/>
                  </a:ext>
                </a:extLst>
              </a:tr>
              <a:tr h="1115188">
                <a:tc>
                  <a:txBody>
                    <a:bodyPr/>
                    <a:lstStyle/>
                    <a:p>
                      <a:r>
                        <a:rPr kumimoji="1" lang="en-US" altLang="ja-JP" sz="1000" dirty="0">
                          <a:latin typeface="+mn-ea"/>
                          <a:ea typeface="+mn-ea"/>
                        </a:rPr>
                        <a:t>D14</a:t>
                      </a:r>
                      <a:endParaRPr kumimoji="1" lang="ja-JP" altLang="en-US" sz="1000" dirty="0">
                        <a:latin typeface="+mn-ea"/>
                        <a:ea typeface="+mn-ea"/>
                      </a:endParaRPr>
                    </a:p>
                  </a:txBody>
                  <a:tcPr/>
                </a:tc>
                <a:tc>
                  <a:txBody>
                    <a:bodyPr/>
                    <a:lstStyle/>
                    <a:p>
                      <a:r>
                        <a:rPr kumimoji="1" lang="ja-JP" altLang="en-US" sz="10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下記ランプのいずれかを表示している</a:t>
                      </a:r>
                      <a:endParaRPr lang="en-US" altLang="ja-JP" sz="10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・エンジンストップ要求ランプ　</a:t>
                      </a:r>
                      <a:endParaRPr lang="en-US" altLang="ja-JP" sz="10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00" dirty="0">
                          <a:latin typeface="+mn-ea"/>
                          <a:ea typeface="+mn-ea"/>
                          <a:cs typeface="メイリオ" panose="020B0604030504040204" pitchFamily="50" charset="-128"/>
                        </a:rPr>
                        <a:t>(CAN_[CLM3] 5Byte</a:t>
                      </a:r>
                      <a:r>
                        <a:rPr lang="en-US" altLang="ja-JP" sz="1000" baseline="0" dirty="0">
                          <a:latin typeface="+mn-ea"/>
                          <a:ea typeface="+mn-ea"/>
                          <a:cs typeface="メイリオ" panose="020B0604030504040204" pitchFamily="50" charset="-128"/>
                        </a:rPr>
                        <a:t> 2-3bit </a:t>
                      </a:r>
                      <a:r>
                        <a:rPr lang="ja-JP" altLang="en-US" sz="1000" baseline="0" dirty="0">
                          <a:latin typeface="+mn-ea"/>
                          <a:ea typeface="+mn-ea"/>
                          <a:cs typeface="メイリオ" panose="020B0604030504040204" pitchFamily="50" charset="-128"/>
                        </a:rPr>
                        <a:t>が </a:t>
                      </a:r>
                      <a:r>
                        <a:rPr lang="en-US" altLang="ja-JP" sz="1000" baseline="0" dirty="0">
                          <a:latin typeface="+mn-ea"/>
                          <a:ea typeface="+mn-ea"/>
                          <a:cs typeface="メイリオ" panose="020B0604030504040204" pitchFamily="50" charset="-128"/>
                        </a:rPr>
                        <a:t>1,2,3</a:t>
                      </a:r>
                      <a:r>
                        <a:rPr lang="ja-JP" altLang="en-US" sz="1000" baseline="0" dirty="0">
                          <a:latin typeface="+mn-ea"/>
                          <a:ea typeface="+mn-ea"/>
                          <a:cs typeface="メイリオ" panose="020B0604030504040204" pitchFamily="50" charset="-128"/>
                        </a:rPr>
                        <a:t>のいずれか</a:t>
                      </a:r>
                      <a:r>
                        <a:rPr lang="en-US" altLang="ja-JP" sz="10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a:t>
                      </a:r>
                      <a:r>
                        <a:rPr lang="en-US" altLang="ja-JP" sz="1000" dirty="0">
                          <a:latin typeface="+mn-ea"/>
                          <a:ea typeface="+mn-ea"/>
                          <a:cs typeface="メイリオ" panose="020B0604030504040204" pitchFamily="50" charset="-128"/>
                        </a:rPr>
                        <a:t>ECM</a:t>
                      </a:r>
                      <a:r>
                        <a:rPr lang="ja-JP" altLang="en-US" sz="1000" dirty="0">
                          <a:latin typeface="+mn-ea"/>
                          <a:ea typeface="+mn-ea"/>
                          <a:cs typeface="メイリオ" panose="020B0604030504040204" pitchFamily="50" charset="-128"/>
                        </a:rPr>
                        <a:t>エラーランプ　　　　　　</a:t>
                      </a:r>
                      <a:endParaRPr lang="en-US" altLang="ja-JP" sz="10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00" dirty="0">
                          <a:latin typeface="+mn-ea"/>
                          <a:ea typeface="+mn-ea"/>
                          <a:cs typeface="メイリオ" panose="020B0604030504040204" pitchFamily="50" charset="-128"/>
                        </a:rPr>
                        <a:t>(CAN_[CLM3] 1Byte</a:t>
                      </a:r>
                      <a:r>
                        <a:rPr lang="en-US" altLang="ja-JP" sz="1000" baseline="0" dirty="0">
                          <a:latin typeface="+mn-ea"/>
                          <a:ea typeface="+mn-ea"/>
                          <a:cs typeface="メイリオ" panose="020B0604030504040204" pitchFamily="50" charset="-128"/>
                        </a:rPr>
                        <a:t> 4-5bit</a:t>
                      </a:r>
                      <a:r>
                        <a:rPr lang="ja-JP" altLang="en-US" sz="1000" baseline="0" dirty="0">
                          <a:latin typeface="+mn-ea"/>
                          <a:ea typeface="+mn-ea"/>
                          <a:cs typeface="メイリオ" panose="020B0604030504040204" pitchFamily="50" charset="-128"/>
                        </a:rPr>
                        <a:t>が </a:t>
                      </a:r>
                      <a:r>
                        <a:rPr lang="en-US" altLang="ja-JP" sz="1000" baseline="0" dirty="0">
                          <a:latin typeface="+mn-ea"/>
                          <a:ea typeface="+mn-ea"/>
                          <a:cs typeface="メイリオ" panose="020B0604030504040204" pitchFamily="50" charset="-128"/>
                        </a:rPr>
                        <a:t>1,2,3</a:t>
                      </a:r>
                      <a:r>
                        <a:rPr lang="ja-JP" altLang="en-US" sz="1000" baseline="0" dirty="0">
                          <a:latin typeface="+mn-ea"/>
                          <a:ea typeface="+mn-ea"/>
                          <a:cs typeface="メイリオ" panose="020B0604030504040204" pitchFamily="50" charset="-128"/>
                        </a:rPr>
                        <a:t>のいずれか</a:t>
                      </a:r>
                      <a:r>
                        <a:rPr lang="en-US" altLang="ja-JP" sz="10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00" dirty="0">
                          <a:latin typeface="+mn-ea"/>
                          <a:ea typeface="+mn-ea"/>
                          <a:cs typeface="メイリオ" panose="020B0604030504040204" pitchFamily="50" charset="-128"/>
                        </a:rPr>
                        <a:t>・エマージェンシーランプ　　　</a:t>
                      </a:r>
                      <a:endParaRPr lang="en-US" altLang="ja-JP" sz="10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00" dirty="0">
                          <a:latin typeface="+mn-ea"/>
                          <a:ea typeface="+mn-ea"/>
                          <a:cs typeface="メイリオ" panose="020B0604030504040204" pitchFamily="50" charset="-128"/>
                        </a:rPr>
                        <a:t>(CAN_[CLM3] 2Byte</a:t>
                      </a:r>
                      <a:r>
                        <a:rPr lang="en-US" altLang="ja-JP" sz="1000" baseline="0" dirty="0">
                          <a:latin typeface="+mn-ea"/>
                          <a:ea typeface="+mn-ea"/>
                          <a:cs typeface="メイリオ" panose="020B0604030504040204" pitchFamily="50" charset="-128"/>
                        </a:rPr>
                        <a:t> 0-1bit</a:t>
                      </a:r>
                      <a:r>
                        <a:rPr lang="ja-JP" altLang="en-US" sz="1000" baseline="0" dirty="0">
                          <a:latin typeface="+mn-ea"/>
                          <a:ea typeface="+mn-ea"/>
                          <a:cs typeface="メイリオ" panose="020B0604030504040204" pitchFamily="50" charset="-128"/>
                        </a:rPr>
                        <a:t>が </a:t>
                      </a:r>
                      <a:r>
                        <a:rPr lang="en-US" altLang="ja-JP" sz="1000" baseline="0" dirty="0">
                          <a:latin typeface="+mn-ea"/>
                          <a:ea typeface="+mn-ea"/>
                          <a:cs typeface="メイリオ" panose="020B0604030504040204" pitchFamily="50" charset="-128"/>
                        </a:rPr>
                        <a:t>1,2,3</a:t>
                      </a:r>
                      <a:r>
                        <a:rPr lang="ja-JP" altLang="en-US" sz="1000" baseline="0" dirty="0">
                          <a:latin typeface="+mn-ea"/>
                          <a:ea typeface="+mn-ea"/>
                          <a:cs typeface="メイリオ" panose="020B0604030504040204" pitchFamily="50" charset="-128"/>
                        </a:rPr>
                        <a:t>のいずれか</a:t>
                      </a:r>
                      <a:r>
                        <a:rPr lang="en-US" altLang="ja-JP" sz="1000" baseline="0" dirty="0">
                          <a:latin typeface="+mn-ea"/>
                          <a:ea typeface="+mn-ea"/>
                          <a:cs typeface="メイリオ" panose="020B0604030504040204" pitchFamily="50" charset="-128"/>
                        </a:rPr>
                        <a:t>)</a:t>
                      </a:r>
                    </a:p>
                  </a:txBody>
                  <a:tcPr/>
                </a:tc>
                <a:tc>
                  <a:txBody>
                    <a:bodyPr/>
                    <a:lstStyle/>
                    <a:p>
                      <a:r>
                        <a:rPr kumimoji="1" lang="ja-JP" altLang="en-US" sz="1000" dirty="0">
                          <a:latin typeface="+mn-ea"/>
                          <a:ea typeface="+mn-ea"/>
                        </a:rPr>
                        <a:t>エラーコード画面に遷移</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693188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7724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（通話後</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秒間）</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40" name="直線矢印コネクタ 239"/>
          <p:cNvCxnSpPr/>
          <p:nvPr/>
        </p:nvCxnSpPr>
        <p:spPr>
          <a:xfrm flipH="1">
            <a:off x="8382003" y="1476376"/>
            <a:ext cx="438149" cy="263842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8886001" y="2192474"/>
            <a:ext cx="991426" cy="19534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R32</a:t>
            </a:r>
          </a:p>
        </p:txBody>
      </p:sp>
      <p:cxnSp>
        <p:nvCxnSpPr>
          <p:cNvPr id="284" name="直線矢印コネクタ 283"/>
          <p:cNvCxnSpPr/>
          <p:nvPr/>
        </p:nvCxnSpPr>
        <p:spPr>
          <a:xfrm>
            <a:off x="11414226"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162675" y="4543425"/>
            <a:ext cx="2019300" cy="75247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27" name="角丸四角形 326"/>
          <p:cNvSpPr/>
          <p:nvPr/>
        </p:nvSpPr>
        <p:spPr>
          <a:xfrm>
            <a:off x="81417" y="3152428"/>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8562974" y="1476375"/>
            <a:ext cx="428626" cy="26384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03" name="図 102"/>
          <p:cNvPicPr>
            <a:picLocks noChangeAspect="1"/>
          </p:cNvPicPr>
          <p:nvPr/>
        </p:nvPicPr>
        <p:blipFill rotWithShape="1">
          <a:blip r:embed="rId7">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pic>
        <p:nvPicPr>
          <p:cNvPr id="105" name="図 104"/>
          <p:cNvPicPr>
            <a:picLocks noChangeAspect="1"/>
          </p:cNvPicPr>
          <p:nvPr/>
        </p:nvPicPr>
        <p:blipFill rotWithShape="1">
          <a:blip r:embed="rId7">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pic>
        <p:nvPicPr>
          <p:cNvPr id="107" name="図 106"/>
          <p:cNvPicPr>
            <a:picLocks noChangeAspect="1"/>
          </p:cNvPicPr>
          <p:nvPr/>
        </p:nvPicPr>
        <p:blipFill rotWithShape="1">
          <a:blip r:embed="rId7">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sp>
        <p:nvSpPr>
          <p:cNvPr id="140" name="角丸四角形 139"/>
          <p:cNvSpPr/>
          <p:nvPr/>
        </p:nvSpPr>
        <p:spPr>
          <a:xfrm>
            <a:off x="11728084" y="475306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R32</a:t>
            </a:r>
          </a:p>
        </p:txBody>
      </p:sp>
      <p:grpSp>
        <p:nvGrpSpPr>
          <p:cNvPr id="88" name="グループ化 87"/>
          <p:cNvGrpSpPr/>
          <p:nvPr/>
        </p:nvGrpSpPr>
        <p:grpSpPr>
          <a:xfrm>
            <a:off x="335138" y="5904667"/>
            <a:ext cx="2360999" cy="673342"/>
            <a:chOff x="9343331" y="38032"/>
            <a:chExt cx="2360999" cy="673342"/>
          </a:xfrm>
        </p:grpSpPr>
        <p:cxnSp>
          <p:nvCxnSpPr>
            <p:cNvPr id="91" name="直線矢印コネクタ 90"/>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5" name="角丸四角形 74"/>
          <p:cNvSpPr/>
          <p:nvPr/>
        </p:nvSpPr>
        <p:spPr>
          <a:xfrm>
            <a:off x="3004274" y="2951610"/>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69" name="角丸四角形 68"/>
          <p:cNvSpPr/>
          <p:nvPr/>
        </p:nvSpPr>
        <p:spPr>
          <a:xfrm>
            <a:off x="1326140" y="2955394"/>
            <a:ext cx="590400" cy="591003"/>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70" name="角丸四角形 69"/>
          <p:cNvSpPr/>
          <p:nvPr/>
        </p:nvSpPr>
        <p:spPr>
          <a:xfrm>
            <a:off x="4699298" y="294643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cxnSp>
        <p:nvCxnSpPr>
          <p:cNvPr id="71" name="直線矢印コネクタ 70"/>
          <p:cNvCxnSpPr/>
          <p:nvPr/>
        </p:nvCxnSpPr>
        <p:spPr>
          <a:xfrm flipH="1">
            <a:off x="5334003" y="1472184"/>
            <a:ext cx="3361943" cy="159642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5295900" y="3562351"/>
            <a:ext cx="704850" cy="17049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5368161" y="3200401"/>
            <a:ext cx="2651892" cy="977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5333203" y="3362820"/>
            <a:ext cx="2667799" cy="98846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4993458" y="3579935"/>
            <a:ext cx="912043" cy="175406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4993458" y="1371601"/>
            <a:ext cx="3711630" cy="158270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H="1" flipV="1">
            <a:off x="621417" y="3579935"/>
            <a:ext cx="1061478" cy="1915717"/>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1682895" y="5485917"/>
            <a:ext cx="4171950" cy="0"/>
          </a:xfrm>
          <a:prstGeom prst="straightConnector1">
            <a:avLst/>
          </a:prstGeom>
          <a:ln w="381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644830" y="3479845"/>
            <a:ext cx="2367794" cy="513132"/>
          </a:xfrm>
          <a:prstGeom prst="straightConnector1">
            <a:avLst/>
          </a:prstGeom>
          <a:ln w="381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H="1">
            <a:off x="2972210" y="3356371"/>
            <a:ext cx="1669939" cy="649902"/>
          </a:xfrm>
          <a:prstGeom prst="straightConnector1">
            <a:avLst/>
          </a:prstGeom>
          <a:ln w="3810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5779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 name="図 67"/>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18" name="直線矢印コネクタ 217"/>
          <p:cNvCxnSpPr/>
          <p:nvPr/>
        </p:nvCxnSpPr>
        <p:spPr>
          <a:xfrm flipH="1" flipV="1">
            <a:off x="6383867" y="3183468"/>
            <a:ext cx="2142066" cy="47413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6409267" y="3022600"/>
            <a:ext cx="2167466" cy="491067"/>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76897"/>
            <a:ext cx="0" cy="252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95947"/>
            <a:ext cx="0" cy="252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257427" y="1809751"/>
            <a:ext cx="1362075" cy="97155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H="1" flipV="1">
            <a:off x="2400301" y="1800226"/>
            <a:ext cx="1371600" cy="962025"/>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07367" y="4924426"/>
            <a:ext cx="5970059" cy="62124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102" name="角丸四角形 101"/>
          <p:cNvSpPr/>
          <p:nvPr/>
        </p:nvSpPr>
        <p:spPr>
          <a:xfrm>
            <a:off x="3545209" y="279222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4" name="図 103"/>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105" name="角丸四角形 104"/>
          <p:cNvSpPr/>
          <p:nvPr/>
        </p:nvSpPr>
        <p:spPr>
          <a:xfrm>
            <a:off x="5785316" y="2788438"/>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10" name="図 109"/>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115" name="角丸四角形 114"/>
          <p:cNvSpPr/>
          <p:nvPr/>
        </p:nvSpPr>
        <p:spPr>
          <a:xfrm>
            <a:off x="4750684" y="4145197"/>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118" name="タイトル 1"/>
          <p:cNvSpPr>
            <a:spLocks noGrp="1"/>
          </p:cNvSpPr>
          <p:nvPr>
            <p:ph type="title"/>
          </p:nvPr>
        </p:nvSpPr>
        <p:spPr>
          <a:xfrm>
            <a:off x="228599" y="295993"/>
            <a:ext cx="7335663"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電話画面（着信中）（縦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31" name="直線矢印コネクタ 130"/>
          <p:cNvCxnSpPr/>
          <p:nvPr/>
        </p:nvCxnSpPr>
        <p:spPr>
          <a:xfrm flipH="1">
            <a:off x="4204604" y="3185930"/>
            <a:ext cx="154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4204603" y="3049702"/>
            <a:ext cx="154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a:off x="3915233" y="4838701"/>
            <a:ext cx="5975529" cy="591691"/>
          </a:xfrm>
          <a:prstGeom prst="straightConnector1">
            <a:avLst/>
          </a:prstGeom>
          <a:ln w="38100">
            <a:solidFill>
              <a:srgbClr val="66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70" name="図 6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71" name="角丸四角形 70"/>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2" name="角丸四角形 71"/>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4" name="直線矢印コネクタ 73"/>
          <p:cNvCxnSpPr/>
          <p:nvPr/>
        </p:nvCxnSpPr>
        <p:spPr>
          <a:xfrm flipH="1">
            <a:off x="9034009" y="3643130"/>
            <a:ext cx="840242"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9034009" y="3460934"/>
            <a:ext cx="840242"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p:cNvGrpSpPr/>
          <p:nvPr/>
        </p:nvGrpSpPr>
        <p:grpSpPr>
          <a:xfrm>
            <a:off x="9772084" y="346534"/>
            <a:ext cx="2102193" cy="375542"/>
            <a:chOff x="10011594" y="66356"/>
            <a:chExt cx="2102193" cy="375542"/>
          </a:xfrm>
        </p:grpSpPr>
        <p:cxnSp>
          <p:nvCxnSpPr>
            <p:cNvPr id="86" name="直線矢印コネクタ 8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8"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53" name="Text Box 435"/>
          <p:cNvSpPr txBox="1">
            <a:spLocks noChangeArrowheads="1"/>
          </p:cNvSpPr>
          <p:nvPr/>
        </p:nvSpPr>
        <p:spPr bwMode="auto">
          <a:xfrm>
            <a:off x="9513278" y="1104756"/>
            <a:ext cx="2528256"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a:t>
            </a:r>
          </a:p>
        </p:txBody>
      </p:sp>
    </p:spTree>
    <p:extLst>
      <p:ext uri="{BB962C8B-B14F-4D97-AF65-F5344CB8AC3E}">
        <p14:creationId xmlns:p14="http://schemas.microsoft.com/office/powerpoint/2010/main" val="18954261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 name="図 67"/>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30" name="直線矢印コネクタ 229"/>
          <p:cNvCxnSpPr/>
          <p:nvPr/>
        </p:nvCxnSpPr>
        <p:spPr>
          <a:xfrm>
            <a:off x="2182807" y="5676897"/>
            <a:ext cx="0" cy="252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95947"/>
            <a:ext cx="0" cy="252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257427" y="1809751"/>
            <a:ext cx="1362075" cy="97155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H="1" flipV="1">
            <a:off x="2400301" y="1800226"/>
            <a:ext cx="1371600" cy="962025"/>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07367" y="4924426"/>
            <a:ext cx="5970059" cy="62124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102" name="角丸四角形 101"/>
          <p:cNvSpPr/>
          <p:nvPr/>
        </p:nvSpPr>
        <p:spPr>
          <a:xfrm>
            <a:off x="3545209" y="279222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118" name="タイトル 1"/>
          <p:cNvSpPr>
            <a:spLocks noGrp="1"/>
          </p:cNvSpPr>
          <p:nvPr>
            <p:ph type="title"/>
          </p:nvPr>
        </p:nvSpPr>
        <p:spPr>
          <a:xfrm>
            <a:off x="228599" y="295993"/>
            <a:ext cx="8464177"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電話画面（通話中、発信中）（縦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92" name="直線矢印コネクタ 91"/>
          <p:cNvCxnSpPr/>
          <p:nvPr/>
        </p:nvCxnSpPr>
        <p:spPr>
          <a:xfrm flipH="1">
            <a:off x="3915233" y="4838701"/>
            <a:ext cx="5975529" cy="591691"/>
          </a:xfrm>
          <a:prstGeom prst="straightConnector1">
            <a:avLst/>
          </a:prstGeom>
          <a:ln w="38100">
            <a:solidFill>
              <a:srgbClr val="66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70" name="図 6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71" name="角丸四角形 70"/>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2" name="角丸四角形 71"/>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4" name="直線矢印コネクタ 73"/>
          <p:cNvCxnSpPr/>
          <p:nvPr/>
        </p:nvCxnSpPr>
        <p:spPr>
          <a:xfrm flipH="1">
            <a:off x="9034009" y="3643130"/>
            <a:ext cx="840242"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9034009" y="3460934"/>
            <a:ext cx="840242"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p:cNvGrpSpPr/>
          <p:nvPr/>
        </p:nvGrpSpPr>
        <p:grpSpPr>
          <a:xfrm>
            <a:off x="9772084" y="346534"/>
            <a:ext cx="2102193" cy="375542"/>
            <a:chOff x="10011594" y="66356"/>
            <a:chExt cx="2102193" cy="375542"/>
          </a:xfrm>
        </p:grpSpPr>
        <p:cxnSp>
          <p:nvCxnSpPr>
            <p:cNvPr id="86" name="直線矢印コネクタ 8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8"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53" name="図 52"/>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55" name="角丸四角形 54"/>
          <p:cNvSpPr/>
          <p:nvPr/>
        </p:nvSpPr>
        <p:spPr>
          <a:xfrm>
            <a:off x="5785316" y="2788438"/>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cxnSp>
        <p:nvCxnSpPr>
          <p:cNvPr id="56" name="直線矢印コネクタ 55"/>
          <p:cNvCxnSpPr/>
          <p:nvPr/>
        </p:nvCxnSpPr>
        <p:spPr>
          <a:xfrm flipH="1" flipV="1">
            <a:off x="4197100" y="3419862"/>
            <a:ext cx="4345767" cy="356271"/>
          </a:xfrm>
          <a:prstGeom prst="straightConnector1">
            <a:avLst/>
          </a:prstGeom>
          <a:ln w="38100">
            <a:solidFill>
              <a:srgbClr val="66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4215383" y="3300984"/>
            <a:ext cx="4302084" cy="342146"/>
          </a:xfrm>
          <a:prstGeom prst="straightConnector1">
            <a:avLst/>
          </a:prstGeom>
          <a:ln w="38100">
            <a:solidFill>
              <a:srgbClr val="FF66FF"/>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50" name="図 49"/>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58" name="角丸四角形 57"/>
          <p:cNvSpPr/>
          <p:nvPr/>
        </p:nvSpPr>
        <p:spPr>
          <a:xfrm>
            <a:off x="4750684" y="4145197"/>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48" name="Text Box 435"/>
          <p:cNvSpPr txBox="1">
            <a:spLocks noChangeArrowheads="1"/>
          </p:cNvSpPr>
          <p:nvPr/>
        </p:nvSpPr>
        <p:spPr bwMode="auto">
          <a:xfrm>
            <a:off x="9224952" y="1104756"/>
            <a:ext cx="2991525"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2</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3</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R31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a:t>
            </a:r>
          </a:p>
        </p:txBody>
      </p:sp>
    </p:spTree>
    <p:extLst>
      <p:ext uri="{BB962C8B-B14F-4D97-AF65-F5344CB8AC3E}">
        <p14:creationId xmlns:p14="http://schemas.microsoft.com/office/powerpoint/2010/main" val="9444276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 name="図 67"/>
          <p:cNvPicPr>
            <a:picLocks noChangeAspect="1"/>
          </p:cNvPicPr>
          <p:nvPr/>
        </p:nvPicPr>
        <p:blipFill rotWithShape="1">
          <a:blip r:embed="rId3">
            <a:extLst>
              <a:ext uri="{28A0092B-C50C-407E-A947-70E740481C1C}">
                <a14:useLocalDpi xmlns:a14="http://schemas.microsoft.com/office/drawing/2010/main" val="0"/>
              </a:ext>
            </a:extLst>
          </a:blip>
          <a:srcRect l="10111" t="56" r="83195" b="49530"/>
          <a:stretch>
            <a:fillRect/>
          </a:stretch>
        </p:blipFill>
        <p:spPr>
          <a:xfrm rot="16200000">
            <a:off x="2746067" y="4566739"/>
            <a:ext cx="405770" cy="183347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9934461" y="3527668"/>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9934461" y="3164759"/>
            <a:ext cx="372276" cy="393168"/>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a:fillRect/>
          </a:stretch>
        </p:blipFill>
        <p:spPr>
          <a:xfrm rot="16200000">
            <a:off x="9929499" y="467626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a:fillRect/>
          </a:stretch>
        </p:blipFill>
        <p:spPr>
          <a:xfrm rot="16200000">
            <a:off x="2812109" y="5187179"/>
            <a:ext cx="310126" cy="1825541"/>
          </a:xfrm>
          <a:prstGeom prst="rect">
            <a:avLst/>
          </a:prstGeom>
        </p:spPr>
      </p:pic>
      <p:sp>
        <p:nvSpPr>
          <p:cNvPr id="49" name="角丸四角形 48"/>
          <p:cNvSpPr/>
          <p:nvPr/>
        </p:nvSpPr>
        <p:spPr>
          <a:xfrm>
            <a:off x="2115942" y="598723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96" name="直線矢印コネクタ 95"/>
          <p:cNvCxnSpPr/>
          <p:nvPr/>
        </p:nvCxnSpPr>
        <p:spPr>
          <a:xfrm>
            <a:off x="10037657" y="3939480"/>
            <a:ext cx="0" cy="72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939480"/>
            <a:ext cx="0" cy="72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2076409" y="5312338"/>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A1</a:t>
            </a:r>
          </a:p>
        </p:txBody>
      </p:sp>
      <p:sp>
        <p:nvSpPr>
          <p:cNvPr id="116" name="角丸四角形 115"/>
          <p:cNvSpPr/>
          <p:nvPr/>
        </p:nvSpPr>
        <p:spPr>
          <a:xfrm>
            <a:off x="9949430" y="32085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70303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0" b="1" dirty="0">
                <a:solidFill>
                  <a:schemeClr val="tx1"/>
                </a:solidFill>
              </a:rPr>
              <a:t>R10</a:t>
            </a:r>
          </a:p>
        </p:txBody>
      </p:sp>
      <p:sp>
        <p:nvSpPr>
          <p:cNvPr id="136" name="角丸四角形 135"/>
          <p:cNvSpPr/>
          <p:nvPr/>
        </p:nvSpPr>
        <p:spPr>
          <a:xfrm>
            <a:off x="9949430" y="358077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a:fillRect/>
          </a:stretch>
        </p:blipFill>
        <p:spPr>
          <a:xfrm rot="5400000">
            <a:off x="2125943" y="1385035"/>
            <a:ext cx="324932" cy="365200"/>
          </a:xfrm>
          <a:prstGeom prst="rect">
            <a:avLst/>
          </a:prstGeom>
        </p:spPr>
      </p:pic>
      <p:sp>
        <p:nvSpPr>
          <p:cNvPr id="51" name="角丸四角形 50"/>
          <p:cNvSpPr/>
          <p:nvPr/>
        </p:nvSpPr>
        <p:spPr>
          <a:xfrm>
            <a:off x="2086146" y="1395643"/>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230" name="直線矢印コネクタ 229"/>
          <p:cNvCxnSpPr/>
          <p:nvPr/>
        </p:nvCxnSpPr>
        <p:spPr>
          <a:xfrm>
            <a:off x="2182807" y="5676897"/>
            <a:ext cx="0" cy="252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95947"/>
            <a:ext cx="0" cy="252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0000"/>
                </a:solidFill>
              </a:rPr>
              <a:t>D3</a:t>
            </a:r>
          </a:p>
        </p:txBody>
      </p:sp>
      <p:cxnSp>
        <p:nvCxnSpPr>
          <p:cNvPr id="175" name="直線矢印コネクタ 174"/>
          <p:cNvCxnSpPr/>
          <p:nvPr/>
        </p:nvCxnSpPr>
        <p:spPr>
          <a:xfrm>
            <a:off x="2271115" y="6285411"/>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07367" y="4924426"/>
            <a:ext cx="5970059" cy="62124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95704" y="828330"/>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D2</a:t>
            </a:r>
          </a:p>
        </p:txBody>
      </p:sp>
      <p:cxnSp>
        <p:nvCxnSpPr>
          <p:cNvPr id="267" name="直線矢印コネクタ 266"/>
          <p:cNvCxnSpPr/>
          <p:nvPr/>
        </p:nvCxnSpPr>
        <p:spPr>
          <a:xfrm flipH="1" flipV="1">
            <a:off x="2287978" y="1062979"/>
            <a:ext cx="1196" cy="28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18" name="タイトル 1"/>
          <p:cNvSpPr>
            <a:spLocks noGrp="1"/>
          </p:cNvSpPr>
          <p:nvPr>
            <p:ph type="title"/>
          </p:nvPr>
        </p:nvSpPr>
        <p:spPr>
          <a:xfrm>
            <a:off x="228599" y="295993"/>
            <a:ext cx="8531503" cy="397032"/>
          </a:xfrm>
        </p:spPr>
        <p:txBody>
          <a:bodyPr wrap="non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電話画面（通話後</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秒間）（縦</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92" name="直線矢印コネクタ 91"/>
          <p:cNvCxnSpPr/>
          <p:nvPr/>
        </p:nvCxnSpPr>
        <p:spPr>
          <a:xfrm flipH="1">
            <a:off x="3915233" y="4838701"/>
            <a:ext cx="5975529" cy="591691"/>
          </a:xfrm>
          <a:prstGeom prst="straightConnector1">
            <a:avLst/>
          </a:prstGeom>
          <a:ln w="38100">
            <a:solidFill>
              <a:srgbClr val="66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a:fillRect/>
          </a:stretch>
        </p:blipFill>
        <p:spPr>
          <a:xfrm rot="16200000">
            <a:off x="8608152" y="3527668"/>
            <a:ext cx="372276" cy="393168"/>
          </a:xfrm>
          <a:prstGeom prst="rect">
            <a:avLst/>
          </a:prstGeom>
        </p:spPr>
      </p:pic>
      <p:pic>
        <p:nvPicPr>
          <p:cNvPr id="70" name="図 6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a:fillRect/>
          </a:stretch>
        </p:blipFill>
        <p:spPr>
          <a:xfrm rot="16200000">
            <a:off x="8608152" y="3157470"/>
            <a:ext cx="372276" cy="393168"/>
          </a:xfrm>
          <a:prstGeom prst="rect">
            <a:avLst/>
          </a:prstGeom>
        </p:spPr>
      </p:pic>
      <p:sp>
        <p:nvSpPr>
          <p:cNvPr id="71" name="角丸四角形 70"/>
          <p:cNvSpPr/>
          <p:nvPr/>
        </p:nvSpPr>
        <p:spPr>
          <a:xfrm>
            <a:off x="8622515" y="32067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2" name="角丸四角形 71"/>
          <p:cNvSpPr/>
          <p:nvPr/>
        </p:nvSpPr>
        <p:spPr>
          <a:xfrm>
            <a:off x="8632042" y="35742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74" name="直線矢印コネクタ 73"/>
          <p:cNvCxnSpPr/>
          <p:nvPr/>
        </p:nvCxnSpPr>
        <p:spPr>
          <a:xfrm flipH="1">
            <a:off x="9034009" y="3643130"/>
            <a:ext cx="840242"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9034009" y="3460934"/>
            <a:ext cx="840242"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p:cNvGrpSpPr/>
          <p:nvPr/>
        </p:nvGrpSpPr>
        <p:grpSpPr>
          <a:xfrm>
            <a:off x="9772084" y="346534"/>
            <a:ext cx="2102193" cy="375542"/>
            <a:chOff x="10011594" y="66356"/>
            <a:chExt cx="2102193" cy="375542"/>
          </a:xfrm>
        </p:grpSpPr>
        <p:cxnSp>
          <p:nvCxnSpPr>
            <p:cNvPr id="86" name="直線矢印コネクタ 8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8"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53" name="図 52"/>
          <p:cNvPicPr>
            <a:picLocks noChangeAspect="1"/>
          </p:cNvPicPr>
          <p:nvPr/>
        </p:nvPicPr>
        <p:blipFill rotWithShape="1">
          <a:blip r:embed="rId8">
            <a:extLst>
              <a:ext uri="{28A0092B-C50C-407E-A947-70E740481C1C}">
                <a14:useLocalDpi xmlns:a14="http://schemas.microsoft.com/office/drawing/2010/main" val="0"/>
              </a:ext>
            </a:extLst>
          </a:blip>
          <a:srcRect l="33790" t="47159" r="56627" b="35827"/>
          <a:stretch>
            <a:fillRect/>
          </a:stretch>
        </p:blipFill>
        <p:spPr>
          <a:xfrm rot="16200000">
            <a:off x="5791356" y="2773752"/>
            <a:ext cx="584201" cy="622300"/>
          </a:xfrm>
          <a:prstGeom prst="rect">
            <a:avLst/>
          </a:prstGeom>
        </p:spPr>
      </p:pic>
      <p:sp>
        <p:nvSpPr>
          <p:cNvPr id="55" name="角丸四角形 54"/>
          <p:cNvSpPr/>
          <p:nvPr/>
        </p:nvSpPr>
        <p:spPr>
          <a:xfrm>
            <a:off x="5785316" y="2788438"/>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48" name="Text Box 435"/>
          <p:cNvSpPr txBox="1">
            <a:spLocks noChangeArrowheads="1"/>
          </p:cNvSpPr>
          <p:nvPr/>
        </p:nvSpPr>
        <p:spPr bwMode="auto">
          <a:xfrm>
            <a:off x="6924676" y="1318273"/>
            <a:ext cx="4719562" cy="4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40" tIns="45721" rIns="91440" bIns="45721"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CAN[RI5]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0Byte 4-7bit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2</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3</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から</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になって</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15</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秒間</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R31,  R34</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選択不可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横も同じ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0" name="直線矢印コネクタ 49"/>
          <p:cNvCxnSpPr/>
          <p:nvPr/>
        </p:nvCxnSpPr>
        <p:spPr>
          <a:xfrm>
            <a:off x="2278139" y="3354054"/>
            <a:ext cx="2408161" cy="79114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flipV="1">
            <a:off x="2550258" y="1751685"/>
            <a:ext cx="2480971" cy="114092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5325533" y="3656980"/>
            <a:ext cx="3272174" cy="66102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H="1">
            <a:off x="2278139" y="1826194"/>
            <a:ext cx="9840" cy="1535149"/>
          </a:xfrm>
          <a:prstGeom prst="straightConnector1">
            <a:avLst/>
          </a:prstGeom>
          <a:ln w="38100">
            <a:solidFill>
              <a:srgbClr val="FF66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5031229" y="2879972"/>
            <a:ext cx="0" cy="1277161"/>
          </a:xfrm>
          <a:prstGeom prst="straightConnector1">
            <a:avLst/>
          </a:prstGeom>
          <a:ln w="38100">
            <a:solidFill>
              <a:srgbClr val="6600C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5367867" y="3505201"/>
            <a:ext cx="3234266" cy="660399"/>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80" name="図 79"/>
          <p:cNvPicPr>
            <a:picLocks noChangeAspect="1"/>
          </p:cNvPicPr>
          <p:nvPr/>
        </p:nvPicPr>
        <p:blipFill rotWithShape="1">
          <a:blip r:embed="rId8">
            <a:extLst>
              <a:ext uri="{28A0092B-C50C-407E-A947-70E740481C1C}">
                <a14:useLocalDpi xmlns:a14="http://schemas.microsoft.com/office/drawing/2010/main" val="0"/>
              </a:ext>
            </a:extLst>
          </a:blip>
          <a:srcRect l="33710" t="17343" r="56528" b="66388"/>
          <a:stretch>
            <a:fillRect/>
          </a:stretch>
        </p:blipFill>
        <p:spPr>
          <a:xfrm rot="16200000">
            <a:off x="3539605" y="2791143"/>
            <a:ext cx="595090" cy="595084"/>
          </a:xfrm>
          <a:prstGeom prst="rect">
            <a:avLst/>
          </a:prstGeom>
        </p:spPr>
      </p:pic>
      <p:sp>
        <p:nvSpPr>
          <p:cNvPr id="81" name="角丸四角形 80"/>
          <p:cNvSpPr/>
          <p:nvPr/>
        </p:nvSpPr>
        <p:spPr>
          <a:xfrm>
            <a:off x="3545209" y="2792224"/>
            <a:ext cx="590400" cy="591003"/>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82" name="図 81"/>
          <p:cNvPicPr>
            <a:picLocks noChangeAspect="1"/>
          </p:cNvPicPr>
          <p:nvPr/>
        </p:nvPicPr>
        <p:blipFill rotWithShape="1">
          <a:blip r:embed="rId8">
            <a:extLst>
              <a:ext uri="{28A0092B-C50C-407E-A947-70E740481C1C}">
                <a14:useLocalDpi xmlns:a14="http://schemas.microsoft.com/office/drawing/2010/main" val="0"/>
              </a:ext>
            </a:extLst>
          </a:blip>
          <a:srcRect l="20819" t="32633" r="69389" b="51048"/>
          <a:stretch>
            <a:fillRect/>
          </a:stretch>
        </p:blipFill>
        <p:spPr>
          <a:xfrm rot="16200000">
            <a:off x="4746394" y="4151215"/>
            <a:ext cx="596900" cy="596900"/>
          </a:xfrm>
          <a:prstGeom prst="rect">
            <a:avLst/>
          </a:prstGeom>
        </p:spPr>
      </p:pic>
      <p:sp>
        <p:nvSpPr>
          <p:cNvPr id="83" name="角丸四角形 82"/>
          <p:cNvSpPr/>
          <p:nvPr/>
        </p:nvSpPr>
        <p:spPr>
          <a:xfrm>
            <a:off x="4750684" y="4145197"/>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Tree>
    <p:extLst>
      <p:ext uri="{BB962C8B-B14F-4D97-AF65-F5344CB8AC3E}">
        <p14:creationId xmlns:p14="http://schemas.microsoft.com/office/powerpoint/2010/main" val="1464749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7724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（着信中）</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157" name="図 156"/>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6" name="直線矢印コネクタ 175"/>
          <p:cNvCxnSpPr/>
          <p:nvPr/>
        </p:nvCxnSpPr>
        <p:spPr>
          <a:xfrm>
            <a:off x="10798994" y="2567793"/>
            <a:ext cx="0" cy="212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324602" y="4483106"/>
            <a:ext cx="1676400" cy="761333"/>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103" name="図 102"/>
          <p:cNvPicPr>
            <a:picLocks noChangeAspect="1"/>
          </p:cNvPicPr>
          <p:nvPr/>
        </p:nvPicPr>
        <p:blipFill rotWithShape="1">
          <a:blip r:embed="rId6">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sp>
        <p:nvSpPr>
          <p:cNvPr id="104" name="角丸四角形 103"/>
          <p:cNvSpPr/>
          <p:nvPr/>
        </p:nvSpPr>
        <p:spPr>
          <a:xfrm>
            <a:off x="1326140" y="295539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5" name="図 104"/>
          <p:cNvPicPr>
            <a:picLocks noChangeAspect="1"/>
          </p:cNvPicPr>
          <p:nvPr/>
        </p:nvPicPr>
        <p:blipFill rotWithShape="1">
          <a:blip r:embed="rId6">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sp>
        <p:nvSpPr>
          <p:cNvPr id="106" name="角丸四角形 105"/>
          <p:cNvSpPr/>
          <p:nvPr/>
        </p:nvSpPr>
        <p:spPr>
          <a:xfrm>
            <a:off x="3004274" y="2951610"/>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pic>
        <p:nvPicPr>
          <p:cNvPr id="107" name="図 106"/>
          <p:cNvPicPr>
            <a:picLocks noChangeAspect="1"/>
          </p:cNvPicPr>
          <p:nvPr/>
        </p:nvPicPr>
        <p:blipFill rotWithShape="1">
          <a:blip r:embed="rId6">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cxnSp>
        <p:nvCxnSpPr>
          <p:cNvPr id="118" name="直線矢印コネクタ 117"/>
          <p:cNvCxnSpPr/>
          <p:nvPr/>
        </p:nvCxnSpPr>
        <p:spPr>
          <a:xfrm flipH="1">
            <a:off x="1956964" y="3349100"/>
            <a:ext cx="100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1956962" y="3130577"/>
            <a:ext cx="100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716384" y="2413767"/>
            <a:ext cx="2379698" cy="1683948"/>
          </a:xfrm>
          <a:prstGeom prst="straightConnector1">
            <a:avLst/>
          </a:prstGeom>
          <a:ln w="38100">
            <a:solidFill>
              <a:srgbClr val="FF66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3714461" y="2417575"/>
            <a:ext cx="2011449" cy="697972"/>
          </a:xfrm>
          <a:prstGeom prst="straightConnector1">
            <a:avLst/>
          </a:prstGeom>
          <a:ln w="38100">
            <a:solidFill>
              <a:srgbClr val="FF66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flipV="1">
            <a:off x="3639314" y="3447289"/>
            <a:ext cx="3054094" cy="896112"/>
          </a:xfrm>
          <a:prstGeom prst="straightConnector1">
            <a:avLst/>
          </a:prstGeom>
          <a:ln w="38100">
            <a:solidFill>
              <a:srgbClr val="66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6672262" y="4343400"/>
            <a:ext cx="1347788" cy="0"/>
          </a:xfrm>
          <a:prstGeom prst="straightConnector1">
            <a:avLst/>
          </a:prstGeom>
          <a:ln w="38100">
            <a:solidFill>
              <a:srgbClr val="6600CC"/>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3" name="角丸四角形 112"/>
          <p:cNvSpPr/>
          <p:nvPr/>
        </p:nvSpPr>
        <p:spPr>
          <a:xfrm>
            <a:off x="4699298" y="2946433"/>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grpSp>
        <p:nvGrpSpPr>
          <p:cNvPr id="84" name="グループ化 83"/>
          <p:cNvGrpSpPr/>
          <p:nvPr/>
        </p:nvGrpSpPr>
        <p:grpSpPr>
          <a:xfrm>
            <a:off x="593944" y="6202467"/>
            <a:ext cx="2102193" cy="375542"/>
            <a:chOff x="10011594" y="66356"/>
            <a:chExt cx="2102193" cy="375542"/>
          </a:xfrm>
        </p:grpSpPr>
        <p:cxnSp>
          <p:nvCxnSpPr>
            <p:cNvPr id="85" name="直線矢印コネクタ 84"/>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98" name="角丸四角形 97"/>
          <p:cNvSpPr/>
          <p:nvPr/>
        </p:nvSpPr>
        <p:spPr>
          <a:xfrm>
            <a:off x="10485125" y="581748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R34</a:t>
            </a:r>
          </a:p>
        </p:txBody>
      </p:sp>
      <p:cxnSp>
        <p:nvCxnSpPr>
          <p:cNvPr id="48" name="直線矢印コネクタ 47"/>
          <p:cNvCxnSpPr/>
          <p:nvPr/>
        </p:nvCxnSpPr>
        <p:spPr>
          <a:xfrm>
            <a:off x="1057991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6410139" y="4599478"/>
            <a:ext cx="1676400" cy="76133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10684556" y="5244439"/>
            <a:ext cx="0" cy="535941"/>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4" name="図 53"/>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55" name="角丸四角形 54"/>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7" name="角丸四角形 56"/>
          <p:cNvSpPr/>
          <p:nvPr/>
        </p:nvSpPr>
        <p:spPr>
          <a:xfrm>
            <a:off x="1420617" y="175740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58" name="直線矢印コネクタ 57"/>
          <p:cNvCxnSpPr/>
          <p:nvPr/>
        </p:nvCxnSpPr>
        <p:spPr>
          <a:xfrm>
            <a:off x="1620048" y="2229916"/>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8010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875489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（通話中、発信中）</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157" name="図 156"/>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103" name="図 102"/>
          <p:cNvPicPr>
            <a:picLocks noChangeAspect="1"/>
          </p:cNvPicPr>
          <p:nvPr/>
        </p:nvPicPr>
        <p:blipFill rotWithShape="1">
          <a:blip r:embed="rId6">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sp>
        <p:nvSpPr>
          <p:cNvPr id="104" name="角丸四角形 103"/>
          <p:cNvSpPr/>
          <p:nvPr/>
        </p:nvSpPr>
        <p:spPr>
          <a:xfrm>
            <a:off x="1326140" y="2955394"/>
            <a:ext cx="590400" cy="59100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pic>
        <p:nvPicPr>
          <p:cNvPr id="105" name="図 104"/>
          <p:cNvPicPr>
            <a:picLocks noChangeAspect="1"/>
          </p:cNvPicPr>
          <p:nvPr/>
        </p:nvPicPr>
        <p:blipFill rotWithShape="1">
          <a:blip r:embed="rId6">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pic>
        <p:nvPicPr>
          <p:cNvPr id="107" name="図 106"/>
          <p:cNvPicPr>
            <a:picLocks noChangeAspect="1"/>
          </p:cNvPicPr>
          <p:nvPr/>
        </p:nvPicPr>
        <p:blipFill rotWithShape="1">
          <a:blip r:embed="rId6">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sp>
        <p:nvSpPr>
          <p:cNvPr id="113" name="角丸四角形 112"/>
          <p:cNvSpPr/>
          <p:nvPr/>
        </p:nvSpPr>
        <p:spPr>
          <a:xfrm>
            <a:off x="4699298" y="2946433"/>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sp>
        <p:nvSpPr>
          <p:cNvPr id="75" name="角丸四角形 74"/>
          <p:cNvSpPr/>
          <p:nvPr/>
        </p:nvSpPr>
        <p:spPr>
          <a:xfrm>
            <a:off x="3004274" y="2951610"/>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cxnSp>
        <p:nvCxnSpPr>
          <p:cNvPr id="70" name="直線矢印コネクタ 69"/>
          <p:cNvCxnSpPr/>
          <p:nvPr/>
        </p:nvCxnSpPr>
        <p:spPr>
          <a:xfrm>
            <a:off x="10798994" y="2567793"/>
            <a:ext cx="0" cy="212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6338898" y="5589987"/>
            <a:ext cx="172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6338898" y="5425098"/>
            <a:ext cx="172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6324602" y="4483106"/>
            <a:ext cx="1676400" cy="761333"/>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H="1" flipV="1">
            <a:off x="1951265" y="3400670"/>
            <a:ext cx="3054094" cy="896112"/>
          </a:xfrm>
          <a:prstGeom prst="straightConnector1">
            <a:avLst/>
          </a:prstGeom>
          <a:ln w="38100">
            <a:solidFill>
              <a:srgbClr val="FF66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H="1">
            <a:off x="4889500" y="4419600"/>
            <a:ext cx="3130551" cy="0"/>
          </a:xfrm>
          <a:prstGeom prst="straightConnector1">
            <a:avLst/>
          </a:prstGeom>
          <a:ln w="38100">
            <a:solidFill>
              <a:srgbClr val="6600C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1057991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6410139" y="4599478"/>
            <a:ext cx="1676400" cy="76133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10684556" y="5244439"/>
            <a:ext cx="0" cy="535941"/>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H="1" flipV="1">
            <a:off x="1904273" y="3544535"/>
            <a:ext cx="2990481" cy="877446"/>
          </a:xfrm>
          <a:prstGeom prst="straightConnector1">
            <a:avLst/>
          </a:prstGeom>
          <a:ln w="38100">
            <a:solidFill>
              <a:srgbClr val="66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a:off x="4993458" y="4292006"/>
            <a:ext cx="3026592" cy="0"/>
          </a:xfrm>
          <a:prstGeom prst="straightConnector1">
            <a:avLst/>
          </a:prstGeom>
          <a:ln w="38100">
            <a:solidFill>
              <a:srgbClr val="FF66FF"/>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角丸四角形 114"/>
          <p:cNvSpPr/>
          <p:nvPr/>
        </p:nvSpPr>
        <p:spPr>
          <a:xfrm>
            <a:off x="10485125" y="581748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R34</a:t>
            </a:r>
          </a:p>
        </p:txBody>
      </p:sp>
      <p:grpSp>
        <p:nvGrpSpPr>
          <p:cNvPr id="118" name="グループ化 117"/>
          <p:cNvGrpSpPr/>
          <p:nvPr/>
        </p:nvGrpSpPr>
        <p:grpSpPr>
          <a:xfrm>
            <a:off x="593944" y="6202467"/>
            <a:ext cx="2102193" cy="375542"/>
            <a:chOff x="10011594" y="66356"/>
            <a:chExt cx="2102193" cy="375542"/>
          </a:xfrm>
        </p:grpSpPr>
        <p:cxnSp>
          <p:nvCxnSpPr>
            <p:cNvPr id="119" name="直線矢印コネクタ 118"/>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1"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49" name="図 48"/>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50" name="角丸四角形 49"/>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2" name="角丸四角形 51"/>
          <p:cNvSpPr/>
          <p:nvPr/>
        </p:nvSpPr>
        <p:spPr>
          <a:xfrm>
            <a:off x="1420617" y="175740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53" name="直線矢印コネクタ 52"/>
          <p:cNvCxnSpPr/>
          <p:nvPr/>
        </p:nvCxnSpPr>
        <p:spPr>
          <a:xfrm>
            <a:off x="1620048" y="2229916"/>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94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3551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3551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4313"/>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822487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電話画面</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（通話後</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秒間）</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
        <p:nvSpPr>
          <p:cNvPr id="116" name="角丸四角形 115"/>
          <p:cNvSpPr/>
          <p:nvPr/>
        </p:nvSpPr>
        <p:spPr>
          <a:xfrm>
            <a:off x="8518339"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6" name="角丸四角形 135"/>
          <p:cNvSpPr/>
          <p:nvPr/>
        </p:nvSpPr>
        <p:spPr>
          <a:xfrm>
            <a:off x="8139004" y="532539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1460"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7710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157" name="図 156"/>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103" name="図 102"/>
          <p:cNvPicPr>
            <a:picLocks noChangeAspect="1"/>
          </p:cNvPicPr>
          <p:nvPr/>
        </p:nvPicPr>
        <p:blipFill rotWithShape="1">
          <a:blip r:embed="rId6">
            <a:extLst>
              <a:ext uri="{28A0092B-C50C-407E-A947-70E740481C1C}">
                <a14:useLocalDpi xmlns:a14="http://schemas.microsoft.com/office/drawing/2010/main" val="0"/>
              </a:ext>
            </a:extLst>
          </a:blip>
          <a:srcRect l="33710" t="17343" r="56528" b="66388"/>
          <a:stretch/>
        </p:blipFill>
        <p:spPr>
          <a:xfrm rot="16200000">
            <a:off x="1320539" y="2954313"/>
            <a:ext cx="595090" cy="595084"/>
          </a:xfrm>
          <a:prstGeom prst="rect">
            <a:avLst/>
          </a:prstGeom>
        </p:spPr>
      </p:pic>
      <p:pic>
        <p:nvPicPr>
          <p:cNvPr id="105" name="図 104"/>
          <p:cNvPicPr>
            <a:picLocks noChangeAspect="1"/>
          </p:cNvPicPr>
          <p:nvPr/>
        </p:nvPicPr>
        <p:blipFill rotWithShape="1">
          <a:blip r:embed="rId6">
            <a:extLst>
              <a:ext uri="{28A0092B-C50C-407E-A947-70E740481C1C}">
                <a14:useLocalDpi xmlns:a14="http://schemas.microsoft.com/office/drawing/2010/main" val="0"/>
              </a:ext>
            </a:extLst>
          </a:blip>
          <a:srcRect l="33790" t="47159" r="56627" b="35827"/>
          <a:stretch/>
        </p:blipFill>
        <p:spPr>
          <a:xfrm rot="16200000">
            <a:off x="3010314" y="2936922"/>
            <a:ext cx="584201" cy="622300"/>
          </a:xfrm>
          <a:prstGeom prst="rect">
            <a:avLst/>
          </a:prstGeom>
        </p:spPr>
      </p:pic>
      <p:pic>
        <p:nvPicPr>
          <p:cNvPr id="107" name="図 106"/>
          <p:cNvPicPr>
            <a:picLocks noChangeAspect="1"/>
          </p:cNvPicPr>
          <p:nvPr/>
        </p:nvPicPr>
        <p:blipFill rotWithShape="1">
          <a:blip r:embed="rId6">
            <a:extLst>
              <a:ext uri="{28A0092B-C50C-407E-A947-70E740481C1C}">
                <a14:useLocalDpi xmlns:a14="http://schemas.microsoft.com/office/drawing/2010/main" val="0"/>
              </a:ext>
            </a:extLst>
          </a:blip>
          <a:srcRect l="20819" t="32633" r="69389" b="51048"/>
          <a:stretch/>
        </p:blipFill>
        <p:spPr>
          <a:xfrm rot="16200000">
            <a:off x="4695008" y="2952450"/>
            <a:ext cx="596900" cy="596900"/>
          </a:xfrm>
          <a:prstGeom prst="rect">
            <a:avLst/>
          </a:prstGeom>
        </p:spPr>
      </p:pic>
      <p:sp>
        <p:nvSpPr>
          <p:cNvPr id="75" name="角丸四角形 74"/>
          <p:cNvSpPr/>
          <p:nvPr/>
        </p:nvSpPr>
        <p:spPr>
          <a:xfrm>
            <a:off x="3004274" y="2951610"/>
            <a:ext cx="590400" cy="590400"/>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R31</a:t>
            </a:r>
          </a:p>
        </p:txBody>
      </p:sp>
      <p:sp>
        <p:nvSpPr>
          <p:cNvPr id="69" name="角丸四角形 68"/>
          <p:cNvSpPr/>
          <p:nvPr/>
        </p:nvSpPr>
        <p:spPr>
          <a:xfrm>
            <a:off x="1326140" y="2955394"/>
            <a:ext cx="590400" cy="591003"/>
          </a:xfrm>
          <a:prstGeom prst="roundRect">
            <a:avLst/>
          </a:prstGeom>
          <a:solidFill>
            <a:schemeClr val="tx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R34</a:t>
            </a:r>
          </a:p>
        </p:txBody>
      </p:sp>
      <p:sp>
        <p:nvSpPr>
          <p:cNvPr id="70" name="角丸四角形 69"/>
          <p:cNvSpPr/>
          <p:nvPr/>
        </p:nvSpPr>
        <p:spPr>
          <a:xfrm>
            <a:off x="4699298" y="2946433"/>
            <a:ext cx="590400" cy="5904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R32</a:t>
            </a:r>
          </a:p>
        </p:txBody>
      </p:sp>
      <p:grpSp>
        <p:nvGrpSpPr>
          <p:cNvPr id="76" name="グループ化 75"/>
          <p:cNvGrpSpPr/>
          <p:nvPr/>
        </p:nvGrpSpPr>
        <p:grpSpPr>
          <a:xfrm>
            <a:off x="593944" y="6202467"/>
            <a:ext cx="2102193" cy="375542"/>
            <a:chOff x="10011594" y="66356"/>
            <a:chExt cx="2102193" cy="375542"/>
          </a:xfrm>
        </p:grpSpPr>
        <p:cxnSp>
          <p:nvCxnSpPr>
            <p:cNvPr id="77" name="直線矢印コネクタ 7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82" name="直線矢印コネクタ 81"/>
          <p:cNvCxnSpPr/>
          <p:nvPr/>
        </p:nvCxnSpPr>
        <p:spPr>
          <a:xfrm>
            <a:off x="10798994" y="2567793"/>
            <a:ext cx="0" cy="212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H="1">
            <a:off x="6338898" y="5589987"/>
            <a:ext cx="172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6338898" y="5425098"/>
            <a:ext cx="172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6324602" y="4483106"/>
            <a:ext cx="1676400" cy="761333"/>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1057991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V="1">
            <a:off x="6410139" y="4599478"/>
            <a:ext cx="1676400" cy="76133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10684556" y="5244439"/>
            <a:ext cx="0" cy="535941"/>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5368161" y="3200401"/>
            <a:ext cx="2651892" cy="9770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flipV="1">
            <a:off x="5333203" y="3362820"/>
            <a:ext cx="2667799" cy="98846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1" name="角丸四角形 120"/>
          <p:cNvSpPr/>
          <p:nvPr/>
        </p:nvSpPr>
        <p:spPr>
          <a:xfrm>
            <a:off x="10485125" y="581748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R32</a:t>
            </a:r>
          </a:p>
        </p:txBody>
      </p:sp>
      <p:pic>
        <p:nvPicPr>
          <p:cNvPr id="47" name="図 46"/>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48" name="角丸四角形 47"/>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9" name="角丸四角形 48"/>
          <p:cNvSpPr/>
          <p:nvPr/>
        </p:nvSpPr>
        <p:spPr>
          <a:xfrm>
            <a:off x="4782942" y="175740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50" name="直線矢印コネクタ 49"/>
          <p:cNvCxnSpPr/>
          <p:nvPr/>
        </p:nvCxnSpPr>
        <p:spPr>
          <a:xfrm>
            <a:off x="4982373" y="2229916"/>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8823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 が含まれている画像&#10;&#10;AI 生成コンテンツは誤りを含む可能性があります。">
            <a:extLst>
              <a:ext uri="{FF2B5EF4-FFF2-40B4-BE49-F238E27FC236}">
                <a16:creationId xmlns:a16="http://schemas.microsoft.com/office/drawing/2014/main" id="{C14D2523-77DC-BA11-D440-903E8D236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7" y="708899"/>
            <a:ext cx="3542406" cy="6110888"/>
          </a:xfrm>
          <a:prstGeom prst="rect">
            <a:avLst/>
          </a:prstGeom>
        </p:spPr>
      </p:pic>
      <p:sp>
        <p:nvSpPr>
          <p:cNvPr id="23" name="正方形/長方形 22"/>
          <p:cNvSpPr/>
          <p:nvPr/>
        </p:nvSpPr>
        <p:spPr>
          <a:xfrm>
            <a:off x="169143" y="3634106"/>
            <a:ext cx="3428306" cy="2566577"/>
          </a:xfrm>
          <a:prstGeom prst="rect">
            <a:avLst/>
          </a:prstGeom>
          <a:solidFill>
            <a:srgbClr val="92D05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t>カメラ画像</a:t>
            </a:r>
            <a:endParaRPr lang="en-US" altLang="ja-JP" sz="1801" dirty="0"/>
          </a:p>
          <a:p>
            <a:pPr algn="ctr"/>
            <a:r>
              <a:rPr lang="en-US" altLang="ja-JP" sz="1801" dirty="0"/>
              <a:t>(3</a:t>
            </a:r>
            <a:r>
              <a:rPr lang="ja-JP" altLang="en-US" sz="1801" dirty="0"/>
              <a:t>：</a:t>
            </a:r>
            <a:r>
              <a:rPr lang="en-US" altLang="ja-JP" sz="1801" dirty="0"/>
              <a:t>4)</a:t>
            </a:r>
            <a:endParaRPr lang="ja-JP" altLang="en-US" sz="1801" dirty="0"/>
          </a:p>
        </p:txBody>
      </p:sp>
      <p:sp>
        <p:nvSpPr>
          <p:cNvPr id="4" name="タイトル 1"/>
          <p:cNvSpPr>
            <a:spLocks noGrp="1"/>
          </p:cNvSpPr>
          <p:nvPr>
            <p:ph type="title"/>
          </p:nvPr>
        </p:nvSpPr>
        <p:spPr>
          <a:xfrm>
            <a:off x="228599" y="323693"/>
            <a:ext cx="353609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バックカメラ画面①</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0" name="表 19"/>
          <p:cNvGraphicFramePr>
            <a:graphicFrameLocks noGrp="1"/>
          </p:cNvGraphicFramePr>
          <p:nvPr>
            <p:extLst>
              <p:ext uri="{D42A27DB-BD31-4B8C-83A1-F6EECF244321}">
                <p14:modId xmlns:p14="http://schemas.microsoft.com/office/powerpoint/2010/main" val="4039259893"/>
              </p:ext>
            </p:extLst>
          </p:nvPr>
        </p:nvGraphicFramePr>
        <p:xfrm>
          <a:off x="4133423" y="2581779"/>
          <a:ext cx="7796637" cy="3935250"/>
        </p:xfrm>
        <a:graphic>
          <a:graphicData uri="http://schemas.openxmlformats.org/drawingml/2006/table">
            <a:tbl>
              <a:tblPr firstRow="1" bandRow="1">
                <a:tableStyleId>{5C22544A-7EE6-4342-B048-85BDC9FD1C3A}</a:tableStyleId>
              </a:tblPr>
              <a:tblGrid>
                <a:gridCol w="623796">
                  <a:extLst>
                    <a:ext uri="{9D8B030D-6E8A-4147-A177-3AD203B41FA5}">
                      <a16:colId xmlns:a16="http://schemas.microsoft.com/office/drawing/2014/main" val="20000"/>
                    </a:ext>
                  </a:extLst>
                </a:gridCol>
                <a:gridCol w="981686">
                  <a:extLst>
                    <a:ext uri="{9D8B030D-6E8A-4147-A177-3AD203B41FA5}">
                      <a16:colId xmlns:a16="http://schemas.microsoft.com/office/drawing/2014/main" val="20001"/>
                    </a:ext>
                  </a:extLst>
                </a:gridCol>
                <a:gridCol w="3528641">
                  <a:extLst>
                    <a:ext uri="{9D8B030D-6E8A-4147-A177-3AD203B41FA5}">
                      <a16:colId xmlns:a16="http://schemas.microsoft.com/office/drawing/2014/main" val="20002"/>
                    </a:ext>
                  </a:extLst>
                </a:gridCol>
                <a:gridCol w="2662514">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0">
                <a:tc>
                  <a:txBody>
                    <a:bodyPr/>
                    <a:lstStyle/>
                    <a:p>
                      <a:pPr algn="l" fontAlgn="ctr"/>
                      <a:r>
                        <a:rPr lang="en-US" sz="1100" b="0" i="0" u="none" strike="noStrike" dirty="0">
                          <a:solidFill>
                            <a:srgbClr val="000000"/>
                          </a:solidFill>
                          <a:effectLst/>
                          <a:latin typeface="+mn-ea"/>
                          <a:ea typeface="+mn-ea"/>
                        </a:rPr>
                        <a:t>D1</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押して離す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メニュー画面に遷移</a:t>
                      </a:r>
                    </a:p>
                  </a:txBody>
                  <a:tcPr marL="72000" marR="72000" marT="36000" marB="36000" anchor="ctr"/>
                </a:tc>
                <a:extLst>
                  <a:ext uri="{0D108BD9-81ED-4DB2-BD59-A6C34878D82A}">
                    <a16:rowId xmlns:a16="http://schemas.microsoft.com/office/drawing/2014/main" val="10001"/>
                  </a:ext>
                </a:extLst>
              </a:tr>
              <a:tr h="304800">
                <a:tc>
                  <a:txBody>
                    <a:bodyPr/>
                    <a:lstStyle/>
                    <a:p>
                      <a:pPr algn="l" fontAlgn="ctr"/>
                      <a:r>
                        <a:rPr lang="en-US" sz="1100" b="0" i="0" u="none" strike="noStrike">
                          <a:solidFill>
                            <a:srgbClr val="000000"/>
                          </a:solidFill>
                          <a:effectLst/>
                          <a:latin typeface="+mn-ea"/>
                          <a:ea typeface="+mn-ea"/>
                        </a:rPr>
                        <a:t>D2</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D2</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02"/>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表示を切替</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切替の順番はアワメータページを参照</a:t>
                      </a:r>
                    </a:p>
                  </a:txBody>
                  <a:tcPr marL="72000" marR="72000" marT="36000" marB="36000" anchor="ctr"/>
                </a:tc>
                <a:extLst>
                  <a:ext uri="{0D108BD9-81ED-4DB2-BD59-A6C34878D82A}">
                    <a16:rowId xmlns:a16="http://schemas.microsoft.com/office/drawing/2014/main" val="10003"/>
                  </a:ext>
                </a:extLst>
              </a:tr>
              <a:tr h="33147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a:solidFill>
                            <a:srgbClr val="000000"/>
                          </a:solidFill>
                          <a:effectLst/>
                          <a:latin typeface="+mn-ea"/>
                          <a:ea typeface="+mn-ea"/>
                        </a:rPr>
                        <a:t>3</a:t>
                      </a:r>
                      <a:r>
                        <a:rPr lang="ja-JP" altLang="en-US" sz="1100" b="0" i="0" u="none" strike="noStrike">
                          <a:solidFill>
                            <a:srgbClr val="000000"/>
                          </a:solidFill>
                          <a:effectLst/>
                          <a:latin typeface="+mn-ea"/>
                          <a:ea typeface="+mn-ea"/>
                        </a:rPr>
                        <a:t>秒長押し</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表示しているトリップメータの値をリセット</a:t>
                      </a:r>
                    </a:p>
                  </a:txBody>
                  <a:tcPr marL="72000" marR="72000" marT="36000" marB="36000" anchor="ctr"/>
                </a:tc>
                <a:extLst>
                  <a:ext uri="{0D108BD9-81ED-4DB2-BD59-A6C34878D82A}">
                    <a16:rowId xmlns:a16="http://schemas.microsoft.com/office/drawing/2014/main" val="10004"/>
                  </a:ext>
                </a:extLst>
              </a:tr>
              <a:tr h="0">
                <a:tc>
                  <a:txBody>
                    <a:bodyPr/>
                    <a:lstStyle/>
                    <a:p>
                      <a:pPr algn="l" fontAlgn="ctr"/>
                      <a:r>
                        <a:rPr lang="en-US" sz="1100" b="0" i="0" u="none" strike="noStrike" dirty="0">
                          <a:solidFill>
                            <a:srgbClr val="000000"/>
                          </a:solidFill>
                          <a:effectLst/>
                          <a:latin typeface="+mn-ea"/>
                          <a:ea typeface="+mn-ea"/>
                        </a:rPr>
                        <a:t>D6</a:t>
                      </a:r>
                    </a:p>
                  </a:txBody>
                  <a:tcPr marL="72000" marR="72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72000" marR="72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メイン画面に遷移</a:t>
                      </a:r>
                    </a:p>
                  </a:txBody>
                  <a:tcPr marL="72000" marR="72000" marT="36000" marB="36000" anchor="ctr"/>
                </a:tc>
                <a:extLst>
                  <a:ext uri="{0D108BD9-81ED-4DB2-BD59-A6C34878D82A}">
                    <a16:rowId xmlns:a16="http://schemas.microsoft.com/office/drawing/2014/main" val="10005"/>
                  </a:ext>
                </a:extLst>
              </a:tr>
              <a:tr h="0">
                <a:tc>
                  <a:txBody>
                    <a:bodyPr/>
                    <a:lstStyle/>
                    <a:p>
                      <a:pPr algn="l" fontAlgn="ctr"/>
                      <a:endParaRPr lang="en-US" sz="1100" b="0" i="0" u="none" strike="noStrike" dirty="0">
                        <a:solidFill>
                          <a:srgbClr val="000000"/>
                        </a:solidFill>
                        <a:effectLst/>
                        <a:latin typeface="+mn-ea"/>
                        <a:ea typeface="+mn-ea"/>
                      </a:endParaRPr>
                    </a:p>
                  </a:txBody>
                  <a:tcPr marL="72000" marR="72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72000" marR="72000" marT="36000" marB="36000" anchor="ctr"/>
                </a:tc>
                <a:tc>
                  <a:txBody>
                    <a:bodyPr/>
                    <a:lstStyle/>
                    <a:p>
                      <a:pPr algn="l" fontAlgn="ctr"/>
                      <a:r>
                        <a:rPr lang="ja-JP" altLang="en-US" sz="1100" b="0" i="0" u="none" strike="noStrike" dirty="0">
                          <a:solidFill>
                            <a:srgbClr val="FF0000"/>
                          </a:solidFill>
                          <a:effectLst/>
                          <a:latin typeface="+mn-ea"/>
                          <a:ea typeface="+mn-ea"/>
                        </a:rPr>
                        <a:t>カーソルを非表示</a:t>
                      </a:r>
                      <a:endParaRPr lang="en-US" altLang="ja-JP" sz="1100" b="0" i="0" u="none" strike="noStrike" dirty="0">
                        <a:solidFill>
                          <a:srgbClr val="FF0000"/>
                        </a:solidFill>
                        <a:effectLst/>
                        <a:latin typeface="+mn-ea"/>
                        <a:ea typeface="+mn-ea"/>
                      </a:endParaRPr>
                    </a:p>
                  </a:txBody>
                  <a:tcPr marL="72000" marR="72000" marT="36000" marB="36000" anchor="ctr"/>
                </a:tc>
                <a:extLst>
                  <a:ext uri="{0D108BD9-81ED-4DB2-BD59-A6C34878D82A}">
                    <a16:rowId xmlns:a16="http://schemas.microsoft.com/office/drawing/2014/main" val="934370924"/>
                  </a:ext>
                </a:extLst>
              </a:tr>
              <a:tr h="0">
                <a:tc>
                  <a:txBody>
                    <a:bodyPr/>
                    <a:lstStyle/>
                    <a:p>
                      <a:pPr algn="l" fontAlgn="ctr"/>
                      <a:r>
                        <a:rPr lang="en-US" sz="1100" b="0" i="0" u="none" strike="noStrike">
                          <a:solidFill>
                            <a:srgbClr val="000000"/>
                          </a:solidFill>
                          <a:effectLst/>
                          <a:latin typeface="+mn-ea"/>
                          <a:ea typeface="+mn-ea"/>
                        </a:rPr>
                        <a:t>D8</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押して離す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メイン画面に遷移</a:t>
                      </a:r>
                    </a:p>
                  </a:txBody>
                  <a:tcPr marL="72000" marR="72000" marT="36000" marB="36000" anchor="ctr"/>
                </a:tc>
                <a:extLst>
                  <a:ext uri="{0D108BD9-81ED-4DB2-BD59-A6C34878D82A}">
                    <a16:rowId xmlns:a16="http://schemas.microsoft.com/office/drawing/2014/main" val="10006"/>
                  </a:ext>
                </a:extLst>
              </a:tr>
              <a:tr h="0">
                <a:tc>
                  <a:txBody>
                    <a:bodyPr/>
                    <a:lstStyle/>
                    <a:p>
                      <a:pPr algn="l" fontAlgn="ctr"/>
                      <a:r>
                        <a:rPr lang="en-US" sz="1100" b="0" i="0" u="none" strike="noStrike">
                          <a:solidFill>
                            <a:srgbClr val="000000"/>
                          </a:solidFill>
                          <a:effectLst/>
                          <a:latin typeface="+mn-ea"/>
                          <a:ea typeface="+mn-ea"/>
                        </a:rPr>
                        <a:t>D13</a:t>
                      </a:r>
                    </a:p>
                  </a:txBody>
                  <a:tcPr marL="72000" marR="72000" marT="36000" marB="36000" anchor="ctr"/>
                </a:tc>
                <a:tc>
                  <a:txBody>
                    <a:bodyPr/>
                    <a:lstStyle/>
                    <a:p>
                      <a:pPr algn="l" fontAlgn="ctr"/>
                      <a:r>
                        <a:rPr lang="en-US" altLang="ja-JP" sz="1100" b="0" i="0" u="none" strike="noStrike">
                          <a:solidFill>
                            <a:srgbClr val="000000"/>
                          </a:solidFill>
                          <a:effectLst/>
                          <a:latin typeface="+mn-ea"/>
                          <a:ea typeface="+mn-ea"/>
                        </a:rPr>
                        <a:t>1</a:t>
                      </a:r>
                      <a:r>
                        <a:rPr lang="ja-JP" altLang="en-US" sz="1100" b="0" i="0" u="none" strike="noStrike">
                          <a:solidFill>
                            <a:srgbClr val="000000"/>
                          </a:solidFill>
                          <a:effectLst/>
                          <a:latin typeface="+mn-ea"/>
                          <a:ea typeface="+mn-ea"/>
                        </a:rPr>
                        <a:t>秒長押し</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日付・時刻設定画面に遷移</a:t>
                      </a:r>
                    </a:p>
                  </a:txBody>
                  <a:tcPr marL="72000" marR="72000" marT="36000" marB="36000" anchor="ctr"/>
                </a:tc>
                <a:extLst>
                  <a:ext uri="{0D108BD9-81ED-4DB2-BD59-A6C34878D82A}">
                    <a16:rowId xmlns:a16="http://schemas.microsoft.com/office/drawing/2014/main" val="10007"/>
                  </a:ext>
                </a:extLst>
              </a:tr>
              <a:tr h="0">
                <a:tc>
                  <a:txBody>
                    <a:bodyPr/>
                    <a:lstStyle/>
                    <a:p>
                      <a:pPr algn="l" fontAlgn="ctr"/>
                      <a:r>
                        <a:rPr lang="en-US" sz="1100" b="0" i="0" u="none" strike="noStrike" dirty="0">
                          <a:solidFill>
                            <a:srgbClr val="000000"/>
                          </a:solidFill>
                          <a:effectLst/>
                          <a:latin typeface="+mn-ea"/>
                          <a:ea typeface="+mn-ea"/>
                        </a:rPr>
                        <a:t>D14</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下記ランプのいずれかを表示している</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エラーコード画面に遷移</a:t>
                      </a:r>
                    </a:p>
                  </a:txBody>
                  <a:tcPr marL="72000" marR="72000" marT="36000" marB="36000" anchor="ctr"/>
                </a:tc>
                <a:extLst>
                  <a:ext uri="{0D108BD9-81ED-4DB2-BD59-A6C34878D82A}">
                    <a16:rowId xmlns:a16="http://schemas.microsoft.com/office/drawing/2014/main" val="10008"/>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・エンジンストップ要求ランプ　</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(CAN_[CLM3] 5Byte 2-3bit </a:t>
                      </a:r>
                      <a:r>
                        <a:rPr lang="ja-JP" altLang="en-US" sz="1100" b="0" i="0" u="none" strike="noStrike" dirty="0">
                          <a:solidFill>
                            <a:srgbClr val="000000"/>
                          </a:solidFill>
                          <a:effectLst/>
                          <a:latin typeface="+mn-ea"/>
                          <a:ea typeface="+mn-ea"/>
                        </a:rPr>
                        <a:t>が </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9"/>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a:t>
                      </a:r>
                      <a:r>
                        <a:rPr lang="en-US" altLang="ja-JP" sz="1100" b="0" i="0" u="none" strike="noStrike" dirty="0">
                          <a:solidFill>
                            <a:srgbClr val="000000"/>
                          </a:solidFill>
                          <a:effectLst/>
                          <a:latin typeface="+mn-ea"/>
                          <a:ea typeface="+mn-ea"/>
                        </a:rPr>
                        <a:t>ECM</a:t>
                      </a:r>
                      <a:r>
                        <a:rPr lang="ja-JP" altLang="en-US" sz="1100" b="0" i="0" u="none" strike="noStrike" dirty="0">
                          <a:solidFill>
                            <a:srgbClr val="000000"/>
                          </a:solidFill>
                          <a:effectLst/>
                          <a:latin typeface="+mn-ea"/>
                          <a:ea typeface="+mn-ea"/>
                        </a:rPr>
                        <a:t>エラーランプ　　　　　　</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(CAN_[CLM3] 1Byte 4-5bit</a:t>
                      </a:r>
                      <a:r>
                        <a:rPr lang="ja-JP" altLang="en-US" sz="1100" b="0" i="0" u="none" strike="noStrike" dirty="0">
                          <a:solidFill>
                            <a:srgbClr val="000000"/>
                          </a:solidFill>
                          <a:effectLst/>
                          <a:latin typeface="+mn-ea"/>
                          <a:ea typeface="+mn-ea"/>
                        </a:rPr>
                        <a:t>が </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0"/>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・エマージェンシーランプ　　　</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(CAN_[CLM3] 2Byte 0-1bit</a:t>
                      </a:r>
                      <a:r>
                        <a:rPr lang="ja-JP" altLang="en-US" sz="1100" b="0" i="0" u="none" strike="noStrike" dirty="0">
                          <a:solidFill>
                            <a:srgbClr val="000000"/>
                          </a:solidFill>
                          <a:effectLst/>
                          <a:latin typeface="+mn-ea"/>
                          <a:ea typeface="+mn-ea"/>
                        </a:rPr>
                        <a:t>が </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1"/>
                  </a:ext>
                </a:extLst>
              </a:tr>
            </a:tbl>
          </a:graphicData>
        </a:graphic>
      </p:graphicFrame>
      <p:sp>
        <p:nvSpPr>
          <p:cNvPr id="8" name="正方形/長方形 7"/>
          <p:cNvSpPr/>
          <p:nvPr/>
        </p:nvSpPr>
        <p:spPr>
          <a:xfrm>
            <a:off x="4023697" y="337077"/>
            <a:ext cx="7798391" cy="2292935"/>
          </a:xfrm>
          <a:prstGeom prst="rect">
            <a:avLst/>
          </a:prstGeom>
        </p:spPr>
        <p:txBody>
          <a:bodyPr wrap="square">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 → 待機モードになった時、メイン画面に遷移する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秒間操作が無くてもバックカメラ画面に留まる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・この画面に遷移した時、カーソルは非表示とする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・メイン画面を表示している時、条件①②③を満たすとバックカメラ画面を表示する</a:t>
            </a:r>
            <a:endPar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・バックカメラ画面を表示している時、条件①②④を満たすとメイン画面を表示する</a:t>
            </a:r>
            <a:endPar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条件①</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Auto camera mode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ON </a:t>
            </a: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条件②</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CAN_[OPI2] 0Byte 0-1bit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が０</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or</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３</a:t>
            </a:r>
            <a:endPar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条件③</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CAN_[CLM2] 7Byte 5bit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に変化 </a:t>
            </a:r>
            <a:endPar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条件④</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CAN_[CLM2] 7Byte 5bit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に変化 </a:t>
            </a:r>
            <a:endParaRPr lang="en-US" altLang="ja-JP" sz="1100"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角丸四角形 20"/>
          <p:cNvSpPr/>
          <p:nvPr/>
        </p:nvSpPr>
        <p:spPr>
          <a:xfrm>
            <a:off x="187165" y="6507915"/>
            <a:ext cx="1093186" cy="293294"/>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22" name="角丸四角形 21"/>
          <p:cNvSpPr/>
          <p:nvPr/>
        </p:nvSpPr>
        <p:spPr>
          <a:xfrm>
            <a:off x="187164" y="6237715"/>
            <a:ext cx="1671893"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28" name="角丸四角形 27"/>
          <p:cNvSpPr/>
          <p:nvPr/>
        </p:nvSpPr>
        <p:spPr>
          <a:xfrm>
            <a:off x="1295308" y="6507914"/>
            <a:ext cx="1178578"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9" name="角丸四角形 28"/>
          <p:cNvSpPr/>
          <p:nvPr/>
        </p:nvSpPr>
        <p:spPr>
          <a:xfrm>
            <a:off x="2488843" y="6507914"/>
            <a:ext cx="1108143"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0" name="角丸四角形 29"/>
          <p:cNvSpPr/>
          <p:nvPr/>
        </p:nvSpPr>
        <p:spPr>
          <a:xfrm>
            <a:off x="1882417" y="6236664"/>
            <a:ext cx="1714569"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pic>
        <p:nvPicPr>
          <p:cNvPr id="25" name="図 24"/>
          <p:cNvPicPr>
            <a:picLocks noChangeAspect="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0840" r="82039"/>
          <a:stretch/>
        </p:blipFill>
        <p:spPr>
          <a:xfrm rot="16200000">
            <a:off x="1679850" y="4295539"/>
            <a:ext cx="406799" cy="3427476"/>
          </a:xfrm>
          <a:prstGeom prst="rect">
            <a:avLst/>
          </a:prstGeom>
        </p:spPr>
      </p:pic>
      <p:sp>
        <p:nvSpPr>
          <p:cNvPr id="19" name="角丸四角形 18"/>
          <p:cNvSpPr/>
          <p:nvPr/>
        </p:nvSpPr>
        <p:spPr>
          <a:xfrm>
            <a:off x="236219" y="5806280"/>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16" name="角丸四角形 15"/>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26" name="角丸四角形 25"/>
          <p:cNvSpPr/>
          <p:nvPr/>
        </p:nvSpPr>
        <p:spPr>
          <a:xfrm>
            <a:off x="823679" y="328980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9" name="テキスト ボックス 8">
            <a:extLst>
              <a:ext uri="{FF2B5EF4-FFF2-40B4-BE49-F238E27FC236}">
                <a16:creationId xmlns:a16="http://schemas.microsoft.com/office/drawing/2014/main" id="{4EF61B55-7370-37C0-92A2-79A6A4B5B5C3}"/>
              </a:ext>
            </a:extLst>
          </p:cNvPr>
          <p:cNvSpPr txBox="1"/>
          <p:nvPr/>
        </p:nvSpPr>
        <p:spPr>
          <a:xfrm>
            <a:off x="3789785" y="46481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D9C3AA8B-E79D-E943-EF39-502D3FC916D1}"/>
              </a:ext>
            </a:extLst>
          </p:cNvPr>
          <p:cNvSpPr txBox="1"/>
          <p:nvPr/>
        </p:nvSpPr>
        <p:spPr>
          <a:xfrm>
            <a:off x="3789785" y="113284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DAE02DB2-501D-2067-B185-F1E1E617DE97}"/>
              </a:ext>
            </a:extLst>
          </p:cNvPr>
          <p:cNvSpPr txBox="1"/>
          <p:nvPr/>
        </p:nvSpPr>
        <p:spPr>
          <a:xfrm>
            <a:off x="3786566" y="63009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7" name="テキスト ボックス 16">
            <a:extLst>
              <a:ext uri="{FF2B5EF4-FFF2-40B4-BE49-F238E27FC236}">
                <a16:creationId xmlns:a16="http://schemas.microsoft.com/office/drawing/2014/main" id="{4AA6A22F-7696-19DA-722A-FBF8A6A62147}"/>
              </a:ext>
            </a:extLst>
          </p:cNvPr>
          <p:cNvSpPr txBox="1"/>
          <p:nvPr/>
        </p:nvSpPr>
        <p:spPr>
          <a:xfrm>
            <a:off x="3786566" y="406288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8" name="テキスト ボックス 17">
            <a:extLst>
              <a:ext uri="{FF2B5EF4-FFF2-40B4-BE49-F238E27FC236}">
                <a16:creationId xmlns:a16="http://schemas.microsoft.com/office/drawing/2014/main" id="{C530DC05-09FF-7C78-624A-479E61789941}"/>
              </a:ext>
            </a:extLst>
          </p:cNvPr>
          <p:cNvSpPr txBox="1"/>
          <p:nvPr/>
        </p:nvSpPr>
        <p:spPr>
          <a:xfrm>
            <a:off x="3783347" y="429483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559B7C7D-C184-F0C2-C19C-48CE67AEC9B3}"/>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7" name="角丸四角形 33">
            <a:extLst>
              <a:ext uri="{FF2B5EF4-FFF2-40B4-BE49-F238E27FC236}">
                <a16:creationId xmlns:a16="http://schemas.microsoft.com/office/drawing/2014/main" id="{38B375ED-B074-756D-0F84-8EB2DED3E862}"/>
              </a:ext>
            </a:extLst>
          </p:cNvPr>
          <p:cNvSpPr/>
          <p:nvPr/>
        </p:nvSpPr>
        <p:spPr>
          <a:xfrm>
            <a:off x="3162763" y="58062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Tree>
    <p:extLst>
      <p:ext uri="{BB962C8B-B14F-4D97-AF65-F5344CB8AC3E}">
        <p14:creationId xmlns:p14="http://schemas.microsoft.com/office/powerpoint/2010/main" val="24132817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が含まれている画像&#10;&#10;AI 生成コンテンツは誤りを含む可能性があります。">
            <a:extLst>
              <a:ext uri="{FF2B5EF4-FFF2-40B4-BE49-F238E27FC236}">
                <a16:creationId xmlns:a16="http://schemas.microsoft.com/office/drawing/2014/main" id="{9D3F657D-0843-C8E3-5EB8-C01F1EA52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7" y="708899"/>
            <a:ext cx="3542406" cy="6110888"/>
          </a:xfrm>
          <a:prstGeom prst="rect">
            <a:avLst/>
          </a:prstGeom>
        </p:spPr>
      </p:pic>
      <p:sp>
        <p:nvSpPr>
          <p:cNvPr id="3" name="テキスト ボックス 2">
            <a:extLst>
              <a:ext uri="{FF2B5EF4-FFF2-40B4-BE49-F238E27FC236}">
                <a16:creationId xmlns:a16="http://schemas.microsoft.com/office/drawing/2014/main" id="{3349AE0E-04CD-F548-3EC1-9BF2664B2034}"/>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599" y="323693"/>
            <a:ext cx="3544331"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バックカメラ画面②</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1" name="表 20"/>
          <p:cNvGraphicFramePr>
            <a:graphicFrameLocks noGrp="1"/>
          </p:cNvGraphicFramePr>
          <p:nvPr>
            <p:extLst>
              <p:ext uri="{D42A27DB-BD31-4B8C-83A1-F6EECF244321}">
                <p14:modId xmlns:p14="http://schemas.microsoft.com/office/powerpoint/2010/main" val="284545522"/>
              </p:ext>
            </p:extLst>
          </p:nvPr>
        </p:nvGraphicFramePr>
        <p:xfrm>
          <a:off x="4116388" y="533263"/>
          <a:ext cx="7748601" cy="3682620"/>
        </p:xfrm>
        <a:graphic>
          <a:graphicData uri="http://schemas.openxmlformats.org/drawingml/2006/table">
            <a:tbl>
              <a:tblPr firstRow="1" bandRow="1">
                <a:tableStyleId>{5C22544A-7EE6-4342-B048-85BDC9FD1C3A}</a:tableStyleId>
              </a:tblPr>
              <a:tblGrid>
                <a:gridCol w="574107">
                  <a:extLst>
                    <a:ext uri="{9D8B030D-6E8A-4147-A177-3AD203B41FA5}">
                      <a16:colId xmlns:a16="http://schemas.microsoft.com/office/drawing/2014/main" val="20000"/>
                    </a:ext>
                  </a:extLst>
                </a:gridCol>
                <a:gridCol w="903489">
                  <a:extLst>
                    <a:ext uri="{9D8B030D-6E8A-4147-A177-3AD203B41FA5}">
                      <a16:colId xmlns:a16="http://schemas.microsoft.com/office/drawing/2014/main" val="20001"/>
                    </a:ext>
                  </a:extLst>
                </a:gridCol>
                <a:gridCol w="3534776">
                  <a:extLst>
                    <a:ext uri="{9D8B030D-6E8A-4147-A177-3AD203B41FA5}">
                      <a16:colId xmlns:a16="http://schemas.microsoft.com/office/drawing/2014/main" val="20002"/>
                    </a:ext>
                  </a:extLst>
                </a:gridCol>
                <a:gridCol w="2736229">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0">
                <a:tc>
                  <a:txBody>
                    <a:bodyPr/>
                    <a:lstStyle/>
                    <a:p>
                      <a:pPr algn="l" fontAlgn="ctr"/>
                      <a:r>
                        <a:rPr lang="en-US" sz="1100" u="none" strike="noStrike" dirty="0">
                          <a:effectLst/>
                          <a:latin typeface="+mn-ea"/>
                          <a:ea typeface="+mn-ea"/>
                        </a:rPr>
                        <a:t>D3</a:t>
                      </a: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u="none" strike="noStrike" dirty="0">
                          <a:effectLst/>
                          <a:latin typeface="+mn-ea"/>
                          <a:ea typeface="+mn-ea"/>
                        </a:rPr>
                        <a:t>D3</a:t>
                      </a:r>
                      <a:r>
                        <a:rPr lang="ja-JP" altLang="en-US" sz="1100" u="none" strike="noStrike" dirty="0">
                          <a:effectLst/>
                          <a:latin typeface="+mn-ea"/>
                          <a:ea typeface="+mn-ea"/>
                        </a:rPr>
                        <a:t>にカーソルを点灯</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276661647"/>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u="none" strike="noStrike" dirty="0">
                          <a:effectLst/>
                          <a:latin typeface="+mn-ea"/>
                          <a:ea typeface="+mn-ea"/>
                        </a:rPr>
                        <a:t>表示を切替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a:t>
                      </a:r>
                      <a:r>
                        <a:rPr lang="ja-JP" altLang="en-US" sz="1100" u="none" strike="noStrike" dirty="0">
                          <a:effectLst/>
                          <a:latin typeface="+mn-ea"/>
                          <a:ea typeface="+mn-ea"/>
                        </a:rPr>
                        <a:t>切替の順番は切替メータページを参照</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3602944293"/>
                  </a:ext>
                </a:extLst>
              </a:tr>
              <a:tr h="0">
                <a:tc>
                  <a:txBody>
                    <a:bodyPr/>
                    <a:lstStyle/>
                    <a:p>
                      <a:pPr algn="l" fontAlgn="ctr"/>
                      <a:r>
                        <a:rPr lang="en-US" sz="1100" b="0" i="0" u="none" strike="noStrike" dirty="0">
                          <a:solidFill>
                            <a:srgbClr val="000000"/>
                          </a:solidFill>
                          <a:effectLst/>
                          <a:latin typeface="+mn-ea"/>
                          <a:ea typeface="+mn-ea"/>
                        </a:rPr>
                        <a:t>A1</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a:solidFill>
                            <a:srgbClr val="000000"/>
                          </a:solidFill>
                          <a:effectLst/>
                          <a:latin typeface="+mn-ea"/>
                          <a:ea typeface="+mn-ea"/>
                        </a:rPr>
                        <a:t>A1</a:t>
                      </a:r>
                      <a:r>
                        <a:rPr lang="ja-JP" altLang="en-US" sz="1100" b="0" i="0" u="none" strike="noStrike">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01"/>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エアコン画面に遷移</a:t>
                      </a:r>
                    </a:p>
                  </a:txBody>
                  <a:tcPr marL="72000" marR="72000" marT="36000" marB="36000" anchor="ctr"/>
                </a:tc>
                <a:extLst>
                  <a:ext uri="{0D108BD9-81ED-4DB2-BD59-A6C34878D82A}">
                    <a16:rowId xmlns:a16="http://schemas.microsoft.com/office/drawing/2014/main" val="10002"/>
                  </a:ext>
                </a:extLst>
              </a:tr>
              <a:tr h="0">
                <a:tc>
                  <a:txBody>
                    <a:bodyPr/>
                    <a:lstStyle/>
                    <a:p>
                      <a:pPr algn="l" fontAlgn="ctr"/>
                      <a:r>
                        <a:rPr lang="en-US" sz="1100" b="0" i="0" u="none" strike="noStrike" dirty="0">
                          <a:solidFill>
                            <a:srgbClr val="000000"/>
                          </a:solidFill>
                          <a:effectLst/>
                          <a:latin typeface="+mn-ea"/>
                          <a:ea typeface="+mn-ea"/>
                        </a:rPr>
                        <a:t>R1</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カーソルを点灯</a:t>
                      </a:r>
                    </a:p>
                  </a:txBody>
                  <a:tcPr marL="72000" marR="72000" marT="36000" marB="36000" anchor="ctr"/>
                </a:tc>
                <a:extLst>
                  <a:ext uri="{0D108BD9-81ED-4DB2-BD59-A6C34878D82A}">
                    <a16:rowId xmlns:a16="http://schemas.microsoft.com/office/drawing/2014/main" val="10003"/>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a:t>
                      </a:r>
                      <a:r>
                        <a:rPr lang="en-US" altLang="ja-JP" sz="1100" b="0" i="0" u="none" strike="noStrike" dirty="0">
                          <a:solidFill>
                            <a:srgbClr val="000000"/>
                          </a:solidFill>
                          <a:effectLst/>
                          <a:latin typeface="+mn-ea"/>
                          <a:ea typeface="+mn-ea"/>
                        </a:rPr>
                        <a:t>AM/FM</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ラジオ画面に遷移</a:t>
                      </a:r>
                    </a:p>
                  </a:txBody>
                  <a:tcPr marL="72000" marR="72000" marT="36000" marB="36000" anchor="ctr"/>
                </a:tc>
                <a:extLst>
                  <a:ext uri="{0D108BD9-81ED-4DB2-BD59-A6C34878D82A}">
                    <a16:rowId xmlns:a16="http://schemas.microsoft.com/office/drawing/2014/main" val="10004"/>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0,1,2,3,4,5,6,7,8,9,10,12,14,15</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5"/>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a:t>
                      </a:r>
                      <a:r>
                        <a:rPr lang="en-US" altLang="ja-JP" sz="1100" b="0" i="0" u="none" strike="noStrike" dirty="0">
                          <a:solidFill>
                            <a:srgbClr val="000000"/>
                          </a:solidFill>
                          <a:effectLst/>
                          <a:latin typeface="+mn-ea"/>
                          <a:ea typeface="+mn-ea"/>
                        </a:rPr>
                        <a:t>DAB</a:t>
                      </a:r>
                    </a:p>
                  </a:txBody>
                  <a:tcPr marL="72000" marR="72000" marT="36000" marB="36000" anchor="ctr"/>
                </a:tc>
                <a:tc>
                  <a:txBody>
                    <a:bodyPr/>
                    <a:lstStyle/>
                    <a:p>
                      <a:pPr algn="l" fontAlgn="ctr"/>
                      <a:r>
                        <a:rPr lang="en-US" sz="1100" b="0" i="0" u="none" strike="noStrike">
                          <a:solidFill>
                            <a:srgbClr val="000000"/>
                          </a:solidFill>
                          <a:effectLst/>
                          <a:latin typeface="+mn-ea"/>
                          <a:ea typeface="+mn-ea"/>
                        </a:rPr>
                        <a:t>DAB</a:t>
                      </a:r>
                      <a:r>
                        <a:rPr lang="ja-JP" altLang="en-US" sz="1100" b="0" i="0" u="none" strike="noStrike">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06"/>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11)</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7"/>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ラジオのモードが</a:t>
                      </a:r>
                      <a:r>
                        <a:rPr lang="en-US" altLang="ja-JP" sz="1100" b="0" i="0" u="none" strike="noStrike">
                          <a:solidFill>
                            <a:srgbClr val="000000"/>
                          </a:solidFill>
                          <a:effectLst/>
                          <a:latin typeface="+mn-ea"/>
                          <a:ea typeface="+mn-ea"/>
                        </a:rPr>
                        <a:t>Bluetooth</a:t>
                      </a: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Bluetooth</a:t>
                      </a:r>
                      <a:r>
                        <a:rPr lang="ja-JP" altLang="en-US" sz="110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08"/>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13)</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09"/>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ラジオのモードが携帯電話</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電話画面に遷移</a:t>
                      </a:r>
                    </a:p>
                  </a:txBody>
                  <a:tcPr marL="72000" marR="72000" marT="36000" marB="36000" anchor="ctr"/>
                </a:tc>
                <a:extLst>
                  <a:ext uri="{0D108BD9-81ED-4DB2-BD59-A6C34878D82A}">
                    <a16:rowId xmlns:a16="http://schemas.microsoft.com/office/drawing/2014/main" val="10010"/>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(CAN_[RI5</a:t>
                      </a:r>
                      <a:r>
                        <a:rPr lang="en-US" sz="1100" b="0" i="0" u="none" strike="noStrike" dirty="0">
                          <a:solidFill>
                            <a:schemeClr val="tx1"/>
                          </a:solidFill>
                          <a:effectLst/>
                          <a:latin typeface="+mn-ea"/>
                          <a:ea typeface="+mn-ea"/>
                        </a:rPr>
                        <a:t>] </a:t>
                      </a:r>
                      <a:r>
                        <a:rPr lang="en-US" altLang="ja-JP" sz="1100" b="0" i="0" u="none" strike="noStrike" dirty="0">
                          <a:solidFill>
                            <a:schemeClr val="tx1"/>
                          </a:solidFill>
                          <a:effectLst/>
                          <a:latin typeface="+mn-ea"/>
                          <a:ea typeface="+mn-ea"/>
                        </a:rPr>
                        <a:t>0</a:t>
                      </a:r>
                      <a:r>
                        <a:rPr lang="en-US" sz="1100" b="0" i="0" u="none" strike="noStrike" dirty="0">
                          <a:solidFill>
                            <a:schemeClr val="tx1"/>
                          </a:solidFill>
                          <a:effectLst/>
                          <a:latin typeface="+mn-ea"/>
                          <a:ea typeface="+mn-ea"/>
                        </a:rPr>
                        <a:t>Byte </a:t>
                      </a:r>
                      <a:r>
                        <a:rPr lang="en-US" sz="1100" b="0" i="0" u="none" strike="noStrike" dirty="0">
                          <a:solidFill>
                            <a:srgbClr val="000000"/>
                          </a:solidFill>
                          <a:effectLst/>
                          <a:latin typeface="+mn-ea"/>
                          <a:ea typeface="+mn-ea"/>
                        </a:rPr>
                        <a:t>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1"/>
                  </a:ext>
                </a:extLst>
              </a:tr>
            </a:tbl>
          </a:graphicData>
        </a:graphic>
      </p:graphicFrame>
      <p:sp>
        <p:nvSpPr>
          <p:cNvPr id="26" name="正方形/長方形 25"/>
          <p:cNvSpPr/>
          <p:nvPr/>
        </p:nvSpPr>
        <p:spPr>
          <a:xfrm>
            <a:off x="169143" y="3634106"/>
            <a:ext cx="3428306" cy="2566577"/>
          </a:xfrm>
          <a:prstGeom prst="rect">
            <a:avLst/>
          </a:prstGeom>
          <a:solidFill>
            <a:srgbClr val="92D05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t>カメラ画像</a:t>
            </a:r>
            <a:endParaRPr lang="en-US" altLang="ja-JP" sz="1801" dirty="0"/>
          </a:p>
          <a:p>
            <a:pPr algn="ctr"/>
            <a:r>
              <a:rPr lang="en-US" altLang="ja-JP" sz="1801" dirty="0"/>
              <a:t>(3</a:t>
            </a:r>
            <a:r>
              <a:rPr lang="ja-JP" altLang="en-US" sz="1801" dirty="0"/>
              <a:t>：</a:t>
            </a:r>
            <a:r>
              <a:rPr lang="en-US" altLang="ja-JP" sz="1801" dirty="0"/>
              <a:t>4)</a:t>
            </a:r>
            <a:endParaRPr lang="ja-JP" altLang="en-US" sz="1801" dirty="0"/>
          </a:p>
        </p:txBody>
      </p:sp>
      <p:sp>
        <p:nvSpPr>
          <p:cNvPr id="27" name="角丸四角形 26"/>
          <p:cNvSpPr/>
          <p:nvPr/>
        </p:nvSpPr>
        <p:spPr>
          <a:xfrm>
            <a:off x="187165" y="6507915"/>
            <a:ext cx="1093186" cy="293294"/>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28" name="角丸四角形 27"/>
          <p:cNvSpPr/>
          <p:nvPr/>
        </p:nvSpPr>
        <p:spPr>
          <a:xfrm>
            <a:off x="187164" y="6237715"/>
            <a:ext cx="1671893"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29" name="角丸四角形 28"/>
          <p:cNvSpPr/>
          <p:nvPr/>
        </p:nvSpPr>
        <p:spPr>
          <a:xfrm>
            <a:off x="1295308" y="6507914"/>
            <a:ext cx="1178578"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0" name="角丸四角形 29"/>
          <p:cNvSpPr/>
          <p:nvPr/>
        </p:nvSpPr>
        <p:spPr>
          <a:xfrm>
            <a:off x="2488843" y="6507914"/>
            <a:ext cx="1108143"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1" name="角丸四角形 30"/>
          <p:cNvSpPr/>
          <p:nvPr/>
        </p:nvSpPr>
        <p:spPr>
          <a:xfrm>
            <a:off x="1882417" y="6236664"/>
            <a:ext cx="1714569"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pic>
        <p:nvPicPr>
          <p:cNvPr id="33" name="図 32"/>
          <p:cNvPicPr>
            <a:picLocks noChangeAspect="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0840" r="82039"/>
          <a:stretch/>
        </p:blipFill>
        <p:spPr>
          <a:xfrm rot="16200000">
            <a:off x="1679850" y="4295539"/>
            <a:ext cx="406799" cy="3427476"/>
          </a:xfrm>
          <a:prstGeom prst="rect">
            <a:avLst/>
          </a:prstGeom>
        </p:spPr>
      </p:pic>
      <p:sp>
        <p:nvSpPr>
          <p:cNvPr id="34" name="角丸四角形 33"/>
          <p:cNvSpPr/>
          <p:nvPr/>
        </p:nvSpPr>
        <p:spPr>
          <a:xfrm>
            <a:off x="3162763" y="58062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
        <p:nvSpPr>
          <p:cNvPr id="36" name="角丸四角形 35"/>
          <p:cNvSpPr/>
          <p:nvPr/>
        </p:nvSpPr>
        <p:spPr>
          <a:xfrm>
            <a:off x="236219" y="5806280"/>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38" name="角丸四角形 37"/>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9" name="角丸四角形 38"/>
          <p:cNvSpPr/>
          <p:nvPr/>
        </p:nvSpPr>
        <p:spPr>
          <a:xfrm>
            <a:off x="823679" y="328980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Tree>
    <p:extLst>
      <p:ext uri="{BB962C8B-B14F-4D97-AF65-F5344CB8AC3E}">
        <p14:creationId xmlns:p14="http://schemas.microsoft.com/office/powerpoint/2010/main" val="1643665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544119B4-F96D-6A00-37E0-AB36DEDCB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7" y="708899"/>
            <a:ext cx="3542406" cy="6110888"/>
          </a:xfrm>
          <a:prstGeom prst="rect">
            <a:avLst/>
          </a:prstGeom>
        </p:spPr>
      </p:pic>
      <p:sp>
        <p:nvSpPr>
          <p:cNvPr id="5" name="テキスト ボックス 4">
            <a:extLst>
              <a:ext uri="{FF2B5EF4-FFF2-40B4-BE49-F238E27FC236}">
                <a16:creationId xmlns:a16="http://schemas.microsoft.com/office/drawing/2014/main" id="{952C3D02-404A-8563-D079-BDF3DE9998FD}"/>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599" y="323693"/>
            <a:ext cx="3544331"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バックカメラ画面③</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4116388" y="296583"/>
            <a:ext cx="1431802"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ジョグダイアル操作</a:t>
            </a:r>
          </a:p>
        </p:txBody>
      </p:sp>
      <p:graphicFrame>
        <p:nvGraphicFramePr>
          <p:cNvPr id="2" name="表 1"/>
          <p:cNvGraphicFramePr>
            <a:graphicFrameLocks noGrp="1"/>
          </p:cNvGraphicFramePr>
          <p:nvPr>
            <p:extLst>
              <p:ext uri="{D42A27DB-BD31-4B8C-83A1-F6EECF244321}">
                <p14:modId xmlns:p14="http://schemas.microsoft.com/office/powerpoint/2010/main" val="3584548930"/>
              </p:ext>
            </p:extLst>
          </p:nvPr>
        </p:nvGraphicFramePr>
        <p:xfrm>
          <a:off x="4116386" y="558872"/>
          <a:ext cx="7792636" cy="4486761"/>
        </p:xfrm>
        <a:graphic>
          <a:graphicData uri="http://schemas.openxmlformats.org/drawingml/2006/table">
            <a:tbl>
              <a:tblPr firstRow="1" bandRow="1">
                <a:tableStyleId>{5C22544A-7EE6-4342-B048-85BDC9FD1C3A}</a:tableStyleId>
              </a:tblPr>
              <a:tblGrid>
                <a:gridCol w="874250">
                  <a:extLst>
                    <a:ext uri="{9D8B030D-6E8A-4147-A177-3AD203B41FA5}">
                      <a16:colId xmlns:a16="http://schemas.microsoft.com/office/drawing/2014/main" val="20000"/>
                    </a:ext>
                  </a:extLst>
                </a:gridCol>
                <a:gridCol w="1183813">
                  <a:extLst>
                    <a:ext uri="{9D8B030D-6E8A-4147-A177-3AD203B41FA5}">
                      <a16:colId xmlns:a16="http://schemas.microsoft.com/office/drawing/2014/main" val="20001"/>
                    </a:ext>
                  </a:extLst>
                </a:gridCol>
                <a:gridCol w="2827345">
                  <a:extLst>
                    <a:ext uri="{9D8B030D-6E8A-4147-A177-3AD203B41FA5}">
                      <a16:colId xmlns:a16="http://schemas.microsoft.com/office/drawing/2014/main" val="20002"/>
                    </a:ext>
                  </a:extLst>
                </a:gridCol>
                <a:gridCol w="2907228">
                  <a:extLst>
                    <a:ext uri="{9D8B030D-6E8A-4147-A177-3AD203B41FA5}">
                      <a16:colId xmlns:a16="http://schemas.microsoft.com/office/drawing/2014/main" val="20003"/>
                    </a:ext>
                  </a:extLst>
                </a:gridCol>
              </a:tblGrid>
              <a:tr h="182649">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182649">
                <a:tc>
                  <a:txBody>
                    <a:bodyPr/>
                    <a:lstStyle/>
                    <a:p>
                      <a:r>
                        <a:rPr kumimoji="1" lang="ja-JP" altLang="en-US" sz="1050" dirty="0">
                          <a:latin typeface="+mn-ea"/>
                          <a:ea typeface="+mn-ea"/>
                        </a:rPr>
                        <a:t>ジョグダイアル</a:t>
                      </a:r>
                    </a:p>
                  </a:txBody>
                  <a:tcPr marL="72000" marR="72000" marT="36000" marB="36000" anchor="ctr"/>
                </a:tc>
                <a:tc>
                  <a:txBody>
                    <a:bodyPr/>
                    <a:lstStyle/>
                    <a:p>
                      <a:r>
                        <a:rPr kumimoji="1" lang="ja-JP" altLang="en-US" sz="1050" dirty="0">
                          <a:latin typeface="+mn-ea"/>
                          <a:ea typeface="+mn-ea"/>
                        </a:rPr>
                        <a:t>上下左右に動かす</a:t>
                      </a:r>
                      <a:endParaRPr kumimoji="1" lang="en-US" altLang="ja-JP" sz="1050" dirty="0">
                        <a:latin typeface="+mn-ea"/>
                        <a:ea typeface="+mn-ea"/>
                      </a:endParaRPr>
                    </a:p>
                    <a:p>
                      <a:r>
                        <a:rPr kumimoji="1" lang="ja-JP" altLang="en-US" sz="1050" dirty="0">
                          <a:latin typeface="+mn-ea"/>
                          <a:ea typeface="+mn-ea"/>
                        </a:rPr>
                        <a:t>ダイアルを回す</a:t>
                      </a:r>
                    </a:p>
                  </a:txBody>
                  <a:tcPr marL="72000" marR="72000" marT="36000" marB="36000" anchor="ctr"/>
                </a:tc>
                <a:tc>
                  <a:txBody>
                    <a:bodyPr/>
                    <a:lstStyle/>
                    <a:p>
                      <a:endParaRPr kumimoji="1" lang="ja-JP" altLang="en-US" sz="1050" dirty="0">
                        <a:latin typeface="+mn-ea"/>
                        <a:ea typeface="+mn-ea"/>
                      </a:endParaRPr>
                    </a:p>
                  </a:txBody>
                  <a:tcPr marL="72000" marR="72000" marT="36000" marB="36000" anchor="ctr"/>
                </a:tc>
                <a:tc>
                  <a:txBody>
                    <a:bodyPr/>
                    <a:lstStyle/>
                    <a:p>
                      <a:r>
                        <a:rPr kumimoji="1" lang="ja-JP" altLang="en-US" sz="1050" dirty="0">
                          <a:latin typeface="+mn-ea"/>
                          <a:ea typeface="+mn-ea"/>
                        </a:rPr>
                        <a:t>カーソルを遷移</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カーソル遷移図を参照</a:t>
                      </a:r>
                    </a:p>
                  </a:txBody>
                  <a:tcPr marL="72000" marR="72000" marT="36000" marB="36000" anchor="ctr"/>
                </a:tc>
                <a:extLst>
                  <a:ext uri="{0D108BD9-81ED-4DB2-BD59-A6C34878D82A}">
                    <a16:rowId xmlns:a16="http://schemas.microsoft.com/office/drawing/2014/main" val="10001"/>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r>
                        <a:rPr kumimoji="1" lang="en-US" altLang="ja-JP" sz="1050" dirty="0">
                          <a:latin typeface="+mn-ea"/>
                          <a:ea typeface="+mn-ea"/>
                        </a:rPr>
                        <a:t>D2</a:t>
                      </a:r>
                      <a:r>
                        <a:rPr kumimoji="1" lang="ja-JP" altLang="en-US" sz="1050" dirty="0">
                          <a:latin typeface="+mn-ea"/>
                          <a:ea typeface="+mn-ea"/>
                        </a:rPr>
                        <a:t>にカーソルが点灯</a:t>
                      </a:r>
                    </a:p>
                  </a:txBody>
                  <a:tcPr marL="72000" marR="72000" marT="36000" marB="36000"/>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切替の順番はアワメータページを参照</a:t>
                      </a:r>
                    </a:p>
                  </a:txBody>
                  <a:tcPr marL="72000" marR="72000" marT="36000" marB="36000"/>
                </a:tc>
                <a:extLst>
                  <a:ext uri="{0D108BD9-81ED-4DB2-BD59-A6C34878D82A}">
                    <a16:rowId xmlns:a16="http://schemas.microsoft.com/office/drawing/2014/main" val="10002"/>
                  </a:ext>
                </a:extLst>
              </a:tr>
              <a:tr h="182649">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決定ボタン</a:t>
                      </a:r>
                    </a:p>
                  </a:txBody>
                  <a:tcPr marL="72000" marR="72000" marT="36000" marB="36000" anchor="ctr"/>
                </a:tc>
                <a:tc>
                  <a:txBody>
                    <a:bodyPr/>
                    <a:lstStyle/>
                    <a:p>
                      <a:r>
                        <a:rPr kumimoji="1" lang="en-US" altLang="ja-JP" sz="1050" dirty="0">
                          <a:latin typeface="+mn-ea"/>
                          <a:ea typeface="+mn-ea"/>
                        </a:rPr>
                        <a:t>3</a:t>
                      </a:r>
                      <a:r>
                        <a:rPr kumimoji="1" lang="ja-JP" altLang="en-US" sz="1050" dirty="0">
                          <a:latin typeface="+mn-ea"/>
                          <a:ea typeface="+mn-ea"/>
                        </a:rPr>
                        <a:t>秒長押し</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D2</a:t>
                      </a:r>
                      <a:r>
                        <a:rPr kumimoji="1" lang="ja-JP" altLang="en-US" sz="1050" dirty="0">
                          <a:latin typeface="+mn-ea"/>
                          <a:ea typeface="+mn-ea"/>
                        </a:rPr>
                        <a:t>にカーソルが点灯</a:t>
                      </a:r>
                    </a:p>
                  </a:txBody>
                  <a:tcPr marL="72000" marR="72000" marT="36000" marB="36000"/>
                </a:tc>
                <a:tc>
                  <a:txBody>
                    <a:bodyPr/>
                    <a:lstStyle/>
                    <a:p>
                      <a:r>
                        <a:rPr kumimoji="1" lang="ja-JP" altLang="en-US" sz="1050" dirty="0">
                          <a:latin typeface="+mn-ea"/>
                          <a:ea typeface="+mn-ea"/>
                        </a:rPr>
                        <a:t>表示中のトリップメータをリセット</a:t>
                      </a:r>
                    </a:p>
                  </a:txBody>
                  <a:tcPr marL="72000" marR="72000" marT="36000" marB="36000"/>
                </a:tc>
                <a:extLst>
                  <a:ext uri="{0D108BD9-81ED-4DB2-BD59-A6C34878D82A}">
                    <a16:rowId xmlns:a16="http://schemas.microsoft.com/office/drawing/2014/main" val="10003"/>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R1</a:t>
                      </a:r>
                      <a:r>
                        <a:rPr lang="ja-JP" altLang="en-US" sz="1050" strike="noStrike" dirty="0">
                          <a:latin typeface="+mn-ea"/>
                          <a:ea typeface="+mn-ea"/>
                          <a:cs typeface="メイリオ" panose="020B0604030504040204" pitchFamily="50" charset="-128"/>
                        </a:rPr>
                        <a:t>にカーソルが点灯かつ</a:t>
                      </a:r>
                      <a:endParaRPr lang="en-US" altLang="ja-JP" sz="1050" strike="noStrike"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strike="noStrike" dirty="0">
                          <a:latin typeface="+mn-ea"/>
                          <a:ea typeface="+mn-ea"/>
                          <a:cs typeface="メイリオ" panose="020B0604030504040204" pitchFamily="50" charset="-128"/>
                        </a:rPr>
                        <a:t>ラジオのモードが</a:t>
                      </a:r>
                      <a:r>
                        <a:rPr lang="en-US" altLang="ja-JP" sz="1050" strike="noStrike" dirty="0">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(CAN_[RI1] 1Byte 4-7bit </a:t>
                      </a:r>
                      <a:r>
                        <a:rPr lang="ja-JP" altLang="en-US" sz="1050" strike="noStrike" dirty="0">
                          <a:latin typeface="+mn-ea"/>
                          <a:ea typeface="+mn-ea"/>
                          <a:cs typeface="メイリオ" panose="020B0604030504040204" pitchFamily="50" charset="-128"/>
                        </a:rPr>
                        <a:t>が</a:t>
                      </a:r>
                      <a:r>
                        <a:rPr lang="en-US" altLang="ja-JP" sz="1050" strike="noStrike" dirty="0">
                          <a:latin typeface="+mn-ea"/>
                          <a:ea typeface="+mn-ea"/>
                          <a:cs typeface="メイリオ" panose="020B0604030504040204" pitchFamily="50" charset="-128"/>
                        </a:rPr>
                        <a:t>0,1,2,3,4,5,6,7,8,9,10,12,14,15</a:t>
                      </a:r>
                      <a:r>
                        <a:rPr lang="ja-JP" altLang="en-US" sz="1050" strike="noStrike" dirty="0">
                          <a:latin typeface="+mn-ea"/>
                          <a:ea typeface="+mn-ea"/>
                          <a:cs typeface="メイリオ" panose="020B0604030504040204" pitchFamily="50" charset="-128"/>
                        </a:rPr>
                        <a:t>のいずれか</a:t>
                      </a:r>
                      <a:r>
                        <a:rPr lang="en-US" altLang="ja-JP" sz="1050" strike="noStrike" dirty="0">
                          <a:latin typeface="+mn-ea"/>
                          <a:ea typeface="+mn-ea"/>
                          <a:cs typeface="メイリオ" panose="020B0604030504040204" pitchFamily="50" charset="-128"/>
                        </a:rPr>
                        <a:t>)</a:t>
                      </a:r>
                    </a:p>
                  </a:txBody>
                  <a:tcPr marL="72000" marR="72000" marT="36000" marB="36000"/>
                </a:tc>
                <a:tc>
                  <a:txBody>
                    <a:bodyPr/>
                    <a:lstStyle/>
                    <a:p>
                      <a:r>
                        <a:rPr kumimoji="1" lang="ja-JP" altLang="en-US" sz="1050" strike="noStrike" dirty="0">
                          <a:latin typeface="+mn-ea"/>
                          <a:ea typeface="+mn-ea"/>
                        </a:rPr>
                        <a:t>ラジオ画面に遷移</a:t>
                      </a:r>
                      <a:endParaRPr kumimoji="1" lang="en-US" altLang="ja-JP" sz="1050" strike="noStrike" dirty="0">
                        <a:latin typeface="+mn-ea"/>
                        <a:ea typeface="+mn-ea"/>
                      </a:endParaRPr>
                    </a:p>
                  </a:txBody>
                  <a:tcPr marL="72000" marR="72000" marT="36000" marB="36000" anchor="ctr"/>
                </a:tc>
                <a:extLst>
                  <a:ext uri="{0D108BD9-81ED-4DB2-BD59-A6C34878D82A}">
                    <a16:rowId xmlns:a16="http://schemas.microsoft.com/office/drawing/2014/main" val="10004"/>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R1</a:t>
                      </a:r>
                      <a:r>
                        <a:rPr lang="ja-JP" altLang="en-US" sz="1050" strike="noStrike" dirty="0">
                          <a:latin typeface="+mn-ea"/>
                          <a:ea typeface="+mn-ea"/>
                          <a:cs typeface="メイリオ" panose="020B0604030504040204" pitchFamily="50" charset="-128"/>
                        </a:rPr>
                        <a:t>にカーソルが点灯かつ</a:t>
                      </a:r>
                      <a:endParaRPr lang="en-US" altLang="ja-JP" sz="1050" strike="noStrike" dirty="0">
                        <a:latin typeface="+mn-ea"/>
                        <a:ea typeface="+mn-ea"/>
                        <a:cs typeface="メイリオ" panose="020B0604030504040204" pitchFamily="50" charset="-128"/>
                      </a:endParaRPr>
                    </a:p>
                    <a:p>
                      <a:r>
                        <a:rPr lang="ja-JP" altLang="en-US" sz="1050" strike="noStrike" dirty="0">
                          <a:latin typeface="+mn-ea"/>
                          <a:ea typeface="+mn-ea"/>
                          <a:cs typeface="メイリオ" panose="020B0604030504040204" pitchFamily="50" charset="-128"/>
                        </a:rPr>
                        <a:t>ラジオのモードが</a:t>
                      </a:r>
                      <a:r>
                        <a:rPr lang="en-US" altLang="ja-JP" sz="1050" strike="noStrike" dirty="0">
                          <a:latin typeface="+mn-ea"/>
                          <a:ea typeface="+mn-ea"/>
                          <a:cs typeface="メイリオ" panose="020B0604030504040204" pitchFamily="50" charset="-128"/>
                        </a:rPr>
                        <a:t>DAB</a:t>
                      </a:r>
                    </a:p>
                    <a:p>
                      <a:r>
                        <a:rPr lang="en-US" altLang="ja-JP" sz="1050" strike="noStrike" dirty="0">
                          <a:latin typeface="+mn-ea"/>
                          <a:ea typeface="+mn-ea"/>
                          <a:cs typeface="メイリオ" panose="020B0604030504040204" pitchFamily="50" charset="-128"/>
                        </a:rPr>
                        <a:t>(CAN_[RI1] 1Byte 4-7bit </a:t>
                      </a:r>
                      <a:r>
                        <a:rPr lang="ja-JP" altLang="en-US" sz="1050" strike="noStrike" dirty="0">
                          <a:latin typeface="+mn-ea"/>
                          <a:ea typeface="+mn-ea"/>
                          <a:cs typeface="メイリオ" panose="020B0604030504040204" pitchFamily="50" charset="-128"/>
                        </a:rPr>
                        <a:t>が</a:t>
                      </a:r>
                      <a:r>
                        <a:rPr lang="en-US" altLang="ja-JP" sz="1050" strike="noStrike" dirty="0">
                          <a:latin typeface="+mn-ea"/>
                          <a:ea typeface="+mn-ea"/>
                          <a:cs typeface="メイリオ" panose="020B0604030504040204" pitchFamily="50" charset="-128"/>
                        </a:rPr>
                        <a:t>11)</a:t>
                      </a:r>
                      <a:endParaRPr kumimoji="1" lang="ja-JP" altLang="en-US" sz="1050" strike="noStrike" dirty="0">
                        <a:latin typeface="+mn-ea"/>
                        <a:ea typeface="+mn-ea"/>
                      </a:endParaRPr>
                    </a:p>
                  </a:txBody>
                  <a:tcPr marL="72000" marR="72000" marT="36000" marB="36000"/>
                </a:tc>
                <a:tc>
                  <a:txBody>
                    <a:bodyPr/>
                    <a:lstStyle/>
                    <a:p>
                      <a:r>
                        <a:rPr kumimoji="1" lang="en-US" altLang="ja-JP" sz="1050" strike="noStrike" dirty="0">
                          <a:latin typeface="+mn-ea"/>
                          <a:ea typeface="+mn-ea"/>
                        </a:rPr>
                        <a:t>DAB</a:t>
                      </a:r>
                      <a:r>
                        <a:rPr kumimoji="1" lang="ja-JP" altLang="en-US" sz="1050" strike="noStrike" dirty="0">
                          <a:latin typeface="+mn-ea"/>
                          <a:ea typeface="+mn-ea"/>
                        </a:rPr>
                        <a:t>画面に遷移</a:t>
                      </a:r>
                      <a:endParaRPr kumimoji="1" lang="en-US" altLang="ja-JP" sz="1050" strike="noStrike" dirty="0">
                        <a:latin typeface="+mn-ea"/>
                        <a:ea typeface="+mn-ea"/>
                      </a:endParaRPr>
                    </a:p>
                  </a:txBody>
                  <a:tcPr marL="72000" marR="72000" marT="36000" marB="36000" anchor="ctr"/>
                </a:tc>
                <a:extLst>
                  <a:ext uri="{0D108BD9-81ED-4DB2-BD59-A6C34878D82A}">
                    <a16:rowId xmlns:a16="http://schemas.microsoft.com/office/drawing/2014/main" val="10005"/>
                  </a:ext>
                </a:extLst>
              </a:tr>
              <a:tr h="182649">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R1</a:t>
                      </a:r>
                      <a:r>
                        <a:rPr lang="ja-JP" altLang="en-US" sz="1050" strike="noStrike" dirty="0">
                          <a:latin typeface="+mn-ea"/>
                          <a:ea typeface="+mn-ea"/>
                          <a:cs typeface="メイリオ" panose="020B0604030504040204" pitchFamily="50" charset="-128"/>
                        </a:rPr>
                        <a:t>にカーソルが点灯かつ</a:t>
                      </a:r>
                      <a:endParaRPr lang="en-US" altLang="ja-JP" sz="1050" strike="noStrike"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strike="noStrike" dirty="0">
                          <a:latin typeface="+mn-ea"/>
                          <a:ea typeface="+mn-ea"/>
                          <a:cs typeface="メイリオ" panose="020B0604030504040204" pitchFamily="50" charset="-128"/>
                        </a:rPr>
                        <a:t>ラジオのモードが</a:t>
                      </a:r>
                      <a:r>
                        <a:rPr lang="en-US" altLang="ja-JP" sz="1050" strike="noStrike" dirty="0">
                          <a:latin typeface="+mn-ea"/>
                          <a:ea typeface="+mn-ea"/>
                          <a:cs typeface="メイリオ" panose="020B0604030504040204" pitchFamily="50" charset="-128"/>
                        </a:rPr>
                        <a:t>Bluetooth</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(CAN_[RI1] 1Byte 4-7bit </a:t>
                      </a:r>
                      <a:r>
                        <a:rPr lang="ja-JP" altLang="en-US" sz="1050" strike="noStrike" dirty="0">
                          <a:latin typeface="+mn-ea"/>
                          <a:ea typeface="+mn-ea"/>
                          <a:cs typeface="メイリオ" panose="020B0604030504040204" pitchFamily="50" charset="-128"/>
                        </a:rPr>
                        <a:t>が</a:t>
                      </a:r>
                      <a:r>
                        <a:rPr lang="en-US" altLang="ja-JP" sz="1050" strike="noStrike" dirty="0">
                          <a:latin typeface="+mn-ea"/>
                          <a:ea typeface="+mn-ea"/>
                          <a:cs typeface="メイリオ" panose="020B0604030504040204" pitchFamily="50" charset="-128"/>
                        </a:rPr>
                        <a:t>13)</a:t>
                      </a:r>
                    </a:p>
                  </a:txBody>
                  <a:tcPr marL="72000" marR="72000" marT="36000" marB="36000"/>
                </a:tc>
                <a:tc>
                  <a:txBody>
                    <a:bodyPr/>
                    <a:lstStyle/>
                    <a:p>
                      <a:r>
                        <a:rPr kumimoji="1" lang="en-US" altLang="ja-JP" sz="1050" strike="noStrike" dirty="0">
                          <a:latin typeface="+mn-ea"/>
                          <a:ea typeface="+mn-ea"/>
                        </a:rPr>
                        <a:t>Bluetooth</a:t>
                      </a:r>
                      <a:r>
                        <a:rPr kumimoji="1" lang="ja-JP" altLang="en-US" sz="1050" strike="noStrike" dirty="0">
                          <a:latin typeface="+mn-ea"/>
                          <a:ea typeface="+mn-ea"/>
                        </a:rPr>
                        <a:t>画面に遷移</a:t>
                      </a:r>
                    </a:p>
                  </a:txBody>
                  <a:tcPr marL="72000" marR="72000" marT="36000" marB="36000" anchor="ctr"/>
                </a:tc>
                <a:extLst>
                  <a:ext uri="{0D108BD9-81ED-4DB2-BD59-A6C34878D82A}">
                    <a16:rowId xmlns:a16="http://schemas.microsoft.com/office/drawing/2014/main" val="10006"/>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R1</a:t>
                      </a:r>
                      <a:r>
                        <a:rPr lang="ja-JP" altLang="en-US" sz="1050" strike="noStrike" dirty="0">
                          <a:latin typeface="+mn-ea"/>
                          <a:ea typeface="+mn-ea"/>
                          <a:cs typeface="メイリオ" panose="020B0604030504040204" pitchFamily="50" charset="-128"/>
                        </a:rPr>
                        <a:t>にカーソルが点灯かつ</a:t>
                      </a:r>
                      <a:endParaRPr lang="en-US" altLang="ja-JP" sz="1050" strike="noStrike"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strike="noStrike" dirty="0">
                          <a:latin typeface="+mn-ea"/>
                          <a:ea typeface="+mn-ea"/>
                          <a:cs typeface="メイリオ" panose="020B0604030504040204" pitchFamily="50" charset="-128"/>
                        </a:rPr>
                        <a:t>ラジオのモードが携帯電話</a:t>
                      </a:r>
                      <a:br>
                        <a:rPr lang="en-US" altLang="ja-JP" sz="1050" strike="noStrike" dirty="0">
                          <a:latin typeface="+mn-ea"/>
                          <a:ea typeface="+mn-ea"/>
                          <a:cs typeface="メイリオ" panose="020B0604030504040204" pitchFamily="50" charset="-128"/>
                        </a:rPr>
                      </a:br>
                      <a:r>
                        <a:rPr lang="en-US" altLang="ja-JP" sz="1050" strike="noStrike" dirty="0">
                          <a:latin typeface="+mn-ea"/>
                          <a:ea typeface="+mn-ea"/>
                          <a:cs typeface="メイリオ" panose="020B0604030504040204" pitchFamily="50" charset="-128"/>
                        </a:rPr>
                        <a:t>(CAN_[RI5] </a:t>
                      </a:r>
                      <a:r>
                        <a:rPr lang="en-US" altLang="ja-JP" sz="1050" strike="noStrike" dirty="0">
                          <a:solidFill>
                            <a:schemeClr val="tx1"/>
                          </a:solidFill>
                          <a:latin typeface="+mn-ea"/>
                          <a:ea typeface="+mn-ea"/>
                          <a:cs typeface="メイリオ" panose="020B0604030504040204" pitchFamily="50" charset="-128"/>
                        </a:rPr>
                        <a:t>0</a:t>
                      </a:r>
                      <a:r>
                        <a:rPr lang="en-US" altLang="ja-JP" sz="1050" strike="noStrike" dirty="0">
                          <a:latin typeface="+mn-ea"/>
                          <a:ea typeface="+mn-ea"/>
                          <a:cs typeface="メイリオ" panose="020B0604030504040204" pitchFamily="50" charset="-128"/>
                        </a:rPr>
                        <a:t>Byte 4-7bit </a:t>
                      </a:r>
                      <a:r>
                        <a:rPr lang="ja-JP" altLang="en-US" sz="1050" strike="noStrike" dirty="0">
                          <a:latin typeface="+mn-ea"/>
                          <a:ea typeface="+mn-ea"/>
                          <a:cs typeface="メイリオ" panose="020B0604030504040204" pitchFamily="50" charset="-128"/>
                        </a:rPr>
                        <a:t>が</a:t>
                      </a:r>
                      <a:r>
                        <a:rPr lang="en-US" altLang="ja-JP" sz="1050" strike="noStrike" dirty="0">
                          <a:latin typeface="+mn-ea"/>
                          <a:ea typeface="+mn-ea"/>
                          <a:cs typeface="メイリオ" panose="020B0604030504040204" pitchFamily="50" charset="-128"/>
                        </a:rPr>
                        <a:t>1,2,3</a:t>
                      </a:r>
                      <a:r>
                        <a:rPr lang="ja-JP" altLang="en-US" sz="1050" strike="noStrike" dirty="0">
                          <a:latin typeface="+mn-ea"/>
                          <a:ea typeface="+mn-ea"/>
                          <a:cs typeface="メイリオ" panose="020B0604030504040204" pitchFamily="50" charset="-128"/>
                        </a:rPr>
                        <a:t>のいずれか</a:t>
                      </a:r>
                      <a:r>
                        <a:rPr lang="en-US" altLang="ja-JP" sz="1050" strike="noStrike" dirty="0">
                          <a:latin typeface="+mn-ea"/>
                          <a:ea typeface="+mn-ea"/>
                          <a:cs typeface="メイリオ" panose="020B0604030504040204" pitchFamily="50" charset="-128"/>
                        </a:rPr>
                        <a:t>)</a:t>
                      </a:r>
                    </a:p>
                  </a:txBody>
                  <a:tcPr marL="72000" marR="72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strike="noStrike" dirty="0">
                          <a:latin typeface="+mn-ea"/>
                          <a:ea typeface="+mn-ea"/>
                        </a:rPr>
                        <a:t>電話画面に遷移</a:t>
                      </a:r>
                    </a:p>
                  </a:txBody>
                  <a:tcPr marL="72000" marR="72000" marT="36000" marB="36000" anchor="ctr"/>
                </a:tc>
                <a:extLst>
                  <a:ext uri="{0D108BD9-81ED-4DB2-BD59-A6C34878D82A}">
                    <a16:rowId xmlns:a16="http://schemas.microsoft.com/office/drawing/2014/main" val="10007"/>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strike="noStrike" dirty="0">
                          <a:latin typeface="+mn-ea"/>
                          <a:ea typeface="+mn-ea"/>
                          <a:cs typeface="メイリオ" panose="020B0604030504040204" pitchFamily="50" charset="-128"/>
                        </a:rPr>
                        <a:t>A1</a:t>
                      </a:r>
                      <a:r>
                        <a:rPr lang="ja-JP" altLang="en-US" sz="1050" strike="noStrike" dirty="0">
                          <a:latin typeface="+mn-ea"/>
                          <a:ea typeface="+mn-ea"/>
                          <a:cs typeface="メイリオ" panose="020B0604030504040204" pitchFamily="50" charset="-128"/>
                        </a:rPr>
                        <a:t>にカーソルが点灯</a:t>
                      </a:r>
                      <a:endParaRPr lang="en-US" altLang="ja-JP" sz="1050" strike="noStrike" dirty="0">
                        <a:latin typeface="+mn-ea"/>
                        <a:ea typeface="+mn-ea"/>
                        <a:cs typeface="メイリオ" panose="020B0604030504040204" pitchFamily="50" charset="-128"/>
                      </a:endParaRPr>
                    </a:p>
                  </a:txBody>
                  <a:tcPr marL="72000" marR="72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strike="noStrike" dirty="0">
                          <a:latin typeface="+mn-ea"/>
                          <a:ea typeface="+mn-ea"/>
                        </a:rPr>
                        <a:t>エアコン画面に遷移</a:t>
                      </a:r>
                    </a:p>
                  </a:txBody>
                  <a:tcPr marL="72000" marR="72000" marT="36000" marB="36000" anchor="ctr"/>
                </a:tc>
                <a:extLst>
                  <a:ext uri="{0D108BD9-81ED-4DB2-BD59-A6C34878D82A}">
                    <a16:rowId xmlns:a16="http://schemas.microsoft.com/office/drawing/2014/main" val="10008"/>
                  </a:ext>
                </a:extLst>
              </a:tr>
              <a:tr h="298881">
                <a:tc>
                  <a:txBody>
                    <a:bodyPr/>
                    <a:lstStyle/>
                    <a:p>
                      <a:r>
                        <a:rPr kumimoji="1" lang="ja-JP" altLang="en-US" sz="1050" dirty="0">
                          <a:latin typeface="+mn-ea"/>
                          <a:ea typeface="+mn-ea"/>
                        </a:rPr>
                        <a:t>決定ボタン</a:t>
                      </a:r>
                    </a:p>
                  </a:txBody>
                  <a:tcPr anchor="ctr"/>
                </a:tc>
                <a:tc>
                  <a:txBody>
                    <a:bodyPr/>
                    <a:lstStyle/>
                    <a:p>
                      <a:r>
                        <a:rPr kumimoji="1" lang="ja-JP" altLang="en-US" sz="1050" dirty="0">
                          <a:latin typeface="+mn-ea"/>
                          <a:ea typeface="+mn-ea"/>
                        </a:rPr>
                        <a:t>押して離す</a:t>
                      </a:r>
                    </a:p>
                  </a:txBody>
                  <a:tcPr anchor="ctr"/>
                </a:tc>
                <a:tc>
                  <a:txBody>
                    <a:bodyPr/>
                    <a:lstStyle/>
                    <a:p>
                      <a:r>
                        <a:rPr kumimoji="1" lang="en-US" altLang="ja-JP" sz="1050" dirty="0">
                          <a:latin typeface="+mn-ea"/>
                          <a:ea typeface="+mn-ea"/>
                        </a:rPr>
                        <a:t>D3</a:t>
                      </a:r>
                      <a:r>
                        <a:rPr kumimoji="1" lang="ja-JP" altLang="en-US" sz="1050" dirty="0">
                          <a:latin typeface="+mn-ea"/>
                          <a:ea typeface="+mn-ea"/>
                        </a:rPr>
                        <a:t>にカーソルが点灯</a:t>
                      </a:r>
                    </a:p>
                  </a:txBody>
                  <a:tcPr anchor="ct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切替の順番は切替メータページを参照</a:t>
                      </a:r>
                    </a:p>
                  </a:txBody>
                  <a:tcPr/>
                </a:tc>
                <a:extLst>
                  <a:ext uri="{0D108BD9-81ED-4DB2-BD59-A6C34878D82A}">
                    <a16:rowId xmlns:a16="http://schemas.microsoft.com/office/drawing/2014/main" val="10009"/>
                  </a:ext>
                </a:extLst>
              </a:tr>
            </a:tbl>
          </a:graphicData>
        </a:graphic>
      </p:graphicFrame>
      <p:sp>
        <p:nvSpPr>
          <p:cNvPr id="41" name="正方形/長方形 40"/>
          <p:cNvSpPr/>
          <p:nvPr/>
        </p:nvSpPr>
        <p:spPr>
          <a:xfrm>
            <a:off x="169143" y="3634106"/>
            <a:ext cx="3428306" cy="2566577"/>
          </a:xfrm>
          <a:prstGeom prst="rect">
            <a:avLst/>
          </a:prstGeom>
          <a:solidFill>
            <a:srgbClr val="92D05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t>カメラ画像</a:t>
            </a:r>
            <a:endParaRPr lang="en-US" altLang="ja-JP" sz="1801" dirty="0"/>
          </a:p>
          <a:p>
            <a:pPr algn="ctr"/>
            <a:r>
              <a:rPr lang="en-US" altLang="ja-JP" sz="1801" dirty="0"/>
              <a:t>(3</a:t>
            </a:r>
            <a:r>
              <a:rPr lang="ja-JP" altLang="en-US" sz="1801" dirty="0"/>
              <a:t>：</a:t>
            </a:r>
            <a:r>
              <a:rPr lang="en-US" altLang="ja-JP" sz="1801" dirty="0"/>
              <a:t>4)</a:t>
            </a:r>
            <a:endParaRPr lang="ja-JP" altLang="en-US" sz="1801" dirty="0"/>
          </a:p>
        </p:txBody>
      </p:sp>
      <p:sp>
        <p:nvSpPr>
          <p:cNvPr id="42" name="角丸四角形 41"/>
          <p:cNvSpPr/>
          <p:nvPr/>
        </p:nvSpPr>
        <p:spPr>
          <a:xfrm>
            <a:off x="187165" y="6507915"/>
            <a:ext cx="1093186" cy="293294"/>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3" name="角丸四角形 42"/>
          <p:cNvSpPr/>
          <p:nvPr/>
        </p:nvSpPr>
        <p:spPr>
          <a:xfrm>
            <a:off x="187164" y="6237715"/>
            <a:ext cx="1671893"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4" name="角丸四角形 43"/>
          <p:cNvSpPr/>
          <p:nvPr/>
        </p:nvSpPr>
        <p:spPr>
          <a:xfrm>
            <a:off x="1295308" y="6507914"/>
            <a:ext cx="1178578"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5" name="角丸四角形 44"/>
          <p:cNvSpPr/>
          <p:nvPr/>
        </p:nvSpPr>
        <p:spPr>
          <a:xfrm>
            <a:off x="2488843" y="6507914"/>
            <a:ext cx="1108143" cy="293295"/>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6" name="角丸四角形 45"/>
          <p:cNvSpPr/>
          <p:nvPr/>
        </p:nvSpPr>
        <p:spPr>
          <a:xfrm>
            <a:off x="1882417" y="6236664"/>
            <a:ext cx="1714569" cy="225426"/>
          </a:xfrm>
          <a:prstGeom prst="roundRect">
            <a:avLst/>
          </a:prstGeom>
          <a:solidFill>
            <a:schemeClr val="bg1">
              <a:alpha val="48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pic>
        <p:nvPicPr>
          <p:cNvPr id="47" name="図 46"/>
          <p:cNvPicPr>
            <a:picLocks noChangeAspect="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0840" r="82039"/>
          <a:stretch/>
        </p:blipFill>
        <p:spPr>
          <a:xfrm rot="16200000">
            <a:off x="1679850" y="4295539"/>
            <a:ext cx="406799" cy="3427476"/>
          </a:xfrm>
          <a:prstGeom prst="rect">
            <a:avLst/>
          </a:prstGeom>
        </p:spPr>
      </p:pic>
      <p:sp>
        <p:nvSpPr>
          <p:cNvPr id="48" name="角丸四角形 47"/>
          <p:cNvSpPr/>
          <p:nvPr/>
        </p:nvSpPr>
        <p:spPr>
          <a:xfrm>
            <a:off x="3162763" y="58062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
        <p:nvSpPr>
          <p:cNvPr id="49" name="角丸四角形 48"/>
          <p:cNvSpPr/>
          <p:nvPr/>
        </p:nvSpPr>
        <p:spPr>
          <a:xfrm>
            <a:off x="236219" y="5806280"/>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51" name="角丸四角形 50"/>
          <p:cNvSpPr/>
          <p:nvPr/>
        </p:nvSpPr>
        <p:spPr>
          <a:xfrm>
            <a:off x="211146" y="745628"/>
            <a:ext cx="3397950" cy="61457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2" name="角丸四角形 51"/>
          <p:cNvSpPr/>
          <p:nvPr/>
        </p:nvSpPr>
        <p:spPr>
          <a:xfrm>
            <a:off x="823679" y="328980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Tree>
    <p:extLst>
      <p:ext uri="{BB962C8B-B14F-4D97-AF65-F5344CB8AC3E}">
        <p14:creationId xmlns:p14="http://schemas.microsoft.com/office/powerpoint/2010/main" val="117101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6D39BA6F-B749-8786-48E5-0823417B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9" y="676019"/>
            <a:ext cx="4056726" cy="629722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タイトル 1"/>
          <p:cNvSpPr>
            <a:spLocks noGrp="1"/>
          </p:cNvSpPr>
          <p:nvPr>
            <p:ph type="title"/>
          </p:nvPr>
        </p:nvSpPr>
        <p:spPr>
          <a:xfrm>
            <a:off x="148490" y="291697"/>
            <a:ext cx="3602780"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メイン画面④</a:t>
            </a:r>
          </a:p>
        </p:txBody>
      </p:sp>
      <p:sp>
        <p:nvSpPr>
          <p:cNvPr id="200" name="テキスト ボックス 59"/>
          <p:cNvSpPr txBox="1"/>
          <p:nvPr/>
        </p:nvSpPr>
        <p:spPr>
          <a:xfrm>
            <a:off x="3751270" y="183449"/>
            <a:ext cx="8398640" cy="1019279"/>
          </a:xfrm>
          <a:prstGeom prst="rect">
            <a:avLst/>
          </a:prstGeom>
          <a:noFill/>
        </p:spPr>
        <p:style>
          <a:lnRef idx="0">
            <a:scrgbClr r="0" g="0" b="0"/>
          </a:lnRef>
          <a:fillRef idx="0">
            <a:scrgbClr r="0" g="0" b="0"/>
          </a:fillRef>
          <a:effectRef idx="0">
            <a:scrgbClr r="0" g="0" b="0"/>
          </a:effectRef>
          <a:fontRef idx="minor">
            <a:schemeClr val="tx1"/>
          </a:fontRef>
        </p:style>
        <p:txBody>
          <a:bodyPr wrap="square" lIns="72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nSpc>
                <a:spcPts val="1300"/>
              </a:lnSpc>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pPr>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ジョグダイアルによる操作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646417442"/>
              </p:ext>
            </p:extLst>
          </p:nvPr>
        </p:nvGraphicFramePr>
        <p:xfrm>
          <a:off x="3831381" y="712561"/>
          <a:ext cx="8284419" cy="608076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2933909">
                  <a:extLst>
                    <a:ext uri="{9D8B030D-6E8A-4147-A177-3AD203B41FA5}">
                      <a16:colId xmlns:a16="http://schemas.microsoft.com/office/drawing/2014/main" val="20002"/>
                    </a:ext>
                  </a:extLst>
                </a:gridCol>
                <a:gridCol w="3086100">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a:tc>
                <a:tc>
                  <a:txBody>
                    <a:bodyPr/>
                    <a:lstStyle/>
                    <a:p>
                      <a:r>
                        <a:rPr kumimoji="1" lang="ja-JP" altLang="en-US" sz="1050" dirty="0">
                          <a:latin typeface="+mn-ea"/>
                          <a:ea typeface="+mn-ea"/>
                        </a:rPr>
                        <a:t>操作</a:t>
                      </a:r>
                    </a:p>
                  </a:txBody>
                  <a:tcPr/>
                </a:tc>
                <a:tc>
                  <a:txBody>
                    <a:bodyPr/>
                    <a:lstStyle/>
                    <a:p>
                      <a:r>
                        <a:rPr kumimoji="1" lang="ja-JP" altLang="en-US" sz="1050" dirty="0">
                          <a:latin typeface="+mn-ea"/>
                          <a:ea typeface="+mn-ea"/>
                        </a:rPr>
                        <a:t>条件</a:t>
                      </a:r>
                    </a:p>
                  </a:txBody>
                  <a:tcPr/>
                </a:tc>
                <a:tc>
                  <a:txBody>
                    <a:bodyPr/>
                    <a:lstStyle/>
                    <a:p>
                      <a:r>
                        <a:rPr kumimoji="1" lang="ja-JP" altLang="en-US" sz="1050" dirty="0">
                          <a:latin typeface="+mn-ea"/>
                          <a:ea typeface="+mn-ea"/>
                        </a:rPr>
                        <a:t>動作</a:t>
                      </a:r>
                    </a:p>
                  </a:txBody>
                  <a:tcPr/>
                </a:tc>
                <a:extLst>
                  <a:ext uri="{0D108BD9-81ED-4DB2-BD59-A6C34878D82A}">
                    <a16:rowId xmlns:a16="http://schemas.microsoft.com/office/drawing/2014/main" val="10000"/>
                  </a:ext>
                </a:extLst>
              </a:tr>
              <a:tr h="0">
                <a:tc>
                  <a:txBody>
                    <a:bodyPr/>
                    <a:lstStyle/>
                    <a:p>
                      <a:r>
                        <a:rPr kumimoji="1" lang="ja-JP" altLang="en-US" sz="1050" dirty="0">
                          <a:solidFill>
                            <a:schemeClr val="tx1"/>
                          </a:solidFill>
                          <a:latin typeface="+mn-ea"/>
                          <a:ea typeface="+mn-ea"/>
                        </a:rPr>
                        <a:t>ジョグダイアル</a:t>
                      </a:r>
                    </a:p>
                  </a:txBody>
                  <a:tcPr/>
                </a:tc>
                <a:tc>
                  <a:txBody>
                    <a:bodyPr/>
                    <a:lstStyle/>
                    <a:p>
                      <a:r>
                        <a:rPr kumimoji="1" lang="ja-JP" altLang="en-US" sz="1050" dirty="0">
                          <a:solidFill>
                            <a:schemeClr val="tx1"/>
                          </a:solidFill>
                          <a:latin typeface="+mn-ea"/>
                          <a:ea typeface="+mn-ea"/>
                        </a:rPr>
                        <a:t>上下左右に動かす</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ダイアルを回す</a:t>
                      </a:r>
                    </a:p>
                  </a:txBody>
                  <a:tcPr anchor="ctr"/>
                </a:tc>
                <a:tc>
                  <a:txBody>
                    <a:bodyPr/>
                    <a:lstStyle/>
                    <a:p>
                      <a:endParaRPr kumimoji="1" lang="ja-JP" altLang="en-US" sz="1050" dirty="0">
                        <a:solidFill>
                          <a:schemeClr val="tx1"/>
                        </a:solidFill>
                        <a:latin typeface="+mn-ea"/>
                        <a:ea typeface="+mn-ea"/>
                      </a:endParaRPr>
                    </a:p>
                  </a:txBody>
                  <a:tcPr/>
                </a:tc>
                <a:tc>
                  <a:txBody>
                    <a:bodyPr/>
                    <a:lstStyle/>
                    <a:p>
                      <a:r>
                        <a:rPr kumimoji="1" lang="ja-JP" altLang="en-US" sz="1050" dirty="0">
                          <a:solidFill>
                            <a:schemeClr val="tx1"/>
                          </a:solidFill>
                          <a:latin typeface="+mn-ea"/>
                          <a:ea typeface="+mn-ea"/>
                        </a:rPr>
                        <a:t>カーソルを遷移</a:t>
                      </a:r>
                      <a:endParaRPr kumimoji="1" lang="en-US" altLang="ja-JP" sz="1050" dirty="0">
                        <a:solidFill>
                          <a:schemeClr val="tx1"/>
                        </a:solidFill>
                        <a:latin typeface="+mn-ea"/>
                        <a:ea typeface="+mn-ea"/>
                      </a:endParaRPr>
                    </a:p>
                    <a:p>
                      <a:r>
                        <a:rPr kumimoji="1" lang="en-US" altLang="ja-JP" sz="1050" dirty="0">
                          <a:solidFill>
                            <a:schemeClr val="tx1"/>
                          </a:solidFill>
                          <a:latin typeface="+mn-ea"/>
                          <a:ea typeface="+mn-ea"/>
                        </a:rPr>
                        <a:t>※</a:t>
                      </a:r>
                      <a:r>
                        <a:rPr kumimoji="1" lang="ja-JP" altLang="en-US" sz="1050" dirty="0">
                          <a:solidFill>
                            <a:schemeClr val="tx1"/>
                          </a:solidFill>
                          <a:latin typeface="+mn-ea"/>
                          <a:ea typeface="+mn-ea"/>
                        </a:rPr>
                        <a:t>カーソル遷移図を参照</a:t>
                      </a:r>
                    </a:p>
                  </a:txBody>
                  <a:tcPr/>
                </a:tc>
                <a:extLst>
                  <a:ext uri="{0D108BD9-81ED-4DB2-BD59-A6C34878D82A}">
                    <a16:rowId xmlns:a16="http://schemas.microsoft.com/office/drawing/2014/main" val="10001"/>
                  </a:ext>
                </a:extLst>
              </a:tr>
              <a:tr h="0">
                <a:tc rowSpan="12">
                  <a:txBody>
                    <a:bodyPr/>
                    <a:lstStyle/>
                    <a:p>
                      <a:r>
                        <a:rPr kumimoji="1" lang="ja-JP" altLang="en-US" sz="1050" dirty="0">
                          <a:solidFill>
                            <a:schemeClr val="tx1"/>
                          </a:solidFill>
                          <a:latin typeface="+mn-ea"/>
                          <a:ea typeface="+mn-ea"/>
                        </a:rPr>
                        <a:t>決定ボタン</a:t>
                      </a:r>
                    </a:p>
                  </a:txBody>
                  <a:tcPr anchor="ctr"/>
                </a:tc>
                <a:tc>
                  <a:txBody>
                    <a:bodyPr/>
                    <a:lstStyle/>
                    <a:p>
                      <a:r>
                        <a:rPr kumimoji="1" lang="ja-JP" altLang="en-US" sz="1050" dirty="0">
                          <a:latin typeface="+mn-ea"/>
                          <a:ea typeface="+mn-ea"/>
                        </a:rPr>
                        <a:t>押して離す</a:t>
                      </a:r>
                    </a:p>
                  </a:txBody>
                  <a:tcPr anchor="ctr"/>
                </a:tc>
                <a:tc>
                  <a:txBody>
                    <a:bodyPr/>
                    <a:lstStyle/>
                    <a:p>
                      <a:r>
                        <a:rPr kumimoji="1" lang="en-US" altLang="ja-JP" sz="1050" dirty="0">
                          <a:latin typeface="+mn-ea"/>
                          <a:ea typeface="+mn-ea"/>
                        </a:rPr>
                        <a:t>D2</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切替の順番はアワメータページを参照</a:t>
                      </a:r>
                    </a:p>
                  </a:txBody>
                  <a:tcPr/>
                </a:tc>
                <a:extLst>
                  <a:ext uri="{0D108BD9-81ED-4DB2-BD59-A6C34878D82A}">
                    <a16:rowId xmlns:a16="http://schemas.microsoft.com/office/drawing/2014/main" val="10002"/>
                  </a:ext>
                </a:extLst>
              </a:tr>
              <a:tr h="156610">
                <a:tc vMerge="1">
                  <a:txBody>
                    <a:bodyPr/>
                    <a:lstStyle/>
                    <a:p>
                      <a:endParaRPr kumimoji="1" lang="ja-JP" altLang="en-US" sz="1050" dirty="0">
                        <a:latin typeface="+mn-ea"/>
                        <a:ea typeface="+mn-ea"/>
                      </a:endParaRPr>
                    </a:p>
                  </a:txBody>
                  <a:tcPr anchor="ctr"/>
                </a:tc>
                <a:tc>
                  <a:txBody>
                    <a:bodyPr/>
                    <a:lstStyle/>
                    <a:p>
                      <a:r>
                        <a:rPr kumimoji="1" lang="en-US" altLang="ja-JP" sz="1050" dirty="0">
                          <a:latin typeface="+mn-ea"/>
                          <a:ea typeface="+mn-ea"/>
                        </a:rPr>
                        <a:t>3</a:t>
                      </a:r>
                      <a:r>
                        <a:rPr kumimoji="1" lang="ja-JP" altLang="en-US" sz="1050" dirty="0">
                          <a:latin typeface="+mn-ea"/>
                          <a:ea typeface="+mn-ea"/>
                        </a:rPr>
                        <a:t>秒長押し</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D2</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表示中のトリップメータをリセット</a:t>
                      </a:r>
                    </a:p>
                  </a:txBody>
                  <a:tcPr/>
                </a:tc>
                <a:extLst>
                  <a:ext uri="{0D108BD9-81ED-4DB2-BD59-A6C34878D82A}">
                    <a16:rowId xmlns:a16="http://schemas.microsoft.com/office/drawing/2014/main" val="10003"/>
                  </a:ext>
                </a:extLst>
              </a:tr>
              <a:tr h="0">
                <a:tc vMerge="1">
                  <a:txBody>
                    <a:bodyPr/>
                    <a:lstStyle/>
                    <a:p>
                      <a:endParaRPr kumimoji="1" lang="ja-JP" altLang="en-US" sz="1050" dirty="0">
                        <a:latin typeface="+mn-ea"/>
                        <a:ea typeface="+mn-ea"/>
                      </a:endParaRPr>
                    </a:p>
                  </a:txBody>
                  <a:tcPr anchor="ctr"/>
                </a:tc>
                <a:tc rowSpan="8">
                  <a:txBody>
                    <a:bodyPr/>
                    <a:lstStyle/>
                    <a:p>
                      <a:r>
                        <a:rPr kumimoji="1" lang="ja-JP" altLang="en-US" sz="1050" dirty="0">
                          <a:solidFill>
                            <a:schemeClr val="tx1"/>
                          </a:solidFill>
                          <a:latin typeface="+mn-ea"/>
                          <a:ea typeface="+mn-ea"/>
                        </a:rPr>
                        <a:t>押して離す</a:t>
                      </a:r>
                    </a:p>
                  </a:txBody>
                  <a:tcPr anchor="ctr"/>
                </a:tc>
                <a:tc>
                  <a:txBody>
                    <a:bodyPr/>
                    <a:lstStyle/>
                    <a:p>
                      <a:r>
                        <a:rPr kumimoji="1" lang="en-US" altLang="ja-JP" sz="1050" dirty="0">
                          <a:latin typeface="+mn-ea"/>
                          <a:ea typeface="+mn-ea"/>
                        </a:rPr>
                        <a:t>D3</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切替の順番は切替メータページを参照</a:t>
                      </a:r>
                    </a:p>
                  </a:txBody>
                  <a:tcPr/>
                </a:tc>
                <a:extLst>
                  <a:ext uri="{0D108BD9-81ED-4DB2-BD59-A6C34878D82A}">
                    <a16:rowId xmlns:a16="http://schemas.microsoft.com/office/drawing/2014/main" val="10004"/>
                  </a:ext>
                </a:extLst>
              </a:tr>
              <a:tr h="0">
                <a:tc vMerge="1">
                  <a:txBody>
                    <a:bodyPr/>
                    <a:lstStyle/>
                    <a:p>
                      <a:endParaRPr kumimoji="1" lang="ja-JP" altLang="en-US" sz="1050" dirty="0">
                        <a:latin typeface="+mn-ea"/>
                        <a:ea typeface="+mn-ea"/>
                      </a:endParaRPr>
                    </a:p>
                  </a:txBody>
                  <a:tcPr anchor="ctr"/>
                </a:tc>
                <a:tc vMerge="1">
                  <a:txBody>
                    <a:bodyPr/>
                    <a:lstStyle/>
                    <a:p>
                      <a:endParaRPr kumimoji="1" lang="ja-JP" altLang="en-US" sz="1050" dirty="0">
                        <a:latin typeface="+mn-ea"/>
                        <a:ea typeface="+mn-ea"/>
                      </a:endParaRPr>
                    </a:p>
                  </a:txBody>
                  <a:tcPr anchor="ctr"/>
                </a:tc>
                <a:tc>
                  <a:txBody>
                    <a:bodyPr/>
                    <a:lstStyle/>
                    <a:p>
                      <a:r>
                        <a:rPr kumimoji="1" lang="en-US" altLang="ja-JP" sz="1050" dirty="0">
                          <a:latin typeface="+mn-ea"/>
                          <a:ea typeface="+mn-ea"/>
                        </a:rPr>
                        <a:t>A1</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エアコン画面に遷移</a:t>
                      </a:r>
                    </a:p>
                  </a:txBody>
                  <a:tcPr/>
                </a:tc>
                <a:extLst>
                  <a:ext uri="{0D108BD9-81ED-4DB2-BD59-A6C34878D82A}">
                    <a16:rowId xmlns:a16="http://schemas.microsoft.com/office/drawing/2014/main" val="10005"/>
                  </a:ext>
                </a:extLst>
              </a:tr>
              <a:tr h="0">
                <a:tc vMerge="1">
                  <a:txBody>
                    <a:bodyPr/>
                    <a:lstStyle/>
                    <a:p>
                      <a:endParaRPr kumimoji="1" lang="ja-JP" altLang="en-US" sz="1050" dirty="0">
                        <a:latin typeface="+mn-ea"/>
                        <a:ea typeface="+mn-ea"/>
                      </a:endParaRPr>
                    </a:p>
                  </a:txBody>
                  <a:tcPr anchor="ctr"/>
                </a:tc>
                <a:tc vMerge="1">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a:t>
                      </a:r>
                      <a:r>
                        <a:rPr lang="ja-JP" altLang="en-US" sz="1050" dirty="0">
                          <a:solidFill>
                            <a:schemeClr val="tx1"/>
                          </a:solidFill>
                          <a:latin typeface="+mn-ea"/>
                          <a:ea typeface="+mn-ea"/>
                          <a:cs typeface="メイリオ" panose="020B0604030504040204" pitchFamily="50" charset="-128"/>
                        </a:rPr>
                        <a:t>にカーソルが点灯かつ</a:t>
                      </a:r>
                      <a:endParaRPr lang="en-US" altLang="ja-JP" sz="1050" dirty="0">
                        <a:solidFill>
                          <a:schemeClr val="tx1"/>
                        </a:solidFill>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solidFill>
                            <a:schemeClr val="tx1"/>
                          </a:solidFill>
                          <a:latin typeface="+mn-ea"/>
                          <a:ea typeface="+mn-ea"/>
                          <a:cs typeface="メイリオ" panose="020B0604030504040204" pitchFamily="50" charset="-128"/>
                        </a:rPr>
                        <a:t>ラジオのモードが</a:t>
                      </a:r>
                      <a:r>
                        <a:rPr lang="en-US" altLang="ja-JP" sz="1050" dirty="0">
                          <a:solidFill>
                            <a:schemeClr val="tx1"/>
                          </a:solidFill>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(CAN_[RI1] 1Byte 4-7bit </a:t>
                      </a:r>
                      <a:r>
                        <a:rPr lang="ja-JP" altLang="en-US" sz="1050" dirty="0">
                          <a:solidFill>
                            <a:schemeClr val="tx1"/>
                          </a:solidFill>
                          <a:latin typeface="+mn-ea"/>
                          <a:ea typeface="+mn-ea"/>
                          <a:cs typeface="メイリオ" panose="020B0604030504040204" pitchFamily="50" charset="-128"/>
                        </a:rPr>
                        <a:t>が</a:t>
                      </a:r>
                      <a:r>
                        <a:rPr lang="en-US" altLang="ja-JP" sz="1050" dirty="0">
                          <a:solidFill>
                            <a:schemeClr val="tx1"/>
                          </a:solidFill>
                          <a:latin typeface="+mn-ea"/>
                          <a:ea typeface="+mn-ea"/>
                          <a:cs typeface="メイリオ" panose="020B0604030504040204" pitchFamily="50" charset="-128"/>
                        </a:rPr>
                        <a:t>0,1,2,3,4,5,6,7,8,9,10,12,14,15</a:t>
                      </a:r>
                      <a:r>
                        <a:rPr lang="ja-JP" altLang="en-US" sz="1050" dirty="0">
                          <a:solidFill>
                            <a:schemeClr val="tx1"/>
                          </a:solidFill>
                          <a:latin typeface="+mn-ea"/>
                          <a:ea typeface="+mn-ea"/>
                          <a:cs typeface="メイリオ" panose="020B0604030504040204" pitchFamily="50" charset="-128"/>
                        </a:rPr>
                        <a:t>のいずれか</a:t>
                      </a:r>
                      <a:r>
                        <a:rPr lang="en-US" altLang="ja-JP" sz="1050" dirty="0">
                          <a:solidFill>
                            <a:schemeClr val="tx1"/>
                          </a:solidFill>
                          <a:latin typeface="+mn-ea"/>
                          <a:ea typeface="+mn-ea"/>
                          <a:cs typeface="メイリオ" panose="020B0604030504040204" pitchFamily="50" charset="-128"/>
                        </a:rPr>
                        <a:t>)</a:t>
                      </a:r>
                    </a:p>
                  </a:txBody>
                  <a:tcPr/>
                </a:tc>
                <a:tc>
                  <a:txBody>
                    <a:bodyPr/>
                    <a:lstStyle/>
                    <a:p>
                      <a:r>
                        <a:rPr kumimoji="1" lang="ja-JP" altLang="en-US" sz="1050" dirty="0">
                          <a:latin typeface="+mn-ea"/>
                          <a:ea typeface="+mn-ea"/>
                        </a:rPr>
                        <a:t>ラジオ画面に遷移</a:t>
                      </a:r>
                      <a:endParaRPr kumimoji="1" lang="en-US" altLang="ja-JP" sz="1050" dirty="0">
                        <a:latin typeface="+mn-ea"/>
                        <a:ea typeface="+mn-ea"/>
                      </a:endParaRPr>
                    </a:p>
                  </a:txBody>
                  <a:tcPr anchor="ctr"/>
                </a:tc>
                <a:extLst>
                  <a:ext uri="{0D108BD9-81ED-4DB2-BD59-A6C34878D82A}">
                    <a16:rowId xmlns:a16="http://schemas.microsoft.com/office/drawing/2014/main" val="10006"/>
                  </a:ext>
                </a:extLst>
              </a:tr>
              <a:tr h="0">
                <a:tc vMerge="1">
                  <a:txBody>
                    <a:bodyPr/>
                    <a:lstStyle/>
                    <a:p>
                      <a:endParaRPr kumimoji="1" lang="ja-JP" altLang="en-US" sz="1050" dirty="0">
                        <a:latin typeface="+mn-ea"/>
                        <a:ea typeface="+mn-ea"/>
                      </a:endParaRPr>
                    </a:p>
                  </a:txBody>
                  <a:tcPr anchor="ctr"/>
                </a:tc>
                <a:tc vMerge="1">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a:t>
                      </a:r>
                      <a:r>
                        <a:rPr lang="ja-JP" altLang="en-US" sz="1050" dirty="0">
                          <a:solidFill>
                            <a:schemeClr val="tx1"/>
                          </a:solidFill>
                          <a:latin typeface="+mn-ea"/>
                          <a:ea typeface="+mn-ea"/>
                          <a:cs typeface="メイリオ" panose="020B0604030504040204" pitchFamily="50" charset="-128"/>
                        </a:rPr>
                        <a:t>にカーソルが点灯かつ</a:t>
                      </a:r>
                      <a:endParaRPr lang="en-US" altLang="ja-JP" sz="1050" dirty="0">
                        <a:solidFill>
                          <a:schemeClr val="tx1"/>
                        </a:solidFill>
                        <a:latin typeface="+mn-ea"/>
                        <a:ea typeface="+mn-ea"/>
                        <a:cs typeface="メイリオ" panose="020B0604030504040204" pitchFamily="50" charset="-128"/>
                      </a:endParaRPr>
                    </a:p>
                    <a:p>
                      <a:r>
                        <a:rPr lang="ja-JP" altLang="en-US" sz="1050" dirty="0">
                          <a:solidFill>
                            <a:schemeClr val="tx1"/>
                          </a:solidFill>
                          <a:latin typeface="+mn-ea"/>
                          <a:ea typeface="+mn-ea"/>
                          <a:cs typeface="メイリオ" panose="020B0604030504040204" pitchFamily="50" charset="-128"/>
                        </a:rPr>
                        <a:t>ラジオのモードが</a:t>
                      </a:r>
                      <a:r>
                        <a:rPr lang="en-US" altLang="ja-JP" sz="1050" dirty="0">
                          <a:solidFill>
                            <a:schemeClr val="tx1"/>
                          </a:solidFill>
                          <a:latin typeface="+mn-ea"/>
                          <a:ea typeface="+mn-ea"/>
                          <a:cs typeface="メイリオ" panose="020B0604030504040204" pitchFamily="50" charset="-128"/>
                        </a:rPr>
                        <a:t>DAB</a:t>
                      </a:r>
                    </a:p>
                    <a:p>
                      <a:r>
                        <a:rPr lang="en-US" altLang="ja-JP" sz="1050" dirty="0">
                          <a:solidFill>
                            <a:schemeClr val="tx1"/>
                          </a:solidFill>
                          <a:latin typeface="+mn-ea"/>
                          <a:ea typeface="+mn-ea"/>
                          <a:cs typeface="メイリオ" panose="020B0604030504040204" pitchFamily="50" charset="-128"/>
                        </a:rPr>
                        <a:t>(CAN_[RI1] 1Byte 4-7bit </a:t>
                      </a:r>
                      <a:r>
                        <a:rPr lang="ja-JP" altLang="en-US" sz="1050" dirty="0">
                          <a:solidFill>
                            <a:schemeClr val="tx1"/>
                          </a:solidFill>
                          <a:latin typeface="+mn-ea"/>
                          <a:ea typeface="+mn-ea"/>
                          <a:cs typeface="メイリオ" panose="020B0604030504040204" pitchFamily="50" charset="-128"/>
                        </a:rPr>
                        <a:t>が</a:t>
                      </a:r>
                      <a:r>
                        <a:rPr lang="en-US" altLang="ja-JP" sz="1050" dirty="0">
                          <a:solidFill>
                            <a:schemeClr val="tx1"/>
                          </a:solidFill>
                          <a:latin typeface="+mn-ea"/>
                          <a:ea typeface="+mn-ea"/>
                          <a:cs typeface="メイリオ" panose="020B0604030504040204" pitchFamily="50" charset="-128"/>
                        </a:rPr>
                        <a:t>11)</a:t>
                      </a:r>
                      <a:endParaRPr kumimoji="1" lang="ja-JP" altLang="en-US" sz="1050" dirty="0">
                        <a:solidFill>
                          <a:schemeClr val="tx1"/>
                        </a:solidFill>
                        <a:latin typeface="+mn-ea"/>
                        <a:ea typeface="+mn-ea"/>
                      </a:endParaRPr>
                    </a:p>
                  </a:txBody>
                  <a:tcPr/>
                </a:tc>
                <a:tc>
                  <a:txBody>
                    <a:bodyPr/>
                    <a:lstStyle/>
                    <a:p>
                      <a:r>
                        <a:rPr kumimoji="1" lang="en-US" altLang="ja-JP" sz="1050" dirty="0">
                          <a:latin typeface="+mn-ea"/>
                          <a:ea typeface="+mn-ea"/>
                        </a:rPr>
                        <a:t>DAB</a:t>
                      </a:r>
                      <a:r>
                        <a:rPr kumimoji="1" lang="ja-JP" altLang="en-US" sz="1050" dirty="0">
                          <a:latin typeface="+mn-ea"/>
                          <a:ea typeface="+mn-ea"/>
                        </a:rPr>
                        <a:t>画面に遷移</a:t>
                      </a:r>
                      <a:endParaRPr kumimoji="1" lang="en-US" altLang="ja-JP" sz="1050" dirty="0">
                        <a:latin typeface="+mn-ea"/>
                        <a:ea typeface="+mn-ea"/>
                      </a:endParaRPr>
                    </a:p>
                  </a:txBody>
                  <a:tcPr anchor="ctr"/>
                </a:tc>
                <a:extLst>
                  <a:ext uri="{0D108BD9-81ED-4DB2-BD59-A6C34878D82A}">
                    <a16:rowId xmlns:a16="http://schemas.microsoft.com/office/drawing/2014/main" val="10007"/>
                  </a:ext>
                </a:extLst>
              </a:tr>
              <a:tr h="0">
                <a:tc vMerge="1">
                  <a:txBody>
                    <a:bodyPr/>
                    <a:lstStyle/>
                    <a:p>
                      <a:endParaRPr kumimoji="1" lang="ja-JP" altLang="en-US" sz="1050" dirty="0">
                        <a:latin typeface="+mn-ea"/>
                        <a:ea typeface="+mn-ea"/>
                      </a:endParaRPr>
                    </a:p>
                  </a:txBody>
                  <a:tcPr anchor="ctr"/>
                </a:tc>
                <a:tc vMerge="1">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a:t>
                      </a:r>
                      <a:r>
                        <a:rPr lang="ja-JP" altLang="en-US" sz="1050" dirty="0">
                          <a:solidFill>
                            <a:schemeClr val="tx1"/>
                          </a:solidFill>
                          <a:latin typeface="+mn-ea"/>
                          <a:ea typeface="+mn-ea"/>
                          <a:cs typeface="メイリオ" panose="020B0604030504040204" pitchFamily="50" charset="-128"/>
                        </a:rPr>
                        <a:t>にカーソルが点灯かつ</a:t>
                      </a:r>
                      <a:endParaRPr lang="en-US" altLang="ja-JP" sz="1050" dirty="0">
                        <a:solidFill>
                          <a:schemeClr val="tx1"/>
                        </a:solidFill>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solidFill>
                            <a:schemeClr val="tx1"/>
                          </a:solidFill>
                          <a:latin typeface="+mn-ea"/>
                          <a:ea typeface="+mn-ea"/>
                          <a:cs typeface="メイリオ" panose="020B0604030504040204" pitchFamily="50" charset="-128"/>
                        </a:rPr>
                        <a:t>ラジオのモードが</a:t>
                      </a:r>
                      <a:r>
                        <a:rPr lang="en-US" altLang="ja-JP" sz="1050" dirty="0">
                          <a:solidFill>
                            <a:schemeClr val="tx1"/>
                          </a:solidFill>
                          <a:latin typeface="+mn-ea"/>
                          <a:ea typeface="+mn-ea"/>
                          <a:cs typeface="メイリオ" panose="020B0604030504040204" pitchFamily="50" charset="-128"/>
                        </a:rPr>
                        <a:t>Bluetooth</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(CAN_[RI1] 1Byte 4-7bit </a:t>
                      </a:r>
                      <a:r>
                        <a:rPr lang="ja-JP" altLang="en-US" sz="1050" dirty="0">
                          <a:solidFill>
                            <a:schemeClr val="tx1"/>
                          </a:solidFill>
                          <a:latin typeface="+mn-ea"/>
                          <a:ea typeface="+mn-ea"/>
                          <a:cs typeface="メイリオ" panose="020B0604030504040204" pitchFamily="50" charset="-128"/>
                        </a:rPr>
                        <a:t>が</a:t>
                      </a:r>
                      <a:r>
                        <a:rPr lang="en-US" altLang="ja-JP" sz="1050" dirty="0">
                          <a:solidFill>
                            <a:schemeClr val="tx1"/>
                          </a:solidFill>
                          <a:latin typeface="+mn-ea"/>
                          <a:ea typeface="+mn-ea"/>
                          <a:cs typeface="メイリオ" panose="020B0604030504040204" pitchFamily="50" charset="-128"/>
                        </a:rPr>
                        <a:t>13)</a:t>
                      </a:r>
                    </a:p>
                  </a:txBody>
                  <a:tcPr/>
                </a:tc>
                <a:tc>
                  <a:txBody>
                    <a:bodyPr/>
                    <a:lstStyle/>
                    <a:p>
                      <a:r>
                        <a:rPr kumimoji="1" lang="en-US" altLang="ja-JP" sz="1050" dirty="0">
                          <a:latin typeface="+mn-ea"/>
                          <a:ea typeface="+mn-ea"/>
                        </a:rPr>
                        <a:t>Bluetooth</a:t>
                      </a:r>
                      <a:r>
                        <a:rPr kumimoji="1" lang="ja-JP" altLang="en-US" sz="1050" dirty="0">
                          <a:latin typeface="+mn-ea"/>
                          <a:ea typeface="+mn-ea"/>
                        </a:rPr>
                        <a:t>画面に遷移</a:t>
                      </a:r>
                    </a:p>
                  </a:txBody>
                  <a:tcPr anchor="ctr"/>
                </a:tc>
                <a:extLst>
                  <a:ext uri="{0D108BD9-81ED-4DB2-BD59-A6C34878D82A}">
                    <a16:rowId xmlns:a16="http://schemas.microsoft.com/office/drawing/2014/main" val="10008"/>
                  </a:ext>
                </a:extLst>
              </a:tr>
              <a:tr h="0">
                <a:tc vMerge="1">
                  <a:txBody>
                    <a:bodyPr/>
                    <a:lstStyle/>
                    <a:p>
                      <a:endParaRPr kumimoji="1" lang="ja-JP" altLang="en-US" sz="1050" dirty="0">
                        <a:latin typeface="+mn-ea"/>
                        <a:ea typeface="+mn-ea"/>
                      </a:endParaRPr>
                    </a:p>
                  </a:txBody>
                  <a:tcPr anchor="ctr"/>
                </a:tc>
                <a:tc vMerge="1">
                  <a:txBody>
                    <a:bodyPr/>
                    <a:lstStyle/>
                    <a:p>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a:t>
                      </a:r>
                      <a:r>
                        <a:rPr lang="ja-JP" altLang="en-US" sz="1050" dirty="0">
                          <a:solidFill>
                            <a:schemeClr val="tx1"/>
                          </a:solidFill>
                          <a:latin typeface="+mn-ea"/>
                          <a:ea typeface="+mn-ea"/>
                          <a:cs typeface="メイリオ" panose="020B0604030504040204" pitchFamily="50" charset="-128"/>
                        </a:rPr>
                        <a:t>にカーソルが点灯かつ</a:t>
                      </a:r>
                      <a:endParaRPr lang="en-US" altLang="ja-JP" sz="1050" dirty="0">
                        <a:solidFill>
                          <a:schemeClr val="tx1"/>
                        </a:solidFill>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solidFill>
                            <a:schemeClr val="tx1"/>
                          </a:solidFill>
                          <a:latin typeface="+mn-ea"/>
                          <a:ea typeface="+mn-ea"/>
                          <a:cs typeface="メイリオ" panose="020B0604030504040204" pitchFamily="50" charset="-128"/>
                        </a:rPr>
                        <a:t>ラジオのモードが携帯電話</a:t>
                      </a:r>
                      <a:br>
                        <a:rPr lang="en-US" altLang="ja-JP" sz="1050" dirty="0">
                          <a:solidFill>
                            <a:schemeClr val="tx1"/>
                          </a:solidFill>
                          <a:latin typeface="+mn-ea"/>
                          <a:ea typeface="+mn-ea"/>
                          <a:cs typeface="メイリオ" panose="020B0604030504040204" pitchFamily="50" charset="-128"/>
                        </a:rPr>
                      </a:br>
                      <a:r>
                        <a:rPr lang="en-US" altLang="ja-JP" sz="1050" dirty="0">
                          <a:solidFill>
                            <a:schemeClr val="tx1"/>
                          </a:solidFill>
                          <a:latin typeface="+mn-ea"/>
                          <a:ea typeface="+mn-ea"/>
                          <a:cs typeface="メイリオ" panose="020B0604030504040204" pitchFamily="50" charset="-128"/>
                        </a:rPr>
                        <a:t>(CAN_[RI5] 0Byte 4-7bit </a:t>
                      </a:r>
                      <a:r>
                        <a:rPr lang="ja-JP" altLang="en-US" sz="1050" dirty="0">
                          <a:solidFill>
                            <a:schemeClr val="tx1"/>
                          </a:solidFill>
                          <a:latin typeface="+mn-ea"/>
                          <a:ea typeface="+mn-ea"/>
                          <a:cs typeface="メイリオ" panose="020B0604030504040204" pitchFamily="50" charset="-128"/>
                        </a:rPr>
                        <a:t>が</a:t>
                      </a:r>
                      <a:r>
                        <a:rPr lang="en-US" altLang="ja-JP" sz="1050" dirty="0">
                          <a:solidFill>
                            <a:schemeClr val="tx1"/>
                          </a:solidFill>
                          <a:latin typeface="+mn-ea"/>
                          <a:ea typeface="+mn-ea"/>
                          <a:cs typeface="メイリオ" panose="020B0604030504040204" pitchFamily="50" charset="-128"/>
                        </a:rPr>
                        <a:t>1,2,3</a:t>
                      </a:r>
                      <a:r>
                        <a:rPr lang="ja-JP" altLang="en-US" sz="1050" dirty="0">
                          <a:solidFill>
                            <a:schemeClr val="tx1"/>
                          </a:solidFill>
                          <a:latin typeface="+mn-ea"/>
                          <a:ea typeface="+mn-ea"/>
                          <a:cs typeface="メイリオ" panose="020B0604030504040204" pitchFamily="50" charset="-128"/>
                        </a:rPr>
                        <a:t>のいずれか</a:t>
                      </a:r>
                      <a:r>
                        <a:rPr lang="en-US" altLang="ja-JP" sz="1050" dirty="0">
                          <a:solidFill>
                            <a:schemeClr val="tx1"/>
                          </a:solidFill>
                          <a:latin typeface="+mn-ea"/>
                          <a:ea typeface="+mn-ea"/>
                          <a:cs typeface="メイリオ" panose="020B0604030504040204" pitchFamily="50" charset="-128"/>
                        </a:rPr>
                        <a:t>)</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電話画面に遷移</a:t>
                      </a:r>
                    </a:p>
                  </a:txBody>
                  <a:tcPr anchor="ctr"/>
                </a:tc>
                <a:extLst>
                  <a:ext uri="{0D108BD9-81ED-4DB2-BD59-A6C34878D82A}">
                    <a16:rowId xmlns:a16="http://schemas.microsoft.com/office/drawing/2014/main" val="10009"/>
                  </a:ext>
                </a:extLst>
              </a:tr>
              <a:tr h="0">
                <a:tc vMerge="1">
                  <a:txBody>
                    <a:bodyPr/>
                    <a:lstStyle/>
                    <a:p>
                      <a:endParaRPr kumimoji="1" lang="ja-JP" altLang="en-US"/>
                    </a:p>
                  </a:txBody>
                  <a:tcPr/>
                </a:tc>
                <a:tc vMerge="1">
                  <a:txBody>
                    <a:bodyPr/>
                    <a:lstStyle/>
                    <a:p>
                      <a:endParaRPr kumimoji="1" lang="ja-JP" altLang="en-US"/>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R10</a:t>
                      </a:r>
                      <a:r>
                        <a:rPr lang="ja-JP" altLang="en-US" sz="1050" dirty="0">
                          <a:solidFill>
                            <a:schemeClr val="tx1"/>
                          </a:solidFill>
                          <a:latin typeface="+mn-ea"/>
                          <a:ea typeface="+mn-ea"/>
                          <a:cs typeface="メイリオ" panose="020B0604030504040204" pitchFamily="50" charset="-128"/>
                        </a:rPr>
                        <a:t>にカーソルが点灯</a:t>
                      </a:r>
                      <a:endParaRPr lang="en-US" altLang="ja-JP" sz="1050" dirty="0">
                        <a:solidFill>
                          <a:schemeClr val="tx1"/>
                        </a:solidFill>
                        <a:latin typeface="+mn-ea"/>
                        <a:ea typeface="+mn-ea"/>
                        <a:cs typeface="メイリオ" panose="020B0604030504040204" pitchFamily="50" charset="-128"/>
                      </a:endParaRPr>
                    </a:p>
                  </a:txBody>
                  <a:tcPr/>
                </a:tc>
                <a:tc>
                  <a:txBody>
                    <a:bodyPr/>
                    <a:lstStyle/>
                    <a:p>
                      <a:r>
                        <a:rPr kumimoji="1" lang="ja-JP" altLang="en-US" sz="1050" dirty="0">
                          <a:solidFill>
                            <a:schemeClr val="tx1"/>
                          </a:solidFill>
                          <a:latin typeface="+mn-ea"/>
                          <a:ea typeface="+mn-ea"/>
                        </a:rPr>
                        <a:t>ミュート</a:t>
                      </a:r>
                      <a:r>
                        <a:rPr kumimoji="1" lang="en-US" altLang="ja-JP" sz="1050" dirty="0">
                          <a:solidFill>
                            <a:schemeClr val="tx1"/>
                          </a:solidFill>
                          <a:latin typeface="+mn-ea"/>
                          <a:ea typeface="+mn-ea"/>
                        </a:rPr>
                        <a:t>ON/OFF</a:t>
                      </a:r>
                      <a:r>
                        <a:rPr kumimoji="1" lang="ja-JP" altLang="en-US" sz="1050" dirty="0">
                          <a:solidFill>
                            <a:schemeClr val="tx1"/>
                          </a:solidFill>
                          <a:latin typeface="+mn-ea"/>
                          <a:ea typeface="+mn-ea"/>
                        </a:rPr>
                        <a:t>を切替</a:t>
                      </a:r>
                      <a:endParaRPr kumimoji="1" lang="en-US" altLang="ja-JP" sz="1050" dirty="0">
                        <a:solidFill>
                          <a:schemeClr val="tx1"/>
                        </a:solidFill>
                        <a:latin typeface="+mn-ea"/>
                        <a:ea typeface="+mn-ea"/>
                      </a:endParaRPr>
                    </a:p>
                    <a:p>
                      <a:r>
                        <a:rPr kumimoji="1" lang="en-US" altLang="ja-JP" sz="1050" dirty="0">
                          <a:solidFill>
                            <a:schemeClr val="tx1"/>
                          </a:solidFill>
                          <a:latin typeface="+mn-ea"/>
                          <a:ea typeface="+mn-ea"/>
                        </a:rPr>
                        <a:t>CAN_[CLI2] 4Byte 2bit </a:t>
                      </a:r>
                      <a:r>
                        <a:rPr kumimoji="1" lang="ja-JP" altLang="en-US" sz="1050" dirty="0">
                          <a:solidFill>
                            <a:schemeClr val="tx1"/>
                          </a:solidFill>
                          <a:latin typeface="+mn-ea"/>
                          <a:ea typeface="+mn-ea"/>
                        </a:rPr>
                        <a:t>に</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を送信</a:t>
                      </a:r>
                    </a:p>
                  </a:txBody>
                  <a:tcPr anchor="ctr"/>
                </a:tc>
                <a:extLst>
                  <a:ext uri="{0D108BD9-81ED-4DB2-BD59-A6C34878D82A}">
                    <a16:rowId xmlns:a16="http://schemas.microsoft.com/office/drawing/2014/main" val="10010"/>
                  </a:ext>
                </a:extLst>
              </a:tr>
              <a:tr h="0">
                <a:tc vMerge="1">
                  <a:txBody>
                    <a:bodyPr/>
                    <a:lstStyle/>
                    <a:p>
                      <a:endParaRPr kumimoji="1" lang="ja-JP" altLang="en-US" sz="1050" dirty="0">
                        <a:latin typeface="+mn-ea"/>
                        <a:ea typeface="+mn-ea"/>
                      </a:endParaRPr>
                    </a:p>
                  </a:txBody>
                  <a:tcPr anchor="ctr"/>
                </a:tc>
                <a:tc vMerge="1">
                  <a:txBody>
                    <a:bodyPr/>
                    <a:lstStyle/>
                    <a:p>
                      <a:endParaRPr kumimoji="1" lang="ja-JP" altLang="en-US" sz="1050" dirty="0">
                        <a:latin typeface="+mn-ea"/>
                        <a:ea typeface="+mn-ea"/>
                      </a:endParaRPr>
                    </a:p>
                  </a:txBody>
                  <a:tcPr anchor="ctr"/>
                </a:tc>
                <a:tc>
                  <a:txBody>
                    <a:bodyPr/>
                    <a:lstStyle/>
                    <a:p>
                      <a:r>
                        <a:rPr kumimoji="1" lang="en-US" altLang="ja-JP" sz="1050" dirty="0">
                          <a:solidFill>
                            <a:schemeClr val="tx1"/>
                          </a:solidFill>
                          <a:latin typeface="+mn-ea"/>
                          <a:ea typeface="+mn-ea"/>
                        </a:rPr>
                        <a:t>D12</a:t>
                      </a:r>
                      <a:r>
                        <a:rPr kumimoji="1" lang="ja-JP" altLang="en-US" sz="1050" dirty="0">
                          <a:solidFill>
                            <a:schemeClr val="tx1"/>
                          </a:solidFill>
                          <a:latin typeface="+mn-ea"/>
                          <a:ea typeface="+mn-ea"/>
                        </a:rPr>
                        <a:t>にカーソルが点灯</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AUX1</a:t>
                      </a:r>
                      <a:r>
                        <a:rPr kumimoji="1" lang="ja-JP" altLang="en-US" sz="1050" dirty="0">
                          <a:latin typeface="+mn-ea"/>
                          <a:ea typeface="+mn-ea"/>
                        </a:rPr>
                        <a:t>の設定を</a:t>
                      </a:r>
                      <a:r>
                        <a:rPr kumimoji="1" lang="en-US" altLang="ja-JP" sz="1050" dirty="0">
                          <a:latin typeface="+mn-ea"/>
                          <a:ea typeface="+mn-ea"/>
                        </a:rPr>
                        <a:t>No.1</a:t>
                      </a:r>
                      <a:r>
                        <a:rPr kumimoji="1" lang="ja-JP" altLang="en-US" sz="1050" dirty="0">
                          <a:latin typeface="+mn-ea"/>
                          <a:ea typeface="+mn-ea"/>
                        </a:rPr>
                        <a:t>→</a:t>
                      </a:r>
                      <a:r>
                        <a:rPr kumimoji="1" lang="en-US" altLang="ja-JP" sz="1050" dirty="0">
                          <a:latin typeface="+mn-ea"/>
                          <a:ea typeface="+mn-ea"/>
                        </a:rPr>
                        <a:t>No.2</a:t>
                      </a:r>
                      <a:r>
                        <a:rPr kumimoji="1" lang="ja-JP" altLang="en-US" sz="1050" dirty="0">
                          <a:latin typeface="+mn-ea"/>
                          <a:ea typeface="+mn-ea"/>
                        </a:rPr>
                        <a:t>→</a:t>
                      </a:r>
                      <a:r>
                        <a:rPr kumimoji="1" lang="en-US" altLang="ja-JP" sz="1050" dirty="0">
                          <a:latin typeface="+mn-ea"/>
                          <a:ea typeface="+mn-ea"/>
                        </a:rPr>
                        <a:t>No.3</a:t>
                      </a:r>
                      <a:r>
                        <a:rPr kumimoji="1" lang="ja-JP" altLang="en-US" sz="1050" dirty="0">
                          <a:latin typeface="+mn-ea"/>
                          <a:ea typeface="+mn-ea"/>
                        </a:rPr>
                        <a:t>→</a:t>
                      </a:r>
                      <a:r>
                        <a:rPr kumimoji="1" lang="en-US" altLang="ja-JP" sz="1050" dirty="0">
                          <a:latin typeface="+mn-ea"/>
                          <a:ea typeface="+mn-ea"/>
                        </a:rPr>
                        <a:t>No.1</a:t>
                      </a:r>
                      <a:r>
                        <a:rPr kumimoji="1" lang="ja-JP" altLang="en-US" sz="1050" dirty="0">
                          <a:latin typeface="+mn-ea"/>
                          <a:ea typeface="+mn-ea"/>
                        </a:rPr>
                        <a:t>・・・の順番に切替</a:t>
                      </a:r>
                      <a:endParaRPr kumimoji="1" lang="en-US" altLang="ja-JP" sz="105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a:t>
                      </a:r>
                      <a:r>
                        <a:rPr kumimoji="1" lang="ja-JP" altLang="en-US" sz="1050" dirty="0">
                          <a:latin typeface="+mn-ea"/>
                          <a:ea typeface="+mn-ea"/>
                        </a:rPr>
                        <a:t>詳細は</a:t>
                      </a:r>
                      <a:r>
                        <a:rPr lang="en-US" altLang="ja-JP" sz="1050" dirty="0">
                          <a:latin typeface="+mn-ea"/>
                          <a:ea typeface="+mn-ea"/>
                          <a:cs typeface="メイリオ" panose="020B0604030504040204" pitchFamily="50" charset="-128"/>
                        </a:rPr>
                        <a:t>AUX1</a:t>
                      </a:r>
                      <a:r>
                        <a:rPr lang="ja-JP" altLang="en-US" sz="1050" dirty="0">
                          <a:latin typeface="+mn-ea"/>
                          <a:ea typeface="+mn-ea"/>
                          <a:cs typeface="メイリオ" panose="020B0604030504040204" pitchFamily="50" charset="-128"/>
                        </a:rPr>
                        <a:t>流量設定画面を参照</a:t>
                      </a:r>
                      <a:endParaRPr kumimoji="1" lang="ja-JP" altLang="en-US" sz="1050" dirty="0">
                        <a:latin typeface="+mn-ea"/>
                        <a:ea typeface="+mn-ea"/>
                      </a:endParaRPr>
                    </a:p>
                  </a:txBody>
                  <a:tcPr/>
                </a:tc>
                <a:extLst>
                  <a:ext uri="{0D108BD9-81ED-4DB2-BD59-A6C34878D82A}">
                    <a16:rowId xmlns:a16="http://schemas.microsoft.com/office/drawing/2014/main" val="10011"/>
                  </a:ext>
                </a:extLst>
              </a:tr>
              <a:tr h="0">
                <a:tc vMerge="1">
                  <a:txBody>
                    <a:bodyPr/>
                    <a:lstStyle/>
                    <a:p>
                      <a:endParaRPr kumimoji="1" lang="ja-JP" altLang="en-US" sz="1050" dirty="0">
                        <a:latin typeface="+mn-ea"/>
                        <a:ea typeface="+mn-ea"/>
                      </a:endParaRPr>
                    </a:p>
                  </a:txBody>
                  <a:tcPr anchor="ctr"/>
                </a:tc>
                <a:tc>
                  <a:txBody>
                    <a:bodyPr/>
                    <a:lstStyle/>
                    <a:p>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秒長押し</a:t>
                      </a:r>
                    </a:p>
                  </a:txBody>
                  <a:tcPr anchor="ctr"/>
                </a:tc>
                <a:tc>
                  <a:txBody>
                    <a:bodyPr/>
                    <a:lstStyle/>
                    <a:p>
                      <a:r>
                        <a:rPr kumimoji="1" lang="en-US" altLang="ja-JP" sz="1050" dirty="0">
                          <a:solidFill>
                            <a:schemeClr val="tx1"/>
                          </a:solidFill>
                          <a:latin typeface="+mn-ea"/>
                          <a:ea typeface="+mn-ea"/>
                        </a:rPr>
                        <a:t>D12</a:t>
                      </a:r>
                      <a:r>
                        <a:rPr kumimoji="1" lang="ja-JP" altLang="en-US" sz="1050" dirty="0">
                          <a:solidFill>
                            <a:schemeClr val="tx1"/>
                          </a:solidFill>
                          <a:latin typeface="+mn-ea"/>
                          <a:ea typeface="+mn-ea"/>
                        </a:rPr>
                        <a:t>にカーソルが点灯</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AUX1</a:t>
                      </a:r>
                      <a:r>
                        <a:rPr kumimoji="1" lang="ja-JP" altLang="en-US" sz="1050" dirty="0">
                          <a:latin typeface="+mn-ea"/>
                          <a:ea typeface="+mn-ea"/>
                        </a:rPr>
                        <a:t>流量設定画面に遷移</a:t>
                      </a:r>
                    </a:p>
                  </a:txBody>
                  <a:tcPr/>
                </a:tc>
                <a:extLst>
                  <a:ext uri="{0D108BD9-81ED-4DB2-BD59-A6C34878D82A}">
                    <a16:rowId xmlns:a16="http://schemas.microsoft.com/office/drawing/2014/main" val="10012"/>
                  </a:ext>
                </a:extLst>
              </a:tr>
              <a:tr h="0">
                <a:tc vMerge="1">
                  <a:txBody>
                    <a:bodyPr/>
                    <a:lstStyle/>
                    <a:p>
                      <a:endParaRPr kumimoji="1" lang="ja-JP" altLang="en-US" sz="1050" dirty="0">
                        <a:solidFill>
                          <a:schemeClr val="tx1"/>
                        </a:solidFill>
                        <a:latin typeface="+mn-ea"/>
                        <a:ea typeface="+mn-ea"/>
                      </a:endParaRPr>
                    </a:p>
                  </a:txBody>
                  <a:tcPr anchor="ctr"/>
                </a:tc>
                <a:tc>
                  <a:txBody>
                    <a:bodyPr/>
                    <a:lstStyle/>
                    <a:p>
                      <a:r>
                        <a:rPr kumimoji="1" lang="en-US" altLang="ja-JP" sz="1050" dirty="0">
                          <a:solidFill>
                            <a:srgbClr val="FF0000"/>
                          </a:solidFill>
                          <a:latin typeface="+mn-ea"/>
                          <a:ea typeface="+mn-ea"/>
                        </a:rPr>
                        <a:t>1</a:t>
                      </a:r>
                      <a:r>
                        <a:rPr kumimoji="1" lang="ja-JP" altLang="en-US" sz="1050" dirty="0">
                          <a:solidFill>
                            <a:srgbClr val="FF0000"/>
                          </a:solidFill>
                          <a:latin typeface="+mn-ea"/>
                          <a:ea typeface="+mn-ea"/>
                        </a:rPr>
                        <a:t>秒長押し</a:t>
                      </a:r>
                    </a:p>
                  </a:txBody>
                  <a:tcPr anchor="ctr"/>
                </a:tc>
                <a:tc>
                  <a:txBody>
                    <a:bodyPr/>
                    <a:lstStyle/>
                    <a:p>
                      <a:r>
                        <a:rPr kumimoji="1" lang="en-US" altLang="ja-JP" sz="1050" dirty="0">
                          <a:solidFill>
                            <a:srgbClr val="FF0000"/>
                          </a:solidFill>
                          <a:latin typeface="+mn-ea"/>
                          <a:ea typeface="+mn-ea"/>
                        </a:rPr>
                        <a:t>D12</a:t>
                      </a:r>
                      <a:r>
                        <a:rPr kumimoji="1" lang="ja-JP" altLang="en-US" sz="1050" dirty="0">
                          <a:solidFill>
                            <a:srgbClr val="FF0000"/>
                          </a:solidFill>
                          <a:latin typeface="+mn-ea"/>
                          <a:ea typeface="+mn-ea"/>
                        </a:rPr>
                        <a:t>にカーソルが点灯かつ</a:t>
                      </a:r>
                      <a:endParaRPr kumimoji="1" lang="en-US" altLang="ja-JP" sz="1050" dirty="0">
                        <a:solidFill>
                          <a:srgbClr val="FF0000"/>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strike="noStrike" dirty="0">
                          <a:solidFill>
                            <a:srgbClr val="FF0000"/>
                          </a:solidFill>
                          <a:latin typeface="+mn-ea"/>
                          <a:ea typeface="+mn-ea"/>
                        </a:rPr>
                        <a:t>AUX1</a:t>
                      </a:r>
                      <a:r>
                        <a:rPr kumimoji="1" lang="ja-JP" altLang="en-US" sz="1050" strike="noStrike" dirty="0">
                          <a:solidFill>
                            <a:srgbClr val="FF0000"/>
                          </a:solidFill>
                          <a:latin typeface="+mn-ea"/>
                          <a:ea typeface="+mn-ea"/>
                        </a:rPr>
                        <a:t>流量設定のロックが有効</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solidFill>
                            <a:srgbClr val="FF0000"/>
                          </a:solidFill>
                          <a:latin typeface="+mn-ea"/>
                          <a:ea typeface="+mn-ea"/>
                        </a:rPr>
                        <a:t>パスワード入力画面に遷移　</a:t>
                      </a:r>
                      <a:r>
                        <a:rPr kumimoji="1" lang="en-US" altLang="ja-JP" sz="1050" dirty="0">
                          <a:solidFill>
                            <a:srgbClr val="FF0000"/>
                          </a:solidFill>
                          <a:latin typeface="+mn-ea"/>
                          <a:ea typeface="+mn-ea"/>
                        </a:rPr>
                        <a:t>Δ2</a:t>
                      </a:r>
                      <a:endParaRPr kumimoji="1" lang="ja-JP" altLang="en-US" sz="1050" dirty="0">
                        <a:solidFill>
                          <a:srgbClr val="FF0000"/>
                        </a:solidFill>
                        <a:latin typeface="+mn-ea"/>
                        <a:ea typeface="+mn-ea"/>
                      </a:endParaRPr>
                    </a:p>
                  </a:txBody>
                  <a:tcPr/>
                </a:tc>
                <a:extLst>
                  <a:ext uri="{0D108BD9-81ED-4DB2-BD59-A6C34878D82A}">
                    <a16:rowId xmlns:a16="http://schemas.microsoft.com/office/drawing/2014/main" val="3909180623"/>
                  </a:ext>
                </a:extLst>
              </a:tr>
            </a:tbl>
          </a:graphicData>
        </a:graphic>
      </p:graphicFrame>
      <p:sp>
        <p:nvSpPr>
          <p:cNvPr id="27" name="角丸四角形 26"/>
          <p:cNvSpPr/>
          <p:nvPr/>
        </p:nvSpPr>
        <p:spPr>
          <a:xfrm>
            <a:off x="148490" y="5311775"/>
            <a:ext cx="1909084" cy="50079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401" b="1" dirty="0">
                <a:solidFill>
                  <a:srgbClr val="FF0000"/>
                </a:solidFill>
              </a:rPr>
              <a:t>D12</a:t>
            </a:r>
          </a:p>
        </p:txBody>
      </p:sp>
      <p:sp>
        <p:nvSpPr>
          <p:cNvPr id="29" name="角丸四角形 28"/>
          <p:cNvSpPr/>
          <p:nvPr/>
        </p:nvSpPr>
        <p:spPr>
          <a:xfrm>
            <a:off x="121186" y="6456035"/>
            <a:ext cx="1093186" cy="29329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0" name="角丸四角形 29"/>
          <p:cNvSpPr/>
          <p:nvPr/>
        </p:nvSpPr>
        <p:spPr>
          <a:xfrm>
            <a:off x="121185" y="6185835"/>
            <a:ext cx="1671893"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1" name="角丸四角形 30"/>
          <p:cNvSpPr/>
          <p:nvPr/>
        </p:nvSpPr>
        <p:spPr>
          <a:xfrm>
            <a:off x="780560" y="3236031"/>
            <a:ext cx="398862" cy="38497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2" name="角丸四角形 31"/>
          <p:cNvSpPr/>
          <p:nvPr/>
        </p:nvSpPr>
        <p:spPr>
          <a:xfrm>
            <a:off x="596418"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33" name="角丸四角形 32"/>
          <p:cNvSpPr/>
          <p:nvPr/>
        </p:nvSpPr>
        <p:spPr>
          <a:xfrm>
            <a:off x="121185" y="5842604"/>
            <a:ext cx="1671894" cy="311255"/>
          </a:xfrm>
          <a:prstGeom prst="roundRect">
            <a:avLst/>
          </a:prstGeom>
          <a:solidFill>
            <a:schemeClr val="bg1">
              <a:alpha val="8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4" name="角丸四角形 33"/>
          <p:cNvSpPr/>
          <p:nvPr/>
        </p:nvSpPr>
        <p:spPr>
          <a:xfrm>
            <a:off x="1848097" y="5844620"/>
            <a:ext cx="1333254"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35" name="角丸四角形 34"/>
          <p:cNvSpPr/>
          <p:nvPr/>
        </p:nvSpPr>
        <p:spPr>
          <a:xfrm>
            <a:off x="1229329" y="6456034"/>
            <a:ext cx="1178578"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6" name="角丸四角形 35"/>
          <p:cNvSpPr/>
          <p:nvPr/>
        </p:nvSpPr>
        <p:spPr>
          <a:xfrm>
            <a:off x="2422864" y="6456034"/>
            <a:ext cx="1108143" cy="293295"/>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9" name="角丸四角形 38"/>
          <p:cNvSpPr/>
          <p:nvPr/>
        </p:nvSpPr>
        <p:spPr>
          <a:xfrm>
            <a:off x="1103032"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40" name="角丸四角形 39"/>
          <p:cNvSpPr/>
          <p:nvPr/>
        </p:nvSpPr>
        <p:spPr>
          <a:xfrm>
            <a:off x="1609646" y="5392614"/>
            <a:ext cx="431415" cy="339119"/>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41" name="角丸四角形 40"/>
          <p:cNvSpPr/>
          <p:nvPr/>
        </p:nvSpPr>
        <p:spPr>
          <a:xfrm>
            <a:off x="1816438" y="6184784"/>
            <a:ext cx="1714569" cy="225426"/>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2" name="角丸四角形 51"/>
          <p:cNvSpPr/>
          <p:nvPr/>
        </p:nvSpPr>
        <p:spPr>
          <a:xfrm>
            <a:off x="129089" y="673068"/>
            <a:ext cx="3438252" cy="641584"/>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3" name="角丸四角形 52"/>
          <p:cNvSpPr/>
          <p:nvPr/>
        </p:nvSpPr>
        <p:spPr>
          <a:xfrm>
            <a:off x="3205966" y="5844232"/>
            <a:ext cx="325041" cy="307222"/>
          </a:xfrm>
          <a:prstGeom prst="roundRect">
            <a:avLst/>
          </a:prstGeom>
          <a:solidFill>
            <a:schemeClr val="bg1">
              <a:alpha val="8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R10</a:t>
            </a:r>
          </a:p>
        </p:txBody>
      </p:sp>
      <p:sp>
        <p:nvSpPr>
          <p:cNvPr id="5" name="テキスト ボックス 4">
            <a:extLst>
              <a:ext uri="{FF2B5EF4-FFF2-40B4-BE49-F238E27FC236}">
                <a16:creationId xmlns:a16="http://schemas.microsoft.com/office/drawing/2014/main" id="{767FF33E-0020-3448-CBB4-7CCA356B9C41}"/>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163742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54666" t="11840" r="38195" b="78806"/>
          <a:stretch/>
        </p:blipFill>
        <p:spPr>
          <a:xfrm rot="16200000">
            <a:off x="2723900" y="1698068"/>
            <a:ext cx="435218" cy="342142"/>
          </a:xfrm>
          <a:prstGeom prst="rect">
            <a:avLst/>
          </a:prstGeom>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5657" t="543" r="89255" b="49547"/>
          <a:stretch/>
        </p:blipFill>
        <p:spPr>
          <a:xfrm rot="16200000">
            <a:off x="2821250" y="4765492"/>
            <a:ext cx="310126" cy="1825541"/>
          </a:xfrm>
          <a:prstGeom prst="rect">
            <a:avLst/>
          </a:prstGeom>
        </p:spPr>
      </p:pic>
      <p:sp>
        <p:nvSpPr>
          <p:cNvPr id="49" name="角丸四角形 48"/>
          <p:cNvSpPr/>
          <p:nvPr/>
        </p:nvSpPr>
        <p:spPr>
          <a:xfrm>
            <a:off x="2125083"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770439" y="16766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91" name="直線矢印コネクタ 90"/>
          <p:cNvCxnSpPr/>
          <p:nvPr/>
        </p:nvCxnSpPr>
        <p:spPr>
          <a:xfrm flipH="1" flipV="1">
            <a:off x="923191" y="4053254"/>
            <a:ext cx="1043790" cy="162500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a:off x="3789485" y="5889336"/>
            <a:ext cx="1723292" cy="49886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V="1">
            <a:off x="2859618" y="4034932"/>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8" y="295929"/>
            <a:ext cx="648970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バックカメラ画面（縦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06" name="直線矢印コネクタ 105"/>
          <p:cNvCxnSpPr/>
          <p:nvPr/>
        </p:nvCxnSpPr>
        <p:spPr>
          <a:xfrm flipH="1">
            <a:off x="3196427" y="3927428"/>
            <a:ext cx="50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5904572" y="4053254"/>
            <a:ext cx="2536044" cy="23349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196425" y="3728194"/>
            <a:ext cx="50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8" name="直線矢印コネクタ 117"/>
          <p:cNvCxnSpPr/>
          <p:nvPr/>
        </p:nvCxnSpPr>
        <p:spPr>
          <a:xfrm>
            <a:off x="3020338" y="4034932"/>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2859618" y="2117953"/>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020338" y="2117953"/>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3112581" y="912715"/>
            <a:ext cx="1927851" cy="65887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1084732" y="3927428"/>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H="1">
            <a:off x="1160585" y="1916034"/>
            <a:ext cx="1501010" cy="16992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8787372" y="3728193"/>
            <a:ext cx="234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flipV="1">
            <a:off x="3982470" y="4026878"/>
            <a:ext cx="4264716" cy="16139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3235570" y="1987062"/>
            <a:ext cx="5094325" cy="1570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flipV="1">
            <a:off x="3534848" y="5889337"/>
            <a:ext cx="1828459" cy="54115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3217681" y="1044167"/>
            <a:ext cx="1822754" cy="61924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77" name="テキスト ボックス 176"/>
          <p:cNvSpPr txBox="1"/>
          <p:nvPr/>
        </p:nvSpPr>
        <p:spPr>
          <a:xfrm>
            <a:off x="11168301"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83" name="テキスト ボックス 182"/>
          <p:cNvSpPr txBox="1"/>
          <p:nvPr/>
        </p:nvSpPr>
        <p:spPr>
          <a:xfrm>
            <a:off x="194682"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84" name="直線矢印コネクタ 183"/>
          <p:cNvCxnSpPr/>
          <p:nvPr/>
        </p:nvCxnSpPr>
        <p:spPr>
          <a:xfrm>
            <a:off x="1098933" y="3728194"/>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p:cNvCxnSpPr/>
          <p:nvPr/>
        </p:nvCxnSpPr>
        <p:spPr>
          <a:xfrm flipH="1">
            <a:off x="8787372" y="3927428"/>
            <a:ext cx="23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0" name="図 49"/>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52" name="角丸四角形 51"/>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58" name="角丸四角形 57"/>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cxnSp>
        <p:nvCxnSpPr>
          <p:cNvPr id="66" name="直線矢印コネクタ 65"/>
          <p:cNvCxnSpPr/>
          <p:nvPr/>
        </p:nvCxnSpPr>
        <p:spPr>
          <a:xfrm flipH="1" flipV="1">
            <a:off x="3217986" y="1863969"/>
            <a:ext cx="5380892" cy="169398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p:cNvGrpSpPr/>
          <p:nvPr/>
        </p:nvGrpSpPr>
        <p:grpSpPr>
          <a:xfrm>
            <a:off x="9475998" y="319106"/>
            <a:ext cx="2360999" cy="673342"/>
            <a:chOff x="9343331" y="38032"/>
            <a:chExt cx="2360999" cy="673342"/>
          </a:xfrm>
        </p:grpSpPr>
        <p:cxnSp>
          <p:nvCxnSpPr>
            <p:cNvPr id="43" name="直線矢印コネクタ 42"/>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4469618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自動的に生成された説明">
            <a:extLst>
              <a:ext uri="{FF2B5EF4-FFF2-40B4-BE49-F238E27FC236}">
                <a16:creationId xmlns:a16="http://schemas.microsoft.com/office/drawing/2014/main" id="{783B7BD1-CE4C-2877-80FC-1A696C77D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49" y="1158441"/>
            <a:ext cx="3788800" cy="2131200"/>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6164668" y="1948442"/>
            <a:ext cx="435218" cy="342142"/>
          </a:xfrm>
          <a:prstGeom prst="rect">
            <a:avLst/>
          </a:prstGeom>
        </p:spPr>
      </p:pic>
      <p:sp>
        <p:nvSpPr>
          <p:cNvPr id="51" name="角丸四角形 50"/>
          <p:cNvSpPr/>
          <p:nvPr/>
        </p:nvSpPr>
        <p:spPr>
          <a:xfrm>
            <a:off x="6182846" y="1927024"/>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94" name="タイトル 1"/>
          <p:cNvSpPr>
            <a:spLocks noGrp="1"/>
          </p:cNvSpPr>
          <p:nvPr>
            <p:ph type="title"/>
          </p:nvPr>
        </p:nvSpPr>
        <p:spPr>
          <a:xfrm>
            <a:off x="228597" y="295929"/>
            <a:ext cx="658443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バックカメラ画面（横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09" name="テキスト ボックス 108"/>
          <p:cNvSpPr txBox="1"/>
          <p:nvPr/>
        </p:nvSpPr>
        <p:spPr>
          <a:xfrm>
            <a:off x="5948501" y="781566"/>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3" name="テキスト ボックス 2"/>
          <p:cNvSpPr txBox="1"/>
          <p:nvPr/>
        </p:nvSpPr>
        <p:spPr>
          <a:xfrm>
            <a:off x="7159484" y="630749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77" name="テキスト ボックス 176"/>
          <p:cNvSpPr txBox="1"/>
          <p:nvPr/>
        </p:nvSpPr>
        <p:spPr>
          <a:xfrm>
            <a:off x="10734193" y="498547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83" name="テキスト ボックス 182"/>
          <p:cNvSpPr txBox="1"/>
          <p:nvPr/>
        </p:nvSpPr>
        <p:spPr>
          <a:xfrm>
            <a:off x="2715347" y="498547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11361" t="1726" r="82284" b="87337"/>
          <a:stretch/>
        </p:blipFill>
        <p:spPr>
          <a:xfrm rot="16200000">
            <a:off x="7407206" y="3321669"/>
            <a:ext cx="387351" cy="400050"/>
          </a:xfrm>
          <a:prstGeom prst="rect">
            <a:avLst/>
          </a:prstGeom>
        </p:spPr>
      </p:pic>
      <p:sp>
        <p:nvSpPr>
          <p:cNvPr id="55" name="角丸四角形 54"/>
          <p:cNvSpPr/>
          <p:nvPr/>
        </p:nvSpPr>
        <p:spPr>
          <a:xfrm>
            <a:off x="7420881" y="3337232"/>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6">
            <a:extLst>
              <a:ext uri="{28A0092B-C50C-407E-A947-70E740481C1C}">
                <a14:useLocalDpi xmlns:a14="http://schemas.microsoft.com/office/drawing/2010/main" val="0"/>
              </a:ext>
            </a:extLst>
          </a:blip>
          <a:srcRect l="11409" t="87542" r="82132" b="1693"/>
          <a:stretch/>
        </p:blipFill>
        <p:spPr>
          <a:xfrm rot="16200000">
            <a:off x="9311718" y="3328018"/>
            <a:ext cx="393700" cy="393700"/>
          </a:xfrm>
          <a:prstGeom prst="rect">
            <a:avLst/>
          </a:prstGeom>
        </p:spPr>
      </p:pic>
      <p:sp>
        <p:nvSpPr>
          <p:cNvPr id="57" name="角丸四角形 56"/>
          <p:cNvSpPr/>
          <p:nvPr/>
        </p:nvSpPr>
        <p:spPr>
          <a:xfrm>
            <a:off x="9328568" y="3344868"/>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grpSp>
        <p:nvGrpSpPr>
          <p:cNvPr id="42" name="グループ化 41"/>
          <p:cNvGrpSpPr/>
          <p:nvPr/>
        </p:nvGrpSpPr>
        <p:grpSpPr>
          <a:xfrm>
            <a:off x="9475998" y="319106"/>
            <a:ext cx="2360999" cy="673342"/>
            <a:chOff x="9343331" y="38032"/>
            <a:chExt cx="2360999" cy="673342"/>
          </a:xfrm>
        </p:grpSpPr>
        <p:cxnSp>
          <p:nvCxnSpPr>
            <p:cNvPr id="43" name="直線矢印コネクタ 42"/>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 name="テキスト ボックス 3"/>
          <p:cNvSpPr txBox="1"/>
          <p:nvPr/>
        </p:nvSpPr>
        <p:spPr>
          <a:xfrm>
            <a:off x="668103" y="885116"/>
            <a:ext cx="2313452" cy="276999"/>
          </a:xfrm>
          <a:prstGeom prst="rect">
            <a:avLst/>
          </a:prstGeom>
          <a:noFill/>
        </p:spPr>
        <p:txBody>
          <a:bodyPr wrap="square" rtlCol="0">
            <a:spAutoFit/>
          </a:bodyPr>
          <a:lstStyle/>
          <a:p>
            <a:r>
              <a:rPr kumimoji="1" lang="ja-JP" altLang="en-US" sz="1200" dirty="0"/>
              <a:t>横画面表示</a:t>
            </a:r>
          </a:p>
        </p:txBody>
      </p:sp>
      <p:pic>
        <p:nvPicPr>
          <p:cNvPr id="65" name="図 64"/>
          <p:cNvPicPr>
            <a:picLocks noChangeAspect="1"/>
          </p:cNvPicPr>
          <p:nvPr/>
        </p:nvPicPr>
        <p:blipFill rotWithShape="1">
          <a:blip r:embed="rId7">
            <a:extLst>
              <a:ext uri="{28A0092B-C50C-407E-A947-70E740481C1C}">
                <a14:useLocalDpi xmlns:a14="http://schemas.microsoft.com/office/drawing/2010/main" val="0"/>
              </a:ext>
            </a:extLst>
          </a:blip>
          <a:srcRect l="77625" t="73230" b="16979"/>
          <a:stretch/>
        </p:blipFill>
        <p:spPr>
          <a:xfrm>
            <a:off x="6916076" y="4976265"/>
            <a:ext cx="1363980" cy="358116"/>
          </a:xfrm>
          <a:prstGeom prst="rect">
            <a:avLst/>
          </a:prstGeom>
        </p:spPr>
      </p:pic>
      <p:sp>
        <p:nvSpPr>
          <p:cNvPr id="66" name="角丸四角形 65"/>
          <p:cNvSpPr/>
          <p:nvPr/>
        </p:nvSpPr>
        <p:spPr>
          <a:xfrm>
            <a:off x="6914874" y="4987810"/>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67" name="直線矢印コネクタ 66"/>
          <p:cNvCxnSpPr/>
          <p:nvPr/>
        </p:nvCxnSpPr>
        <p:spPr>
          <a:xfrm flipV="1">
            <a:off x="6244135" y="1267834"/>
            <a:ext cx="0" cy="53458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6471895" y="1276626"/>
            <a:ext cx="0" cy="53458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7487146" y="5420733"/>
            <a:ext cx="0" cy="79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714906" y="5429525"/>
            <a:ext cx="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7487146" y="3788295"/>
            <a:ext cx="0" cy="111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7714906" y="3797087"/>
            <a:ext cx="0" cy="11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rot="-3000000" flipV="1">
            <a:off x="6869738" y="2139242"/>
            <a:ext cx="0" cy="13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rot="-3000000">
            <a:off x="7045561" y="2146839"/>
            <a:ext cx="0" cy="13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flipH="1">
            <a:off x="3725469" y="5243410"/>
            <a:ext cx="302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3743055" y="5092502"/>
            <a:ext cx="3024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a:off x="8374820" y="5238119"/>
            <a:ext cx="23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8374822" y="5087211"/>
            <a:ext cx="2304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H="1">
            <a:off x="7890586" y="3605681"/>
            <a:ext cx="136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7890588" y="3454773"/>
            <a:ext cx="136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H="1">
            <a:off x="3657600" y="3514324"/>
            <a:ext cx="3659855" cy="147766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9788819" y="3605681"/>
            <a:ext cx="1058104" cy="1330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a:off x="3585655" y="2133678"/>
            <a:ext cx="2553659" cy="280262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カギ線コネクタ 18"/>
          <p:cNvCxnSpPr/>
          <p:nvPr/>
        </p:nvCxnSpPr>
        <p:spPr>
          <a:xfrm>
            <a:off x="6653600" y="2112438"/>
            <a:ext cx="4519174" cy="2728649"/>
          </a:xfrm>
          <a:prstGeom prst="bentConnector3">
            <a:avLst>
              <a:gd name="adj1" fmla="val 10000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H="1" flipV="1">
            <a:off x="6681959" y="2246624"/>
            <a:ext cx="2758579" cy="100359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a:off x="8121712" y="3809918"/>
            <a:ext cx="1318826" cy="109176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73882D7B-2486-7DDD-AC73-89E343D23768}"/>
              </a:ext>
            </a:extLst>
          </p:cNvPr>
          <p:cNvSpPr txBox="1"/>
          <p:nvPr/>
        </p:nvSpPr>
        <p:spPr>
          <a:xfrm>
            <a:off x="940460" y="3534991"/>
            <a:ext cx="231345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機能ランプの位置・サイズ変更</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B4BDB7AF-1384-AE24-875B-AC0A741B7AC4}"/>
              </a:ext>
            </a:extLst>
          </p:cNvPr>
          <p:cNvSpPr/>
          <p:nvPr/>
        </p:nvSpPr>
        <p:spPr>
          <a:xfrm>
            <a:off x="2252662" y="2342970"/>
            <a:ext cx="966027" cy="76218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DF28DBF1-34C4-296B-DFAC-F8240FDE10D0}"/>
              </a:ext>
            </a:extLst>
          </p:cNvPr>
          <p:cNvCxnSpPr>
            <a:cxnSpLocks/>
            <a:stCxn id="8" idx="2"/>
          </p:cNvCxnSpPr>
          <p:nvPr/>
        </p:nvCxnSpPr>
        <p:spPr>
          <a:xfrm flipH="1">
            <a:off x="2486582" y="3105150"/>
            <a:ext cx="249094" cy="4091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3773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54666" t="11840" r="38195" b="78806"/>
          <a:stretch/>
        </p:blipFill>
        <p:spPr>
          <a:xfrm rot="16200000">
            <a:off x="2723900" y="1698068"/>
            <a:ext cx="435218" cy="342142"/>
          </a:xfrm>
          <a:prstGeom prst="rect">
            <a:avLst/>
          </a:prstGeom>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5657" t="543" r="89255" b="49547"/>
          <a:stretch/>
        </p:blipFill>
        <p:spPr>
          <a:xfrm rot="16200000">
            <a:off x="2821250" y="4765492"/>
            <a:ext cx="310126" cy="1825541"/>
          </a:xfrm>
          <a:prstGeom prst="rect">
            <a:avLst/>
          </a:prstGeom>
        </p:spPr>
      </p:pic>
      <p:sp>
        <p:nvSpPr>
          <p:cNvPr id="49" name="角丸四角形 48"/>
          <p:cNvSpPr/>
          <p:nvPr/>
        </p:nvSpPr>
        <p:spPr>
          <a:xfrm>
            <a:off x="2125083"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770439" y="16766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26" name="直線矢印コネクタ 125"/>
          <p:cNvCxnSpPr/>
          <p:nvPr/>
        </p:nvCxnSpPr>
        <p:spPr>
          <a:xfrm>
            <a:off x="3789485" y="5889336"/>
            <a:ext cx="1723292" cy="498869"/>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8" y="295929"/>
            <a:ext cx="71120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バックカメラ画面（縦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06" name="直線矢印コネクタ 105"/>
          <p:cNvCxnSpPr/>
          <p:nvPr/>
        </p:nvCxnSpPr>
        <p:spPr>
          <a:xfrm flipH="1">
            <a:off x="3196427" y="3927428"/>
            <a:ext cx="504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196425" y="3728194"/>
            <a:ext cx="504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23" name="直線矢印コネクタ 122"/>
          <p:cNvCxnSpPr/>
          <p:nvPr/>
        </p:nvCxnSpPr>
        <p:spPr>
          <a:xfrm flipV="1">
            <a:off x="2859618" y="2117953"/>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020338" y="2117953"/>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3112581" y="912715"/>
            <a:ext cx="1927851" cy="65887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flipV="1">
            <a:off x="3982470" y="4026878"/>
            <a:ext cx="4264716" cy="161396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flipV="1">
            <a:off x="3534848" y="5889337"/>
            <a:ext cx="1828459" cy="54115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3217681" y="1044167"/>
            <a:ext cx="1822754" cy="61924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pic>
        <p:nvPicPr>
          <p:cNvPr id="50" name="図 49"/>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52" name="角丸四角形 51"/>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58" name="角丸四角形 57"/>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grpSp>
        <p:nvGrpSpPr>
          <p:cNvPr id="59" name="グループ化 58"/>
          <p:cNvGrpSpPr/>
          <p:nvPr/>
        </p:nvGrpSpPr>
        <p:grpSpPr>
          <a:xfrm>
            <a:off x="9734804" y="319106"/>
            <a:ext cx="2102193" cy="375542"/>
            <a:chOff x="10011594" y="66356"/>
            <a:chExt cx="2102193" cy="375542"/>
          </a:xfrm>
        </p:grpSpPr>
        <p:cxnSp>
          <p:nvCxnSpPr>
            <p:cNvPr id="60" name="直線矢印コネクタ 5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2"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63" name="直線矢印コネクタ 62"/>
          <p:cNvCxnSpPr/>
          <p:nvPr/>
        </p:nvCxnSpPr>
        <p:spPr>
          <a:xfrm flipV="1">
            <a:off x="3982470" y="4175923"/>
            <a:ext cx="4264716" cy="1613964"/>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2632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54666" t="11840" r="38195" b="78806"/>
          <a:stretch/>
        </p:blipFill>
        <p:spPr>
          <a:xfrm rot="16200000">
            <a:off x="6164668" y="1948442"/>
            <a:ext cx="435218" cy="342142"/>
          </a:xfrm>
          <a:prstGeom prst="rect">
            <a:avLst/>
          </a:prstGeom>
        </p:spPr>
      </p:pic>
      <p:sp>
        <p:nvSpPr>
          <p:cNvPr id="51" name="角丸四角形 50"/>
          <p:cNvSpPr/>
          <p:nvPr/>
        </p:nvSpPr>
        <p:spPr>
          <a:xfrm>
            <a:off x="6182846" y="1927024"/>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09" name="テキスト ボックス 108"/>
          <p:cNvSpPr txBox="1"/>
          <p:nvPr/>
        </p:nvSpPr>
        <p:spPr>
          <a:xfrm>
            <a:off x="5948501" y="781566"/>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3" name="テキスト ボックス 2"/>
          <p:cNvSpPr txBox="1"/>
          <p:nvPr/>
        </p:nvSpPr>
        <p:spPr>
          <a:xfrm>
            <a:off x="7159484" y="630749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7407206" y="3321669"/>
            <a:ext cx="387351" cy="400050"/>
          </a:xfrm>
          <a:prstGeom prst="rect">
            <a:avLst/>
          </a:prstGeom>
        </p:spPr>
      </p:pic>
      <p:sp>
        <p:nvSpPr>
          <p:cNvPr id="55" name="角丸四角形 54"/>
          <p:cNvSpPr/>
          <p:nvPr/>
        </p:nvSpPr>
        <p:spPr>
          <a:xfrm>
            <a:off x="7420881" y="3337232"/>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9311718" y="3328018"/>
            <a:ext cx="393700" cy="393700"/>
          </a:xfrm>
          <a:prstGeom prst="rect">
            <a:avLst/>
          </a:prstGeom>
        </p:spPr>
      </p:pic>
      <p:sp>
        <p:nvSpPr>
          <p:cNvPr id="57" name="角丸四角形 56"/>
          <p:cNvSpPr/>
          <p:nvPr/>
        </p:nvSpPr>
        <p:spPr>
          <a:xfrm>
            <a:off x="9328568" y="3344868"/>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pic>
        <p:nvPicPr>
          <p:cNvPr id="65" name="図 64"/>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6916076" y="4976265"/>
            <a:ext cx="1363980" cy="358116"/>
          </a:xfrm>
          <a:prstGeom prst="rect">
            <a:avLst/>
          </a:prstGeom>
        </p:spPr>
      </p:pic>
      <p:sp>
        <p:nvSpPr>
          <p:cNvPr id="66" name="角丸四角形 65"/>
          <p:cNvSpPr/>
          <p:nvPr/>
        </p:nvSpPr>
        <p:spPr>
          <a:xfrm>
            <a:off x="6914874" y="4987810"/>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52" name="直線矢印コネクタ 51"/>
          <p:cNvCxnSpPr/>
          <p:nvPr/>
        </p:nvCxnSpPr>
        <p:spPr>
          <a:xfrm flipV="1">
            <a:off x="6288617" y="1201152"/>
            <a:ext cx="0" cy="64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6449337" y="1201152"/>
            <a:ext cx="0" cy="64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7496094" y="5441975"/>
            <a:ext cx="0" cy="79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7656814" y="5441975"/>
            <a:ext cx="0" cy="79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rot="3120000" flipV="1">
            <a:off x="8478618" y="3381185"/>
            <a:ext cx="0" cy="187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rot="3120000">
            <a:off x="8656922" y="3435555"/>
            <a:ext cx="0" cy="187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rot="-2700000" flipV="1">
            <a:off x="6916254" y="2261270"/>
            <a:ext cx="0" cy="12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rot="-2700000">
            <a:off x="7076974" y="2183760"/>
            <a:ext cx="0" cy="12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7872312" y="3584528"/>
            <a:ext cx="136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7872310" y="3446840"/>
            <a:ext cx="136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a:off x="9734804" y="319106"/>
            <a:ext cx="2102193" cy="375542"/>
            <a:chOff x="10011594" y="66356"/>
            <a:chExt cx="2102193" cy="375542"/>
          </a:xfrm>
        </p:grpSpPr>
        <p:cxnSp>
          <p:nvCxnSpPr>
            <p:cNvPr id="91" name="直線矢印コネクタ 9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96" name="タイトル 1"/>
          <p:cNvSpPr>
            <a:spLocks noGrp="1"/>
          </p:cNvSpPr>
          <p:nvPr>
            <p:ph type="title"/>
          </p:nvPr>
        </p:nvSpPr>
        <p:spPr>
          <a:xfrm>
            <a:off x="228598" y="295929"/>
            <a:ext cx="71120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バックカメラ画面（横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Tree>
    <p:extLst>
      <p:ext uri="{BB962C8B-B14F-4D97-AF65-F5344CB8AC3E}">
        <p14:creationId xmlns:p14="http://schemas.microsoft.com/office/powerpoint/2010/main" val="7460849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8EA881AC-F6C8-28B1-5E18-B254A1C7780C}"/>
              </a:ext>
            </a:extLst>
          </p:cNvPr>
          <p:cNvPicPr>
            <a:picLocks noChangeAspect="1"/>
          </p:cNvPicPr>
          <p:nvPr/>
        </p:nvPicPr>
        <p:blipFill>
          <a:blip r:embed="rId3">
            <a:extLst>
              <a:ext uri="{28A0092B-C50C-407E-A947-70E740481C1C}">
                <a14:useLocalDpi xmlns:a14="http://schemas.microsoft.com/office/drawing/2010/main" val="0"/>
              </a:ext>
            </a:extLst>
          </a:blip>
          <a:srcRect r="27458" b="53366"/>
          <a:stretch>
            <a:fillRect/>
          </a:stretch>
        </p:blipFill>
        <p:spPr>
          <a:xfrm>
            <a:off x="56223" y="673190"/>
            <a:ext cx="3772828" cy="6340210"/>
          </a:xfrm>
          <a:prstGeom prst="rect">
            <a:avLst/>
          </a:prstGeom>
        </p:spPr>
      </p:pic>
      <p:sp>
        <p:nvSpPr>
          <p:cNvPr id="4" name="タイトル 1"/>
          <p:cNvSpPr>
            <a:spLocks noGrp="1"/>
          </p:cNvSpPr>
          <p:nvPr>
            <p:ph type="title"/>
          </p:nvPr>
        </p:nvSpPr>
        <p:spPr>
          <a:xfrm>
            <a:off x="228599" y="323693"/>
            <a:ext cx="360045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デジタルカメラ画面①</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7" name="角丸四角形 16"/>
          <p:cNvSpPr/>
          <p:nvPr/>
        </p:nvSpPr>
        <p:spPr>
          <a:xfrm>
            <a:off x="1309440"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8" name="角丸四角形 17"/>
          <p:cNvSpPr/>
          <p:nvPr/>
        </p:nvSpPr>
        <p:spPr>
          <a:xfrm>
            <a:off x="2517932"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20" name="角丸四角形 19"/>
          <p:cNvSpPr/>
          <p:nvPr/>
        </p:nvSpPr>
        <p:spPr>
          <a:xfrm>
            <a:off x="133002" y="618172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23" name="角丸四角形 22"/>
          <p:cNvSpPr/>
          <p:nvPr/>
        </p:nvSpPr>
        <p:spPr>
          <a:xfrm>
            <a:off x="130489" y="5761886"/>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24" name="角丸四角形 23"/>
          <p:cNvSpPr/>
          <p:nvPr/>
        </p:nvSpPr>
        <p:spPr>
          <a:xfrm>
            <a:off x="3329767" y="57599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
        <p:nvSpPr>
          <p:cNvPr id="25" name="正方形/長方形 24"/>
          <p:cNvSpPr/>
          <p:nvPr/>
        </p:nvSpPr>
        <p:spPr>
          <a:xfrm>
            <a:off x="519500" y="1441005"/>
            <a:ext cx="2762641" cy="4559745"/>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endParaRPr lang="en-US" altLang="ja-JP" sz="1801" dirty="0">
              <a:solidFill>
                <a:schemeClr val="tx1"/>
              </a:solidFill>
            </a:endParaRPr>
          </a:p>
          <a:p>
            <a:pPr algn="ctr"/>
            <a:r>
              <a:rPr lang="en-US" altLang="ja-JP" sz="1801" dirty="0">
                <a:solidFill>
                  <a:schemeClr val="tx1"/>
                </a:solidFill>
              </a:rPr>
              <a:t>(16</a:t>
            </a:r>
            <a:r>
              <a:rPr lang="ja-JP" altLang="en-US" sz="1801" dirty="0">
                <a:solidFill>
                  <a:schemeClr val="tx1"/>
                </a:solidFill>
              </a:rPr>
              <a:t>：</a:t>
            </a:r>
            <a:r>
              <a:rPr lang="en-US" altLang="ja-JP" sz="1801" dirty="0">
                <a:solidFill>
                  <a:schemeClr val="tx1"/>
                </a:solidFill>
              </a:rPr>
              <a:t>9)</a:t>
            </a:r>
            <a:endParaRPr lang="ja-JP" altLang="en-US" sz="1801" dirty="0">
              <a:solidFill>
                <a:schemeClr val="tx1"/>
              </a:solidFill>
            </a:endParaRPr>
          </a:p>
        </p:txBody>
      </p:sp>
      <p:sp>
        <p:nvSpPr>
          <p:cNvPr id="28" name="角丸四角形 27"/>
          <p:cNvSpPr/>
          <p:nvPr/>
        </p:nvSpPr>
        <p:spPr>
          <a:xfrm>
            <a:off x="1922983" y="6186490"/>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29" name="角丸四角形 28"/>
          <p:cNvSpPr/>
          <p:nvPr/>
        </p:nvSpPr>
        <p:spPr>
          <a:xfrm>
            <a:off x="76895" y="694924"/>
            <a:ext cx="3657143"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3" name="角丸四角形 32"/>
          <p:cNvSpPr/>
          <p:nvPr/>
        </p:nvSpPr>
        <p:spPr>
          <a:xfrm>
            <a:off x="127633" y="4627625"/>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sp>
        <p:nvSpPr>
          <p:cNvPr id="34" name="角丸四角形 33"/>
          <p:cNvSpPr/>
          <p:nvPr/>
        </p:nvSpPr>
        <p:spPr>
          <a:xfrm>
            <a:off x="3325141" y="4629530"/>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graphicFrame>
        <p:nvGraphicFramePr>
          <p:cNvPr id="21" name="表 20"/>
          <p:cNvGraphicFramePr>
            <a:graphicFrameLocks noGrp="1"/>
          </p:cNvGraphicFramePr>
          <p:nvPr>
            <p:extLst>
              <p:ext uri="{D42A27DB-BD31-4B8C-83A1-F6EECF244321}">
                <p14:modId xmlns:p14="http://schemas.microsoft.com/office/powerpoint/2010/main" val="3237813738"/>
              </p:ext>
            </p:extLst>
          </p:nvPr>
        </p:nvGraphicFramePr>
        <p:xfrm>
          <a:off x="4083906" y="2985292"/>
          <a:ext cx="7796637" cy="3562260"/>
        </p:xfrm>
        <a:graphic>
          <a:graphicData uri="http://schemas.openxmlformats.org/drawingml/2006/table">
            <a:tbl>
              <a:tblPr firstRow="1" bandRow="1">
                <a:tableStyleId>{5C22544A-7EE6-4342-B048-85BDC9FD1C3A}</a:tableStyleId>
              </a:tblPr>
              <a:tblGrid>
                <a:gridCol w="623796">
                  <a:extLst>
                    <a:ext uri="{9D8B030D-6E8A-4147-A177-3AD203B41FA5}">
                      <a16:colId xmlns:a16="http://schemas.microsoft.com/office/drawing/2014/main" val="20000"/>
                    </a:ext>
                  </a:extLst>
                </a:gridCol>
                <a:gridCol w="981686">
                  <a:extLst>
                    <a:ext uri="{9D8B030D-6E8A-4147-A177-3AD203B41FA5}">
                      <a16:colId xmlns:a16="http://schemas.microsoft.com/office/drawing/2014/main" val="20001"/>
                    </a:ext>
                  </a:extLst>
                </a:gridCol>
                <a:gridCol w="3528641">
                  <a:extLst>
                    <a:ext uri="{9D8B030D-6E8A-4147-A177-3AD203B41FA5}">
                      <a16:colId xmlns:a16="http://schemas.microsoft.com/office/drawing/2014/main" val="20002"/>
                    </a:ext>
                  </a:extLst>
                </a:gridCol>
                <a:gridCol w="2662514">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0">
                <a:tc>
                  <a:txBody>
                    <a:bodyPr/>
                    <a:lstStyle/>
                    <a:p>
                      <a:pPr algn="l" fontAlgn="ctr"/>
                      <a:r>
                        <a:rPr lang="en-US" sz="1100" b="0" i="0" u="none" strike="noStrike" dirty="0">
                          <a:solidFill>
                            <a:srgbClr val="000000"/>
                          </a:solidFill>
                          <a:effectLst/>
                          <a:latin typeface="+mn-ea"/>
                          <a:ea typeface="+mn-ea"/>
                        </a:rPr>
                        <a:t>D1</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押して離す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メニュー画面に遷移</a:t>
                      </a:r>
                    </a:p>
                  </a:txBody>
                  <a:tcPr marL="72000" marR="72000" marT="36000" marB="36000" anchor="ctr"/>
                </a:tc>
                <a:extLst>
                  <a:ext uri="{0D108BD9-81ED-4DB2-BD59-A6C34878D82A}">
                    <a16:rowId xmlns:a16="http://schemas.microsoft.com/office/drawing/2014/main" val="10001"/>
                  </a:ext>
                </a:extLst>
              </a:tr>
              <a:tr h="0">
                <a:tc>
                  <a:txBody>
                    <a:bodyPr/>
                    <a:lstStyle/>
                    <a:p>
                      <a:pPr algn="l" fontAlgn="ctr"/>
                      <a:r>
                        <a:rPr lang="en-US" sz="1100" b="0" i="0" u="none" strike="noStrike">
                          <a:solidFill>
                            <a:srgbClr val="000000"/>
                          </a:solidFill>
                          <a:effectLst/>
                          <a:latin typeface="+mn-ea"/>
                          <a:ea typeface="+mn-ea"/>
                        </a:rPr>
                        <a:t>D2</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a:solidFill>
                            <a:srgbClr val="000000"/>
                          </a:solidFill>
                          <a:effectLst/>
                          <a:latin typeface="+mn-ea"/>
                          <a:ea typeface="+mn-ea"/>
                        </a:rPr>
                        <a:t>D2</a:t>
                      </a:r>
                      <a:r>
                        <a:rPr lang="ja-JP" altLang="en-US" sz="1100" b="0" i="0" u="none" strike="noStrike">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02"/>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表示を切替</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切替の順番はアワメータページを参照</a:t>
                      </a:r>
                    </a:p>
                  </a:txBody>
                  <a:tcPr marL="72000" marR="72000" marT="36000" marB="36000" anchor="ctr"/>
                </a:tc>
                <a:extLst>
                  <a:ext uri="{0D108BD9-81ED-4DB2-BD59-A6C34878D82A}">
                    <a16:rowId xmlns:a16="http://schemas.microsoft.com/office/drawing/2014/main" val="10003"/>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a:solidFill>
                            <a:srgbClr val="000000"/>
                          </a:solidFill>
                          <a:effectLst/>
                          <a:latin typeface="+mn-ea"/>
                          <a:ea typeface="+mn-ea"/>
                        </a:rPr>
                        <a:t>3</a:t>
                      </a:r>
                      <a:r>
                        <a:rPr lang="ja-JP" altLang="en-US" sz="1100" b="0" i="0" u="none" strike="noStrike">
                          <a:solidFill>
                            <a:srgbClr val="000000"/>
                          </a:solidFill>
                          <a:effectLst/>
                          <a:latin typeface="+mn-ea"/>
                          <a:ea typeface="+mn-ea"/>
                        </a:rPr>
                        <a:t>秒長押し</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表示しているトリップメータの値をリセット</a:t>
                      </a:r>
                    </a:p>
                  </a:txBody>
                  <a:tcPr marL="72000" marR="72000" marT="36000" marB="36000" anchor="ctr"/>
                </a:tc>
                <a:extLst>
                  <a:ext uri="{0D108BD9-81ED-4DB2-BD59-A6C34878D82A}">
                    <a16:rowId xmlns:a16="http://schemas.microsoft.com/office/drawing/2014/main" val="10004"/>
                  </a:ext>
                </a:extLst>
              </a:tr>
              <a:tr h="0">
                <a:tc>
                  <a:txBody>
                    <a:bodyPr/>
                    <a:lstStyle/>
                    <a:p>
                      <a:pPr algn="l" fontAlgn="ctr"/>
                      <a:r>
                        <a:rPr lang="en-US" sz="1100" b="0" i="0" u="none" strike="noStrike" dirty="0">
                          <a:solidFill>
                            <a:srgbClr val="000000"/>
                          </a:solidFill>
                          <a:effectLst/>
                          <a:latin typeface="+mn-ea"/>
                          <a:ea typeface="+mn-ea"/>
                        </a:rPr>
                        <a:t>D6</a:t>
                      </a:r>
                    </a:p>
                  </a:txBody>
                  <a:tcPr marL="72000" marR="72000" marT="36000" marB="36000" anchor="ctr"/>
                </a:tc>
                <a:tc rowSpan="2">
                  <a:txBody>
                    <a:bodyPr/>
                    <a:lstStyle/>
                    <a:p>
                      <a:pPr algn="l" fontAlgn="ctr"/>
                      <a:r>
                        <a:rPr lang="ja-JP" altLang="en-US" sz="1100" b="0" i="0" u="none" strike="noStrike" dirty="0">
                          <a:solidFill>
                            <a:schemeClr val="tx1"/>
                          </a:solidFill>
                          <a:effectLst/>
                          <a:latin typeface="+mn-ea"/>
                          <a:ea typeface="+mn-ea"/>
                        </a:rPr>
                        <a:t>押して離す</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待機モード</a:t>
                      </a:r>
                      <a:endParaRPr lang="en-US" altLang="ja-JP" sz="110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メイン画面に遷移</a:t>
                      </a:r>
                    </a:p>
                  </a:txBody>
                  <a:tcPr marL="72000" marR="72000" marT="36000" marB="36000" anchor="ctr"/>
                </a:tc>
                <a:extLst>
                  <a:ext uri="{0D108BD9-81ED-4DB2-BD59-A6C34878D82A}">
                    <a16:rowId xmlns:a16="http://schemas.microsoft.com/office/drawing/2014/main" val="10007"/>
                  </a:ext>
                </a:extLst>
              </a:tr>
              <a:tr h="0">
                <a:tc>
                  <a:txBody>
                    <a:bodyPr/>
                    <a:lstStyle/>
                    <a:p>
                      <a:pPr algn="l" fontAlgn="ctr"/>
                      <a:endParaRPr lang="en-US" sz="1100" b="0" i="0" u="none" strike="noStrike" dirty="0">
                        <a:solidFill>
                          <a:srgbClr val="000000"/>
                        </a:solidFill>
                        <a:effectLst/>
                        <a:latin typeface="+mn-ea"/>
                        <a:ea typeface="+mn-ea"/>
                      </a:endParaRPr>
                    </a:p>
                  </a:txBody>
                  <a:tcPr marL="72000" marR="72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作業モード</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カーソルを非表示</a:t>
                      </a:r>
                    </a:p>
                  </a:txBody>
                  <a:tcPr marL="72000" marR="72000" marT="36000" marB="36000" anchor="ctr"/>
                </a:tc>
                <a:extLst>
                  <a:ext uri="{0D108BD9-81ED-4DB2-BD59-A6C34878D82A}">
                    <a16:rowId xmlns:a16="http://schemas.microsoft.com/office/drawing/2014/main" val="3312021110"/>
                  </a:ext>
                </a:extLst>
              </a:tr>
              <a:tr h="0">
                <a:tc>
                  <a:txBody>
                    <a:bodyPr/>
                    <a:lstStyle/>
                    <a:p>
                      <a:pPr algn="l" fontAlgn="ctr"/>
                      <a:r>
                        <a:rPr lang="en-US" sz="1100" b="0" i="0" u="none" strike="noStrike">
                          <a:solidFill>
                            <a:srgbClr val="000000"/>
                          </a:solidFill>
                          <a:effectLst/>
                          <a:latin typeface="+mn-ea"/>
                          <a:ea typeface="+mn-ea"/>
                        </a:rPr>
                        <a:t>D8</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押して離す</a:t>
                      </a:r>
                    </a:p>
                  </a:txBody>
                  <a:tcPr marL="72000" marR="72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メイン画面に遷移</a:t>
                      </a:r>
                    </a:p>
                  </a:txBody>
                  <a:tcPr marL="72000" marR="72000" marT="36000" marB="36000" anchor="ctr"/>
                </a:tc>
                <a:extLst>
                  <a:ext uri="{0D108BD9-81ED-4DB2-BD59-A6C34878D82A}">
                    <a16:rowId xmlns:a16="http://schemas.microsoft.com/office/drawing/2014/main" val="10008"/>
                  </a:ext>
                </a:extLst>
              </a:tr>
              <a:tr h="0">
                <a:tc>
                  <a:txBody>
                    <a:bodyPr/>
                    <a:lstStyle/>
                    <a:p>
                      <a:pPr algn="l" fontAlgn="ctr"/>
                      <a:r>
                        <a:rPr lang="en-US" sz="1100" b="0" i="0" u="none" strike="noStrike">
                          <a:solidFill>
                            <a:srgbClr val="000000"/>
                          </a:solidFill>
                          <a:effectLst/>
                          <a:latin typeface="+mn-ea"/>
                          <a:ea typeface="+mn-ea"/>
                        </a:rPr>
                        <a:t>D13</a:t>
                      </a:r>
                    </a:p>
                  </a:txBody>
                  <a:tcPr marL="72000" marR="72000" marT="36000" marB="36000" anchor="ctr"/>
                </a:tc>
                <a:tc>
                  <a:txBody>
                    <a:bodyPr/>
                    <a:lstStyle/>
                    <a:p>
                      <a:pPr algn="l" fontAlgn="ctr"/>
                      <a:r>
                        <a:rPr lang="en-US" altLang="ja-JP" sz="1100" b="0" i="0" u="none" strike="noStrike">
                          <a:solidFill>
                            <a:schemeClr val="tx1"/>
                          </a:solidFill>
                          <a:effectLst/>
                          <a:latin typeface="+mn-ea"/>
                          <a:ea typeface="+mn-ea"/>
                        </a:rPr>
                        <a:t>1</a:t>
                      </a:r>
                      <a:r>
                        <a:rPr lang="ja-JP" altLang="en-US" sz="1100" b="0" i="0" u="none" strike="noStrike">
                          <a:solidFill>
                            <a:schemeClr val="tx1"/>
                          </a:solidFill>
                          <a:effectLst/>
                          <a:latin typeface="+mn-ea"/>
                          <a:ea typeface="+mn-ea"/>
                        </a:rPr>
                        <a:t>秒長押し</a:t>
                      </a:r>
                    </a:p>
                  </a:txBody>
                  <a:tcPr marL="72000" marR="72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日付・時刻設定画面に遷移</a:t>
                      </a:r>
                    </a:p>
                  </a:txBody>
                  <a:tcPr marL="72000" marR="72000" marT="36000" marB="36000" anchor="ctr"/>
                </a:tc>
                <a:extLst>
                  <a:ext uri="{0D108BD9-81ED-4DB2-BD59-A6C34878D82A}">
                    <a16:rowId xmlns:a16="http://schemas.microsoft.com/office/drawing/2014/main" val="10009"/>
                  </a:ext>
                </a:extLst>
              </a:tr>
              <a:tr h="0">
                <a:tc>
                  <a:txBody>
                    <a:bodyPr/>
                    <a:lstStyle/>
                    <a:p>
                      <a:pPr algn="l" fontAlgn="ctr"/>
                      <a:r>
                        <a:rPr lang="en-US" sz="1100" b="0" i="0" u="none" strike="noStrike" dirty="0">
                          <a:solidFill>
                            <a:srgbClr val="000000"/>
                          </a:solidFill>
                          <a:effectLst/>
                          <a:latin typeface="+mn-ea"/>
                          <a:ea typeface="+mn-ea"/>
                        </a:rPr>
                        <a:t>D14</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下記ランプのいずれかを表示している</a:t>
                      </a:r>
                      <a:endParaRPr lang="en-US" altLang="ja-JP" sz="1100" b="0" i="0" u="none" strike="noStrike" dirty="0">
                        <a:solidFill>
                          <a:schemeClr val="tx1"/>
                        </a:solidFill>
                        <a:effectLst/>
                        <a:latin typeface="+mn-ea"/>
                        <a:ea typeface="+mn-ea"/>
                      </a:endParaRPr>
                    </a:p>
                    <a:p>
                      <a:pPr algn="l" fontAlgn="ctr"/>
                      <a:r>
                        <a:rPr lang="ja-JP" altLang="en-US" sz="1100" b="0" i="0" u="none" strike="noStrike" dirty="0">
                          <a:solidFill>
                            <a:schemeClr val="tx1"/>
                          </a:solidFill>
                          <a:effectLst/>
                          <a:latin typeface="+mn-ea"/>
                          <a:ea typeface="+mn-ea"/>
                        </a:rPr>
                        <a:t>・エンジンストップ要求ランプ　</a:t>
                      </a:r>
                      <a:endParaRPr lang="en-US" altLang="ja-JP" sz="110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n-ea"/>
                          <a:ea typeface="+mn-ea"/>
                        </a:rPr>
                        <a:t>(CAN_[CLM3] 5Byte 2-3bit</a:t>
                      </a:r>
                      <a:r>
                        <a:rPr lang="ja-JP" altLang="en-US" sz="1100" b="0" i="0" u="none" strike="noStrike" dirty="0">
                          <a:solidFill>
                            <a:schemeClr val="tx1"/>
                          </a:solidFill>
                          <a:effectLst/>
                          <a:latin typeface="+mn-ea"/>
                          <a:ea typeface="+mn-ea"/>
                        </a:rPr>
                        <a:t>が </a:t>
                      </a:r>
                      <a:r>
                        <a:rPr lang="en-US" altLang="ja-JP" sz="1100" b="0" i="0" u="none" strike="noStrike" dirty="0">
                          <a:solidFill>
                            <a:schemeClr val="tx1"/>
                          </a:solidFill>
                          <a:effectLst/>
                          <a:latin typeface="+mn-ea"/>
                          <a:ea typeface="+mn-ea"/>
                        </a:rPr>
                        <a:t>1,2,3</a:t>
                      </a:r>
                      <a:r>
                        <a:rPr lang="ja-JP" altLang="en-US" sz="1100" b="0" i="0" u="none" strike="noStrike" dirty="0">
                          <a:solidFill>
                            <a:schemeClr val="tx1"/>
                          </a:solidFill>
                          <a:effectLst/>
                          <a:latin typeface="+mn-ea"/>
                          <a:ea typeface="+mn-ea"/>
                        </a:rPr>
                        <a:t>のいずれか</a:t>
                      </a:r>
                      <a:r>
                        <a:rPr lang="en-US" altLang="ja-JP" sz="1100" b="0" i="0" u="none" strike="noStrike" dirty="0">
                          <a:solidFill>
                            <a:schemeClr val="tx1"/>
                          </a:solidFill>
                          <a:effectLst/>
                          <a:latin typeface="+mn-ea"/>
                          <a:ea typeface="+mn-ea"/>
                        </a:rPr>
                        <a:t>)</a:t>
                      </a:r>
                    </a:p>
                    <a:p>
                      <a:pPr algn="l" fontAlgn="ctr"/>
                      <a:r>
                        <a:rPr lang="ja-JP" altLang="en-US" sz="1100" b="0" i="0" u="none" strike="noStrike" dirty="0">
                          <a:solidFill>
                            <a:schemeClr val="tx1"/>
                          </a:solidFill>
                          <a:effectLst/>
                          <a:latin typeface="+mn-ea"/>
                          <a:ea typeface="+mn-ea"/>
                        </a:rPr>
                        <a:t>・</a:t>
                      </a:r>
                      <a:r>
                        <a:rPr lang="en-US" altLang="ja-JP" sz="1100" b="0" i="0" u="none" strike="noStrike" dirty="0">
                          <a:solidFill>
                            <a:schemeClr val="tx1"/>
                          </a:solidFill>
                          <a:effectLst/>
                          <a:latin typeface="+mn-ea"/>
                          <a:ea typeface="+mn-ea"/>
                        </a:rPr>
                        <a:t>ECM</a:t>
                      </a:r>
                      <a:r>
                        <a:rPr lang="ja-JP" altLang="en-US" sz="1100" b="0" i="0" u="none" strike="noStrike" dirty="0">
                          <a:solidFill>
                            <a:schemeClr val="tx1"/>
                          </a:solidFill>
                          <a:effectLst/>
                          <a:latin typeface="+mn-ea"/>
                          <a:ea typeface="+mn-ea"/>
                        </a:rPr>
                        <a:t>エラーランプ　　　　　　</a:t>
                      </a:r>
                      <a:endParaRPr lang="en-US" altLang="ja-JP" sz="110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n-ea"/>
                          <a:ea typeface="+mn-ea"/>
                        </a:rPr>
                        <a:t>(CAN_[CLM3] 1Byte 4-5bit</a:t>
                      </a:r>
                      <a:r>
                        <a:rPr lang="ja-JP" altLang="en-US" sz="1100" b="0" i="0" u="none" strike="noStrike" dirty="0">
                          <a:solidFill>
                            <a:schemeClr val="tx1"/>
                          </a:solidFill>
                          <a:effectLst/>
                          <a:latin typeface="+mn-ea"/>
                          <a:ea typeface="+mn-ea"/>
                        </a:rPr>
                        <a:t>が </a:t>
                      </a:r>
                      <a:r>
                        <a:rPr lang="en-US" altLang="ja-JP" sz="1100" b="0" i="0" u="none" strike="noStrike" dirty="0">
                          <a:solidFill>
                            <a:schemeClr val="tx1"/>
                          </a:solidFill>
                          <a:effectLst/>
                          <a:latin typeface="+mn-ea"/>
                          <a:ea typeface="+mn-ea"/>
                        </a:rPr>
                        <a:t>1,2,3</a:t>
                      </a:r>
                      <a:r>
                        <a:rPr lang="ja-JP" altLang="en-US" sz="1100" b="0" i="0" u="none" strike="noStrike" dirty="0">
                          <a:solidFill>
                            <a:schemeClr val="tx1"/>
                          </a:solidFill>
                          <a:effectLst/>
                          <a:latin typeface="+mn-ea"/>
                          <a:ea typeface="+mn-ea"/>
                        </a:rPr>
                        <a:t>のいずれか</a:t>
                      </a:r>
                      <a:r>
                        <a:rPr lang="en-US" altLang="ja-JP" sz="1100" b="0" i="0" u="none" strike="noStrike" dirty="0">
                          <a:solidFill>
                            <a:schemeClr val="tx1"/>
                          </a:solidFill>
                          <a:effectLst/>
                          <a:latin typeface="+mn-ea"/>
                          <a:ea typeface="+mn-ea"/>
                        </a:rPr>
                        <a:t>)</a:t>
                      </a:r>
                    </a:p>
                    <a:p>
                      <a:pPr algn="l" fontAlgn="ctr"/>
                      <a:r>
                        <a:rPr lang="ja-JP" altLang="en-US" sz="1100" b="0" i="0" u="none" strike="noStrike" dirty="0">
                          <a:solidFill>
                            <a:schemeClr val="tx1"/>
                          </a:solidFill>
                          <a:effectLst/>
                          <a:latin typeface="+mn-ea"/>
                          <a:ea typeface="+mn-ea"/>
                        </a:rPr>
                        <a:t>・エマージェンシーランプ　　　</a:t>
                      </a:r>
                      <a:endParaRPr lang="en-US" altLang="ja-JP" sz="110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n-ea"/>
                          <a:ea typeface="+mn-ea"/>
                        </a:rPr>
                        <a:t>(CAN_[CLM3] 2Byte 0-1bit</a:t>
                      </a:r>
                      <a:r>
                        <a:rPr lang="ja-JP" altLang="en-US" sz="1100" b="0" i="0" u="none" strike="noStrike" dirty="0">
                          <a:solidFill>
                            <a:schemeClr val="tx1"/>
                          </a:solidFill>
                          <a:effectLst/>
                          <a:latin typeface="+mn-ea"/>
                          <a:ea typeface="+mn-ea"/>
                        </a:rPr>
                        <a:t>が </a:t>
                      </a:r>
                      <a:r>
                        <a:rPr lang="en-US" altLang="ja-JP" sz="1100" b="0" i="0" u="none" strike="noStrike" dirty="0">
                          <a:solidFill>
                            <a:schemeClr val="tx1"/>
                          </a:solidFill>
                          <a:effectLst/>
                          <a:latin typeface="+mn-ea"/>
                          <a:ea typeface="+mn-ea"/>
                        </a:rPr>
                        <a:t>1,2,3</a:t>
                      </a:r>
                      <a:r>
                        <a:rPr lang="ja-JP" altLang="en-US" sz="1100" b="0" i="0" u="none" strike="noStrike" dirty="0">
                          <a:solidFill>
                            <a:schemeClr val="tx1"/>
                          </a:solidFill>
                          <a:effectLst/>
                          <a:latin typeface="+mn-ea"/>
                          <a:ea typeface="+mn-ea"/>
                        </a:rPr>
                        <a:t>のいずれか</a:t>
                      </a:r>
                      <a:r>
                        <a:rPr lang="en-US" altLang="ja-JP" sz="1100" b="0" i="0" u="none" strike="noStrike" dirty="0">
                          <a:solidFill>
                            <a:schemeClr val="tx1"/>
                          </a:solidFill>
                          <a:effectLst/>
                          <a:latin typeface="+mn-ea"/>
                          <a:ea typeface="+mn-ea"/>
                        </a:rPr>
                        <a:t>)</a:t>
                      </a:r>
                    </a:p>
                  </a:txBody>
                  <a:tcPr marL="72000" marR="72000" marT="36000" marB="36000" anchor="ctr"/>
                </a:tc>
                <a:tc>
                  <a:txBody>
                    <a:bodyPr/>
                    <a:lstStyle/>
                    <a:p>
                      <a:pPr algn="l" fontAlgn="ctr"/>
                      <a:r>
                        <a:rPr lang="ja-JP" altLang="en-US" sz="1100" b="0" i="0" u="none" strike="noStrike" dirty="0">
                          <a:solidFill>
                            <a:schemeClr val="tx1"/>
                          </a:solidFill>
                          <a:effectLst/>
                          <a:latin typeface="+mn-ea"/>
                          <a:ea typeface="+mn-ea"/>
                        </a:rPr>
                        <a:t>エラーコード画面に遷移</a:t>
                      </a:r>
                    </a:p>
                  </a:txBody>
                  <a:tcPr marL="72000" marR="72000" marT="36000" marB="36000" anchor="ctr"/>
                </a:tc>
                <a:extLst>
                  <a:ext uri="{0D108BD9-81ED-4DB2-BD59-A6C34878D82A}">
                    <a16:rowId xmlns:a16="http://schemas.microsoft.com/office/drawing/2014/main" val="10010"/>
                  </a:ext>
                </a:extLst>
              </a:tr>
            </a:tbl>
          </a:graphicData>
        </a:graphic>
      </p:graphicFrame>
      <p:sp>
        <p:nvSpPr>
          <p:cNvPr id="22" name="正方形/長方形 21"/>
          <p:cNvSpPr/>
          <p:nvPr/>
        </p:nvSpPr>
        <p:spPr>
          <a:xfrm>
            <a:off x="4023697" y="238779"/>
            <a:ext cx="7798391" cy="2800767"/>
          </a:xfrm>
          <a:prstGeom prst="rect">
            <a:avLst/>
          </a:prstGeom>
        </p:spPr>
        <p:txBody>
          <a:bodyPr wrap="square">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・作業モード → 待機モードになった時、メイン画面に遷移する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秒間操作が無くてもデジタルカメラ画面に留まる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・この画面に遷移した時、カーソルは非表示とする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・メイン画面を表示している時、条件①②③を満たすとデジタルカメラ画面を表示する</a:t>
            </a:r>
            <a:endPar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・デジタルカメラ画面を表示している時、条件①②④を満たすとメイン画面を表示する</a:t>
            </a:r>
            <a:endPar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　条件①</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Auto camera mode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ON </a:t>
            </a: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　条件②</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CAN_[OPI2] 0Byte 0-1bit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1or2 </a:t>
            </a: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　条件③</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CAN_[CLM2] 7Byte 5bit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に変化 </a:t>
            </a:r>
            <a:endPar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　条件④</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CAN_[CLM2] 7Byte 5bit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100" strike="sngStrike" dirty="0">
                <a:latin typeface="メイリオ" panose="020B0604030504040204" pitchFamily="50" charset="-128"/>
                <a:ea typeface="メイリオ" panose="020B0604030504040204" pitchFamily="50" charset="-128"/>
                <a:cs typeface="メイリオ" panose="020B0604030504040204" pitchFamily="50" charset="-128"/>
              </a:rPr>
              <a:t>に変化 </a:t>
            </a:r>
            <a:endParaRPr lang="en-US" altLang="ja-JP" sz="1100" strike="sngStrike"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CAN_[CPI] 0Byte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に応じて、どのカメラ画像を表示しているかを示すアイコンを切り替える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機能アイコン</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9</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のサイズが他の画面と異なるため注意すること（縦横共通）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角丸四角形 42"/>
          <p:cNvSpPr>
            <a:spLocks noChangeAspect="1"/>
          </p:cNvSpPr>
          <p:nvPr/>
        </p:nvSpPr>
        <p:spPr>
          <a:xfrm>
            <a:off x="145633" y="365863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8</a:t>
            </a:r>
          </a:p>
        </p:txBody>
      </p:sp>
      <p:sp>
        <p:nvSpPr>
          <p:cNvPr id="44" name="角丸四角形 43"/>
          <p:cNvSpPr>
            <a:spLocks noChangeAspect="1"/>
          </p:cNvSpPr>
          <p:nvPr/>
        </p:nvSpPr>
        <p:spPr>
          <a:xfrm>
            <a:off x="3343141" y="3654127"/>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9</a:t>
            </a:r>
          </a:p>
        </p:txBody>
      </p:sp>
      <p:sp>
        <p:nvSpPr>
          <p:cNvPr id="36" name="角丸四角形 35"/>
          <p:cNvSpPr>
            <a:spLocks noChangeAspect="1"/>
          </p:cNvSpPr>
          <p:nvPr/>
        </p:nvSpPr>
        <p:spPr>
          <a:xfrm>
            <a:off x="143908" y="3250037"/>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2</a:t>
            </a:r>
          </a:p>
        </p:txBody>
      </p:sp>
      <p:sp>
        <p:nvSpPr>
          <p:cNvPr id="37" name="角丸四角形 36"/>
          <p:cNvSpPr>
            <a:spLocks noChangeAspect="1"/>
          </p:cNvSpPr>
          <p:nvPr/>
        </p:nvSpPr>
        <p:spPr>
          <a:xfrm>
            <a:off x="3352670" y="325034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4</a:t>
            </a:r>
          </a:p>
        </p:txBody>
      </p:sp>
      <p:sp>
        <p:nvSpPr>
          <p:cNvPr id="10" name="テキスト ボックス 9">
            <a:extLst>
              <a:ext uri="{FF2B5EF4-FFF2-40B4-BE49-F238E27FC236}">
                <a16:creationId xmlns:a16="http://schemas.microsoft.com/office/drawing/2014/main" id="{C6117D9B-0AB5-FAEC-D1CB-3F4D6B5D59FE}"/>
              </a:ext>
            </a:extLst>
          </p:cNvPr>
          <p:cNvSpPr txBox="1"/>
          <p:nvPr/>
        </p:nvSpPr>
        <p:spPr>
          <a:xfrm>
            <a:off x="3775749" y="370463"/>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1" name="テキスト ボックス 10">
            <a:extLst>
              <a:ext uri="{FF2B5EF4-FFF2-40B4-BE49-F238E27FC236}">
                <a16:creationId xmlns:a16="http://schemas.microsoft.com/office/drawing/2014/main" id="{A8826EE0-9BA4-5CB7-3062-79DF40A07F6C}"/>
              </a:ext>
            </a:extLst>
          </p:cNvPr>
          <p:cNvSpPr txBox="1"/>
          <p:nvPr/>
        </p:nvSpPr>
        <p:spPr>
          <a:xfrm>
            <a:off x="3775749" y="1038492"/>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2" name="テキスト ボックス 11">
            <a:extLst>
              <a:ext uri="{FF2B5EF4-FFF2-40B4-BE49-F238E27FC236}">
                <a16:creationId xmlns:a16="http://schemas.microsoft.com/office/drawing/2014/main" id="{7AE3EDDE-99C0-1DDB-3734-FCED3DDB1507}"/>
              </a:ext>
            </a:extLst>
          </p:cNvPr>
          <p:cNvSpPr txBox="1"/>
          <p:nvPr/>
        </p:nvSpPr>
        <p:spPr>
          <a:xfrm>
            <a:off x="3772530" y="535742"/>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3" name="テキスト ボックス 12">
            <a:extLst>
              <a:ext uri="{FF2B5EF4-FFF2-40B4-BE49-F238E27FC236}">
                <a16:creationId xmlns:a16="http://schemas.microsoft.com/office/drawing/2014/main" id="{DAC15BB0-C36A-685C-6094-46F13981ECE8}"/>
              </a:ext>
            </a:extLst>
          </p:cNvPr>
          <p:cNvSpPr txBox="1"/>
          <p:nvPr/>
        </p:nvSpPr>
        <p:spPr>
          <a:xfrm>
            <a:off x="3772530" y="4305903"/>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4" name="テキスト ボックス 13">
            <a:extLst>
              <a:ext uri="{FF2B5EF4-FFF2-40B4-BE49-F238E27FC236}">
                <a16:creationId xmlns:a16="http://schemas.microsoft.com/office/drawing/2014/main" id="{5A25A4F5-F68E-CBF9-FDAF-B3DFAD23DF0E}"/>
              </a:ext>
            </a:extLst>
          </p:cNvPr>
          <p:cNvSpPr txBox="1"/>
          <p:nvPr/>
        </p:nvSpPr>
        <p:spPr>
          <a:xfrm>
            <a:off x="3769311" y="4537857"/>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7" name="角丸四角形 35">
            <a:extLst>
              <a:ext uri="{FF2B5EF4-FFF2-40B4-BE49-F238E27FC236}">
                <a16:creationId xmlns:a16="http://schemas.microsoft.com/office/drawing/2014/main" id="{E035EEA3-C50E-1A79-DCAE-34F5B1C241C3}"/>
              </a:ext>
            </a:extLst>
          </p:cNvPr>
          <p:cNvSpPr>
            <a:spLocks noChangeAspect="1"/>
          </p:cNvSpPr>
          <p:nvPr/>
        </p:nvSpPr>
        <p:spPr>
          <a:xfrm>
            <a:off x="137628" y="2870347"/>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6</a:t>
            </a:r>
          </a:p>
        </p:txBody>
      </p:sp>
      <p:sp>
        <p:nvSpPr>
          <p:cNvPr id="8" name="角丸四角形 35">
            <a:extLst>
              <a:ext uri="{FF2B5EF4-FFF2-40B4-BE49-F238E27FC236}">
                <a16:creationId xmlns:a16="http://schemas.microsoft.com/office/drawing/2014/main" id="{257ECCD6-E8AB-A06A-2BE8-AC984C3BC029}"/>
              </a:ext>
            </a:extLst>
          </p:cNvPr>
          <p:cNvSpPr>
            <a:spLocks noChangeAspect="1"/>
          </p:cNvSpPr>
          <p:nvPr/>
        </p:nvSpPr>
        <p:spPr>
          <a:xfrm>
            <a:off x="3353625" y="2870347"/>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solidFill>
              </a:rPr>
              <a:t>7</a:t>
            </a:r>
          </a:p>
        </p:txBody>
      </p:sp>
      <p:sp>
        <p:nvSpPr>
          <p:cNvPr id="9" name="テキスト ボックス 8">
            <a:extLst>
              <a:ext uri="{FF2B5EF4-FFF2-40B4-BE49-F238E27FC236}">
                <a16:creationId xmlns:a16="http://schemas.microsoft.com/office/drawing/2014/main" id="{789CF609-A5B4-4024-E96D-348DFE4DD97E}"/>
              </a:ext>
            </a:extLst>
          </p:cNvPr>
          <p:cNvSpPr txBox="1"/>
          <p:nvPr/>
        </p:nvSpPr>
        <p:spPr>
          <a:xfrm>
            <a:off x="467761" y="2890420"/>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5" name="テキスト ボックス 14">
            <a:extLst>
              <a:ext uri="{FF2B5EF4-FFF2-40B4-BE49-F238E27FC236}">
                <a16:creationId xmlns:a16="http://schemas.microsoft.com/office/drawing/2014/main" id="{CD953CAC-D805-8912-225B-E5F4BB17B4DB}"/>
              </a:ext>
            </a:extLst>
          </p:cNvPr>
          <p:cNvSpPr txBox="1"/>
          <p:nvPr/>
        </p:nvSpPr>
        <p:spPr>
          <a:xfrm>
            <a:off x="472328" y="3286174"/>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19" name="テキスト ボックス 18">
            <a:extLst>
              <a:ext uri="{FF2B5EF4-FFF2-40B4-BE49-F238E27FC236}">
                <a16:creationId xmlns:a16="http://schemas.microsoft.com/office/drawing/2014/main" id="{FA4A3C6A-C5D2-7B24-7688-6216C60AA7DE}"/>
              </a:ext>
            </a:extLst>
          </p:cNvPr>
          <p:cNvSpPr txBox="1"/>
          <p:nvPr/>
        </p:nvSpPr>
        <p:spPr>
          <a:xfrm>
            <a:off x="2965243" y="2896327"/>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26" name="テキスト ボックス 25">
            <a:extLst>
              <a:ext uri="{FF2B5EF4-FFF2-40B4-BE49-F238E27FC236}">
                <a16:creationId xmlns:a16="http://schemas.microsoft.com/office/drawing/2014/main" id="{FF93673D-12A9-3294-EAAA-96BBAABB9E04}"/>
              </a:ext>
            </a:extLst>
          </p:cNvPr>
          <p:cNvSpPr txBox="1"/>
          <p:nvPr/>
        </p:nvSpPr>
        <p:spPr>
          <a:xfrm>
            <a:off x="2969810" y="3292081"/>
            <a:ext cx="377026" cy="307777"/>
          </a:xfrm>
          <a:prstGeom prst="rect">
            <a:avLst/>
          </a:prstGeom>
          <a:noFill/>
        </p:spPr>
        <p:txBody>
          <a:bodyPr wrap="none" rtlCol="0">
            <a:spAutoFit/>
          </a:bodyPr>
          <a:lstStyle/>
          <a:p>
            <a:r>
              <a:rPr kumimoji="1" lang="en-US" altLang="ja-JP" sz="1400" dirty="0"/>
              <a:t>Δ1</a:t>
            </a:r>
            <a:endParaRPr kumimoji="1" lang="ja-JP" altLang="en-US" sz="1400" dirty="0"/>
          </a:p>
        </p:txBody>
      </p:sp>
      <p:sp>
        <p:nvSpPr>
          <p:cNvPr id="6" name="角丸四角形 42">
            <a:extLst>
              <a:ext uri="{FF2B5EF4-FFF2-40B4-BE49-F238E27FC236}">
                <a16:creationId xmlns:a16="http://schemas.microsoft.com/office/drawing/2014/main" id="{F4B0541C-3F4F-6ABA-332B-9059642F3C69}"/>
              </a:ext>
            </a:extLst>
          </p:cNvPr>
          <p:cNvSpPr>
            <a:spLocks noChangeAspect="1"/>
          </p:cNvSpPr>
          <p:nvPr/>
        </p:nvSpPr>
        <p:spPr>
          <a:xfrm>
            <a:off x="152278" y="4067229"/>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16</a:t>
            </a:r>
          </a:p>
        </p:txBody>
      </p:sp>
      <p:sp>
        <p:nvSpPr>
          <p:cNvPr id="30" name="テキスト ボックス 29">
            <a:extLst>
              <a:ext uri="{FF2B5EF4-FFF2-40B4-BE49-F238E27FC236}">
                <a16:creationId xmlns:a16="http://schemas.microsoft.com/office/drawing/2014/main" id="{29300F1F-2C53-AEB4-39A1-AB17FC8EF395}"/>
              </a:ext>
            </a:extLst>
          </p:cNvPr>
          <p:cNvSpPr txBox="1"/>
          <p:nvPr/>
        </p:nvSpPr>
        <p:spPr>
          <a:xfrm>
            <a:off x="482923" y="4093340"/>
            <a:ext cx="377026" cy="307777"/>
          </a:xfrm>
          <a:prstGeom prst="rect">
            <a:avLst/>
          </a:prstGeom>
          <a:noFill/>
        </p:spPr>
        <p:txBody>
          <a:bodyPr wrap="none" rtlCol="0">
            <a:spAutoFit/>
          </a:bodyPr>
          <a:lstStyle/>
          <a:p>
            <a:r>
              <a:rPr kumimoji="1" lang="en-US" altLang="ja-JP" sz="1400" dirty="0">
                <a:solidFill>
                  <a:srgbClr val="FF0000"/>
                </a:solidFill>
              </a:rPr>
              <a:t>Δ3</a:t>
            </a:r>
            <a:endParaRPr kumimoji="1" lang="ja-JP" altLang="en-US" sz="1400" dirty="0">
              <a:solidFill>
                <a:srgbClr val="FF0000"/>
              </a:solidFill>
            </a:endParaRPr>
          </a:p>
        </p:txBody>
      </p:sp>
      <p:sp>
        <p:nvSpPr>
          <p:cNvPr id="31" name="テキスト ボックス 30">
            <a:extLst>
              <a:ext uri="{FF2B5EF4-FFF2-40B4-BE49-F238E27FC236}">
                <a16:creationId xmlns:a16="http://schemas.microsoft.com/office/drawing/2014/main" id="{659A3197-6E23-570F-BA42-4345D618340C}"/>
              </a:ext>
            </a:extLst>
          </p:cNvPr>
          <p:cNvSpPr txBox="1"/>
          <p:nvPr/>
        </p:nvSpPr>
        <p:spPr>
          <a:xfrm>
            <a:off x="488869" y="4653736"/>
            <a:ext cx="377026" cy="307777"/>
          </a:xfrm>
          <a:prstGeom prst="rect">
            <a:avLst/>
          </a:prstGeom>
          <a:noFill/>
        </p:spPr>
        <p:txBody>
          <a:bodyPr wrap="none" rtlCol="0">
            <a:spAutoFit/>
          </a:bodyPr>
          <a:lstStyle/>
          <a:p>
            <a:r>
              <a:rPr kumimoji="1" lang="en-US" altLang="ja-JP" sz="1400" dirty="0">
                <a:solidFill>
                  <a:srgbClr val="FF0000"/>
                </a:solidFill>
              </a:rPr>
              <a:t>Δ3</a:t>
            </a:r>
            <a:endParaRPr kumimoji="1" lang="ja-JP" altLang="en-US" sz="1400" dirty="0">
              <a:solidFill>
                <a:srgbClr val="FF0000"/>
              </a:solidFill>
            </a:endParaRPr>
          </a:p>
        </p:txBody>
      </p:sp>
      <p:sp>
        <p:nvSpPr>
          <p:cNvPr id="32" name="テキスト ボックス 31">
            <a:extLst>
              <a:ext uri="{FF2B5EF4-FFF2-40B4-BE49-F238E27FC236}">
                <a16:creationId xmlns:a16="http://schemas.microsoft.com/office/drawing/2014/main" id="{FA8FC6A5-5CCD-DA82-2F3F-42296D36D72A}"/>
              </a:ext>
            </a:extLst>
          </p:cNvPr>
          <p:cNvSpPr txBox="1"/>
          <p:nvPr/>
        </p:nvSpPr>
        <p:spPr>
          <a:xfrm>
            <a:off x="2904182" y="4661657"/>
            <a:ext cx="377026" cy="307777"/>
          </a:xfrm>
          <a:prstGeom prst="rect">
            <a:avLst/>
          </a:prstGeom>
          <a:noFill/>
        </p:spPr>
        <p:txBody>
          <a:bodyPr wrap="none" rtlCol="0">
            <a:spAutoFit/>
          </a:bodyPr>
          <a:lstStyle/>
          <a:p>
            <a:r>
              <a:rPr kumimoji="1" lang="en-US" altLang="ja-JP" sz="1400" dirty="0">
                <a:solidFill>
                  <a:srgbClr val="FF0000"/>
                </a:solidFill>
              </a:rPr>
              <a:t>Δ</a:t>
            </a:r>
            <a:r>
              <a:rPr lang="en-US" altLang="ja-JP" sz="1400" dirty="0">
                <a:solidFill>
                  <a:srgbClr val="FF0000"/>
                </a:solidFill>
              </a:rPr>
              <a:t>3</a:t>
            </a:r>
            <a:endParaRPr kumimoji="1" lang="ja-JP" altLang="en-US" sz="1400" dirty="0">
              <a:solidFill>
                <a:srgbClr val="FF0000"/>
              </a:solidFill>
            </a:endParaRPr>
          </a:p>
        </p:txBody>
      </p:sp>
      <p:sp>
        <p:nvSpPr>
          <p:cNvPr id="35" name="テキスト ボックス 34">
            <a:extLst>
              <a:ext uri="{FF2B5EF4-FFF2-40B4-BE49-F238E27FC236}">
                <a16:creationId xmlns:a16="http://schemas.microsoft.com/office/drawing/2014/main" id="{516B7903-B12D-1C9A-B4C1-DD29FB356598}"/>
              </a:ext>
            </a:extLst>
          </p:cNvPr>
          <p:cNvSpPr txBox="1"/>
          <p:nvPr/>
        </p:nvSpPr>
        <p:spPr>
          <a:xfrm>
            <a:off x="721680" y="6971767"/>
            <a:ext cx="2432076" cy="276999"/>
          </a:xfrm>
          <a:prstGeom prst="rect">
            <a:avLst/>
          </a:prstGeom>
          <a:noFill/>
        </p:spPr>
        <p:txBody>
          <a:bodyPr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Δ3 </a:t>
            </a:r>
            <a:r>
              <a:rPr lang="ja-JP" altLang="en-US" sz="1200" dirty="0">
                <a:solidFill>
                  <a:srgbClr val="FF0000"/>
                </a:solidFill>
                <a:latin typeface="Meiryo UI" panose="020B0604030504040204" pitchFamily="50" charset="-128"/>
                <a:ea typeface="Meiryo UI" panose="020B0604030504040204" pitchFamily="50" charset="-128"/>
              </a:rPr>
              <a:t>機能ランプ追加・ボタン位置変更</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44902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10;&#10;AI 生成コンテンツは誤りを含む可能性があります。">
            <a:extLst>
              <a:ext uri="{FF2B5EF4-FFF2-40B4-BE49-F238E27FC236}">
                <a16:creationId xmlns:a16="http://schemas.microsoft.com/office/drawing/2014/main" id="{4CD33FA9-2EC0-AE28-7A0C-3D7621274E65}"/>
              </a:ext>
            </a:extLst>
          </p:cNvPr>
          <p:cNvPicPr>
            <a:picLocks noChangeAspect="1"/>
          </p:cNvPicPr>
          <p:nvPr/>
        </p:nvPicPr>
        <p:blipFill>
          <a:blip r:embed="rId3">
            <a:extLst>
              <a:ext uri="{28A0092B-C50C-407E-A947-70E740481C1C}">
                <a14:useLocalDpi xmlns:a14="http://schemas.microsoft.com/office/drawing/2010/main" val="0"/>
              </a:ext>
            </a:extLst>
          </a:blip>
          <a:srcRect r="27458" b="53366"/>
          <a:stretch>
            <a:fillRect/>
          </a:stretch>
        </p:blipFill>
        <p:spPr>
          <a:xfrm>
            <a:off x="56223" y="673190"/>
            <a:ext cx="3772828" cy="6340210"/>
          </a:xfrm>
          <a:prstGeom prst="rect">
            <a:avLst/>
          </a:prstGeom>
        </p:spPr>
      </p:pic>
      <p:sp>
        <p:nvSpPr>
          <p:cNvPr id="4" name="タイトル 1"/>
          <p:cNvSpPr>
            <a:spLocks noGrp="1"/>
          </p:cNvSpPr>
          <p:nvPr>
            <p:ph type="title"/>
          </p:nvPr>
        </p:nvSpPr>
        <p:spPr>
          <a:xfrm>
            <a:off x="228599" y="323693"/>
            <a:ext cx="360045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デジタルカメラ画面②</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6" name="表 25"/>
          <p:cNvGraphicFramePr>
            <a:graphicFrameLocks noGrp="1"/>
          </p:cNvGraphicFramePr>
          <p:nvPr>
            <p:extLst>
              <p:ext uri="{D42A27DB-BD31-4B8C-83A1-F6EECF244321}">
                <p14:modId xmlns:p14="http://schemas.microsoft.com/office/powerpoint/2010/main" val="3408365642"/>
              </p:ext>
            </p:extLst>
          </p:nvPr>
        </p:nvGraphicFramePr>
        <p:xfrm>
          <a:off x="4116388" y="332881"/>
          <a:ext cx="7748601" cy="4041540"/>
        </p:xfrm>
        <a:graphic>
          <a:graphicData uri="http://schemas.openxmlformats.org/drawingml/2006/table">
            <a:tbl>
              <a:tblPr firstRow="1" bandRow="1">
                <a:tableStyleId>{5C22544A-7EE6-4342-B048-85BDC9FD1C3A}</a:tableStyleId>
              </a:tblPr>
              <a:tblGrid>
                <a:gridCol w="574107">
                  <a:extLst>
                    <a:ext uri="{9D8B030D-6E8A-4147-A177-3AD203B41FA5}">
                      <a16:colId xmlns:a16="http://schemas.microsoft.com/office/drawing/2014/main" val="20000"/>
                    </a:ext>
                  </a:extLst>
                </a:gridCol>
                <a:gridCol w="903489">
                  <a:extLst>
                    <a:ext uri="{9D8B030D-6E8A-4147-A177-3AD203B41FA5}">
                      <a16:colId xmlns:a16="http://schemas.microsoft.com/office/drawing/2014/main" val="20001"/>
                    </a:ext>
                  </a:extLst>
                </a:gridCol>
                <a:gridCol w="3045191">
                  <a:extLst>
                    <a:ext uri="{9D8B030D-6E8A-4147-A177-3AD203B41FA5}">
                      <a16:colId xmlns:a16="http://schemas.microsoft.com/office/drawing/2014/main" val="20002"/>
                    </a:ext>
                  </a:extLst>
                </a:gridCol>
                <a:gridCol w="3225814">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0">
                <a:tc>
                  <a:txBody>
                    <a:bodyPr/>
                    <a:lstStyle/>
                    <a:p>
                      <a:pPr algn="l" fontAlgn="ctr"/>
                      <a:r>
                        <a:rPr lang="en-US" sz="1100" b="0" i="0" u="none" strike="noStrike" dirty="0">
                          <a:solidFill>
                            <a:srgbClr val="000000"/>
                          </a:solidFill>
                          <a:effectLst/>
                          <a:latin typeface="+mn-ea"/>
                          <a:ea typeface="+mn-ea"/>
                        </a:rPr>
                        <a:t>A1</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A1</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05"/>
                  </a:ext>
                </a:extLst>
              </a:tr>
              <a:tr h="0">
                <a:tc>
                  <a:txBody>
                    <a:bodyPr/>
                    <a:lstStyle/>
                    <a:p>
                      <a:pPr algn="l" fontAlgn="ctr"/>
                      <a:endParaRPr lang="ja-JP" altLang="en-US" sz="1100" b="0" i="0" u="none" strike="noStrike">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エアコン画面に遷移</a:t>
                      </a:r>
                    </a:p>
                  </a:txBody>
                  <a:tcPr marL="72000" marR="72000" marT="36000" marB="36000" anchor="ctr"/>
                </a:tc>
                <a:extLst>
                  <a:ext uri="{0D108BD9-81ED-4DB2-BD59-A6C34878D82A}">
                    <a16:rowId xmlns:a16="http://schemas.microsoft.com/office/drawing/2014/main" val="10006"/>
                  </a:ext>
                </a:extLst>
              </a:tr>
              <a:tr h="0">
                <a:tc>
                  <a:txBody>
                    <a:bodyPr/>
                    <a:lstStyle/>
                    <a:p>
                      <a:pPr algn="l" fontAlgn="ctr"/>
                      <a:r>
                        <a:rPr lang="en-US" sz="1100" b="0" i="0" u="none" strike="noStrike" dirty="0">
                          <a:solidFill>
                            <a:srgbClr val="000000"/>
                          </a:solidFill>
                          <a:effectLst/>
                          <a:latin typeface="+mn-ea"/>
                          <a:ea typeface="+mn-ea"/>
                        </a:rPr>
                        <a:t>R1</a:t>
                      </a: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72000" marR="72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カーソルを点灯</a:t>
                      </a:r>
                    </a:p>
                  </a:txBody>
                  <a:tcPr marL="72000" marR="72000" marT="36000" marB="36000" anchor="ctr"/>
                </a:tc>
                <a:extLst>
                  <a:ext uri="{0D108BD9-81ED-4DB2-BD59-A6C34878D82A}">
                    <a16:rowId xmlns:a16="http://schemas.microsoft.com/office/drawing/2014/main" val="10007"/>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a:t>
                      </a:r>
                      <a:r>
                        <a:rPr lang="en-US" altLang="ja-JP" sz="1100" b="0" i="0" u="none" strike="noStrike" dirty="0">
                          <a:solidFill>
                            <a:srgbClr val="000000"/>
                          </a:solidFill>
                          <a:effectLst/>
                          <a:latin typeface="+mn-ea"/>
                          <a:ea typeface="+mn-ea"/>
                        </a:rPr>
                        <a:t>AM/FM</a:t>
                      </a: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0,1,2,3,4,5,6,7,8,9,10,12,14,15</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ラジオ画面に遷移</a:t>
                      </a:r>
                    </a:p>
                  </a:txBody>
                  <a:tcPr marL="72000" marR="72000" marT="36000" marB="36000" anchor="ctr"/>
                </a:tc>
                <a:extLst>
                  <a:ext uri="{0D108BD9-81ED-4DB2-BD59-A6C34878D82A}">
                    <a16:rowId xmlns:a16="http://schemas.microsoft.com/office/drawing/2014/main" val="10008"/>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a:t>
                      </a:r>
                      <a:r>
                        <a:rPr lang="en-US" altLang="ja-JP" sz="1100" b="0" i="0" u="none" strike="noStrike" dirty="0">
                          <a:solidFill>
                            <a:srgbClr val="000000"/>
                          </a:solidFill>
                          <a:effectLst/>
                          <a:latin typeface="+mn-ea"/>
                          <a:ea typeface="+mn-ea"/>
                        </a:rPr>
                        <a:t>DAB</a:t>
                      </a: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11)</a:t>
                      </a:r>
                    </a:p>
                  </a:txBody>
                  <a:tcPr marL="72000" marR="72000" marT="36000" marB="36000" anchor="ctr"/>
                </a:tc>
                <a:tc>
                  <a:txBody>
                    <a:bodyPr/>
                    <a:lstStyle/>
                    <a:p>
                      <a:pPr algn="l" fontAlgn="ctr"/>
                      <a:r>
                        <a:rPr lang="en-US" sz="1100" b="0" i="0" u="none" strike="noStrike">
                          <a:solidFill>
                            <a:srgbClr val="000000"/>
                          </a:solidFill>
                          <a:effectLst/>
                          <a:latin typeface="+mn-ea"/>
                          <a:ea typeface="+mn-ea"/>
                        </a:rPr>
                        <a:t>DAB</a:t>
                      </a:r>
                      <a:r>
                        <a:rPr lang="ja-JP" altLang="en-US" sz="1100" b="0" i="0" u="none" strike="noStrike">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09"/>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a:t>
                      </a:r>
                      <a:r>
                        <a:rPr lang="en-US" altLang="ja-JP" sz="1100" b="0" i="0" u="none" strike="noStrike" dirty="0">
                          <a:solidFill>
                            <a:srgbClr val="000000"/>
                          </a:solidFill>
                          <a:effectLst/>
                          <a:latin typeface="+mn-ea"/>
                          <a:ea typeface="+mn-ea"/>
                        </a:rPr>
                        <a:t>Bluetooth</a:t>
                      </a: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(CAN_[RI1] 1Byte 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13)</a:t>
                      </a:r>
                    </a:p>
                  </a:txBody>
                  <a:tcPr marL="72000" marR="72000" marT="36000" marB="36000" anchor="ctr"/>
                </a:tc>
                <a:tc>
                  <a:txBody>
                    <a:bodyPr/>
                    <a:lstStyle/>
                    <a:p>
                      <a:pPr algn="l" fontAlgn="ctr"/>
                      <a:r>
                        <a:rPr lang="en-US" sz="1100" b="0" i="0" u="none" strike="noStrike" dirty="0">
                          <a:solidFill>
                            <a:srgbClr val="000000"/>
                          </a:solidFill>
                          <a:effectLst/>
                          <a:latin typeface="+mn-ea"/>
                          <a:ea typeface="+mn-ea"/>
                        </a:rPr>
                        <a:t>Bluetooth</a:t>
                      </a:r>
                      <a:r>
                        <a:rPr lang="ja-JP" altLang="en-US" sz="110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10"/>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ラジオのモードが携帯電話</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a:t>
                      </a:r>
                      <a:r>
                        <a:rPr lang="en-US" altLang="ja-JP" sz="1100" b="0" i="0" u="none" strike="noStrike" dirty="0">
                          <a:solidFill>
                            <a:schemeClr val="tx1"/>
                          </a:solidFill>
                          <a:effectLst/>
                          <a:latin typeface="+mn-ea"/>
                          <a:ea typeface="+mn-ea"/>
                        </a:rPr>
                        <a:t>_[RI5] 0Byte </a:t>
                      </a:r>
                      <a:r>
                        <a:rPr lang="en-US" altLang="ja-JP" sz="1100" b="0" i="0" u="none" strike="noStrike" dirty="0">
                          <a:solidFill>
                            <a:srgbClr val="000000"/>
                          </a:solidFill>
                          <a:effectLst/>
                          <a:latin typeface="+mn-ea"/>
                          <a:ea typeface="+mn-ea"/>
                        </a:rPr>
                        <a:t>4-7bit </a:t>
                      </a:r>
                      <a:r>
                        <a:rPr lang="ja-JP" altLang="en-US" sz="1100" b="0" i="0" u="none" strike="noStrike" dirty="0">
                          <a:solidFill>
                            <a:srgbClr val="000000"/>
                          </a:solidFill>
                          <a:effectLst/>
                          <a:latin typeface="+mn-ea"/>
                          <a:ea typeface="+mn-ea"/>
                        </a:rPr>
                        <a:t>が</a:t>
                      </a:r>
                      <a:r>
                        <a:rPr lang="en-US" altLang="ja-JP" sz="1100" b="0" i="0" u="none" strike="noStrike" dirty="0">
                          <a:solidFill>
                            <a:srgbClr val="000000"/>
                          </a:solidFill>
                          <a:effectLst/>
                          <a:latin typeface="+mn-ea"/>
                          <a:ea typeface="+mn-ea"/>
                        </a:rPr>
                        <a:t>1,2,3</a:t>
                      </a:r>
                      <a:r>
                        <a:rPr lang="ja-JP" altLang="en-US" sz="1100" b="0" i="0" u="none" strike="noStrike" dirty="0">
                          <a:solidFill>
                            <a:srgbClr val="000000"/>
                          </a:solidFill>
                          <a:effectLst/>
                          <a:latin typeface="+mn-ea"/>
                          <a:ea typeface="+mn-ea"/>
                        </a:rPr>
                        <a:t>のいずれか</a:t>
                      </a:r>
                      <a:r>
                        <a:rPr lang="en-US" altLang="ja-JP" sz="1100" b="0" i="0" u="none" strike="noStrike" dirty="0">
                          <a:solidFill>
                            <a:srgbClr val="000000"/>
                          </a:solidFill>
                          <a:effectLst/>
                          <a:latin typeface="+mn-ea"/>
                          <a:ea typeface="+mn-ea"/>
                        </a:rPr>
                        <a:t>)</a:t>
                      </a: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電話画面に遷移</a:t>
                      </a:r>
                    </a:p>
                  </a:txBody>
                  <a:tcPr marL="72000" marR="72000" marT="36000" marB="36000" anchor="ctr"/>
                </a:tc>
                <a:extLst>
                  <a:ext uri="{0D108BD9-81ED-4DB2-BD59-A6C34878D82A}">
                    <a16:rowId xmlns:a16="http://schemas.microsoft.com/office/drawing/2014/main" val="10011"/>
                  </a:ext>
                </a:extLst>
              </a:tr>
              <a:tr h="0">
                <a:tc>
                  <a:txBody>
                    <a:bodyPr/>
                    <a:lstStyle/>
                    <a:p>
                      <a:pPr algn="l" fontAlgn="ctr"/>
                      <a:r>
                        <a:rPr lang="en-US" altLang="ja-JP" sz="1100" b="0" i="0" u="none" strike="noStrike" dirty="0">
                          <a:solidFill>
                            <a:srgbClr val="000000"/>
                          </a:solidFill>
                          <a:effectLst/>
                          <a:latin typeface="+mn-ea"/>
                          <a:ea typeface="+mn-ea"/>
                        </a:rPr>
                        <a:t>D17</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72000" marR="72000" marT="36000" marB="36000" anchor="ctr"/>
                </a:tc>
                <a:tc>
                  <a:txBody>
                    <a:bodyPr/>
                    <a:lstStyle/>
                    <a:p>
                      <a:pPr algn="l" fontAlgn="ct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D17</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12"/>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カメラ画像を正順に切替</a:t>
                      </a:r>
                      <a:endParaRPr lang="en-US" altLang="ja-JP" sz="1100" b="0" i="0" u="none" strike="noStrike" dirty="0">
                        <a:solidFill>
                          <a:srgbClr val="000000"/>
                        </a:solidFill>
                        <a:effectLst/>
                        <a:latin typeface="+mn-ea"/>
                        <a:ea typeface="+mn-ea"/>
                      </a:endParaRPr>
                    </a:p>
                    <a:p>
                      <a:pPr algn="l" fontAlgn="ctr"/>
                      <a:r>
                        <a:rPr lang="en-US" altLang="ja-JP" sz="1100" b="0" i="0" u="none" strike="noStrike" dirty="0">
                          <a:solidFill>
                            <a:srgbClr val="000000"/>
                          </a:solidFill>
                          <a:effectLst/>
                          <a:latin typeface="+mn-ea"/>
                          <a:ea typeface="+mn-ea"/>
                        </a:rPr>
                        <a:t>CAN_[CLI2] 6Byte 7bit </a:t>
                      </a:r>
                      <a:r>
                        <a:rPr lang="ja-JP" altLang="en-US" sz="1100" b="0" i="0" u="none" strike="noStrike" dirty="0">
                          <a:solidFill>
                            <a:srgbClr val="000000"/>
                          </a:solidFill>
                          <a:effectLst/>
                          <a:latin typeface="+mn-ea"/>
                          <a:ea typeface="+mn-ea"/>
                        </a:rPr>
                        <a:t>に</a:t>
                      </a:r>
                      <a:r>
                        <a:rPr lang="en-US" altLang="ja-JP" sz="1100" b="0" i="0" u="none" strike="noStrike" dirty="0">
                          <a:solidFill>
                            <a:srgbClr val="000000"/>
                          </a:solidFill>
                          <a:effectLst/>
                          <a:latin typeface="+mn-ea"/>
                          <a:ea typeface="+mn-ea"/>
                        </a:rPr>
                        <a:t>1</a:t>
                      </a:r>
                      <a:r>
                        <a:rPr lang="ja-JP" altLang="en-US" sz="1100" b="0" i="0" u="none" strike="noStrike" dirty="0">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13"/>
                  </a:ext>
                </a:extLst>
              </a:tr>
              <a:tr h="0">
                <a:tc>
                  <a:txBody>
                    <a:bodyPr/>
                    <a:lstStyle/>
                    <a:p>
                      <a:pPr algn="l" fontAlgn="ctr"/>
                      <a:r>
                        <a:rPr lang="en-US" altLang="ja-JP" sz="1100" b="0" i="0" u="none" strike="noStrike" dirty="0">
                          <a:solidFill>
                            <a:srgbClr val="000000"/>
                          </a:solidFill>
                          <a:effectLst/>
                          <a:latin typeface="+mn-ea"/>
                          <a:ea typeface="+mn-ea"/>
                        </a:rPr>
                        <a:t>D18</a:t>
                      </a: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72000" marR="72000" marT="36000" marB="36000" anchor="ctr"/>
                </a:tc>
                <a:tc>
                  <a:txBody>
                    <a:bodyPr/>
                    <a:lstStyle/>
                    <a:p>
                      <a:pPr algn="l" fontAlgn="ct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D18</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0014"/>
                  </a:ext>
                </a:extLst>
              </a:tr>
              <a:tr h="0">
                <a:tc>
                  <a:txBody>
                    <a:bodyPr/>
                    <a:lstStyle/>
                    <a:p>
                      <a:pPr algn="l" fontAlgn="ctr"/>
                      <a:endParaRPr lang="ja-JP" alt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endParaRPr lang="en-US" altLang="ja-JP"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カメラ画像を逆順に切替</a:t>
                      </a:r>
                      <a:endParaRPr lang="en-US" altLang="ja-JP" sz="110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CAN_[CLI2] 7Byte</a:t>
                      </a:r>
                      <a:r>
                        <a:rPr lang="en-US" altLang="ja-JP" sz="1100" b="0" i="0" u="none" strike="noStrike" baseline="0" dirty="0">
                          <a:solidFill>
                            <a:srgbClr val="000000"/>
                          </a:solidFill>
                          <a:effectLst/>
                          <a:latin typeface="+mn-ea"/>
                          <a:ea typeface="+mn-ea"/>
                        </a:rPr>
                        <a:t> 0bit </a:t>
                      </a:r>
                      <a:r>
                        <a:rPr lang="ja-JP" altLang="en-US" sz="1100" b="0" i="0" u="none" strike="noStrike" baseline="0" dirty="0">
                          <a:solidFill>
                            <a:srgbClr val="000000"/>
                          </a:solidFill>
                          <a:effectLst/>
                          <a:latin typeface="+mn-ea"/>
                          <a:ea typeface="+mn-ea"/>
                        </a:rPr>
                        <a:t>に</a:t>
                      </a:r>
                      <a:r>
                        <a:rPr lang="en-US" altLang="ja-JP" sz="1100" b="0" i="0" u="none" strike="noStrike" baseline="0" dirty="0">
                          <a:solidFill>
                            <a:srgbClr val="000000"/>
                          </a:solidFill>
                          <a:effectLst/>
                          <a:latin typeface="+mn-ea"/>
                          <a:ea typeface="+mn-ea"/>
                        </a:rPr>
                        <a:t>1</a:t>
                      </a:r>
                      <a:r>
                        <a:rPr lang="ja-JP" altLang="en-US" sz="1100" b="0" i="0" u="none" strike="noStrike" baseline="0" dirty="0">
                          <a:solidFill>
                            <a:srgbClr val="000000"/>
                          </a:solidFill>
                          <a:effectLst/>
                          <a:latin typeface="+mn-ea"/>
                          <a:ea typeface="+mn-ea"/>
                        </a:rPr>
                        <a:t>を送信</a:t>
                      </a:r>
                      <a:endParaRPr lang="ja-JP" altLang="en-US" sz="1100" b="0" i="0" u="none" strike="noStrike" dirty="0">
                        <a:solidFill>
                          <a:srgbClr val="000000"/>
                        </a:solidFill>
                        <a:effectLst/>
                        <a:latin typeface="+mn-ea"/>
                        <a:ea typeface="+mn-ea"/>
                      </a:endParaRPr>
                    </a:p>
                  </a:txBody>
                  <a:tcPr marL="72000" marR="72000" marT="36000" marB="36000" anchor="ctr"/>
                </a:tc>
                <a:extLst>
                  <a:ext uri="{0D108BD9-81ED-4DB2-BD59-A6C34878D82A}">
                    <a16:rowId xmlns:a16="http://schemas.microsoft.com/office/drawing/2014/main" val="10015"/>
                  </a:ext>
                </a:extLst>
              </a:tr>
            </a:tbl>
          </a:graphicData>
        </a:graphic>
      </p:graphicFrame>
      <p:sp>
        <p:nvSpPr>
          <p:cNvPr id="31" name="角丸四角形 30"/>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2" name="角丸四角形 31"/>
          <p:cNvSpPr/>
          <p:nvPr/>
        </p:nvSpPr>
        <p:spPr>
          <a:xfrm>
            <a:off x="1309440"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3" name="角丸四角形 32"/>
          <p:cNvSpPr/>
          <p:nvPr/>
        </p:nvSpPr>
        <p:spPr>
          <a:xfrm>
            <a:off x="2517932"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4" name="角丸四角形 33"/>
          <p:cNvSpPr/>
          <p:nvPr/>
        </p:nvSpPr>
        <p:spPr>
          <a:xfrm>
            <a:off x="133002" y="618172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5" name="角丸四角形 34"/>
          <p:cNvSpPr/>
          <p:nvPr/>
        </p:nvSpPr>
        <p:spPr>
          <a:xfrm>
            <a:off x="130489" y="5761886"/>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36" name="角丸四角形 35"/>
          <p:cNvSpPr/>
          <p:nvPr/>
        </p:nvSpPr>
        <p:spPr>
          <a:xfrm>
            <a:off x="3329767" y="57599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
        <p:nvSpPr>
          <p:cNvPr id="38" name="正方形/長方形 37"/>
          <p:cNvSpPr/>
          <p:nvPr/>
        </p:nvSpPr>
        <p:spPr>
          <a:xfrm>
            <a:off x="519500" y="1441005"/>
            <a:ext cx="2762641" cy="4559745"/>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endParaRPr lang="en-US" altLang="ja-JP" sz="1801" dirty="0">
              <a:solidFill>
                <a:schemeClr val="tx1"/>
              </a:solidFill>
            </a:endParaRPr>
          </a:p>
          <a:p>
            <a:pPr algn="ctr"/>
            <a:r>
              <a:rPr lang="en-US" altLang="ja-JP" sz="1801" dirty="0">
                <a:solidFill>
                  <a:schemeClr val="tx1"/>
                </a:solidFill>
              </a:rPr>
              <a:t>(16</a:t>
            </a:r>
            <a:r>
              <a:rPr lang="ja-JP" altLang="en-US" sz="1801" dirty="0">
                <a:solidFill>
                  <a:schemeClr val="tx1"/>
                </a:solidFill>
              </a:rPr>
              <a:t>：</a:t>
            </a:r>
            <a:r>
              <a:rPr lang="en-US" altLang="ja-JP" sz="1801" dirty="0">
                <a:solidFill>
                  <a:schemeClr val="tx1"/>
                </a:solidFill>
              </a:rPr>
              <a:t>9)</a:t>
            </a:r>
            <a:endParaRPr lang="ja-JP" altLang="en-US" sz="1801" dirty="0">
              <a:solidFill>
                <a:schemeClr val="tx1"/>
              </a:solidFill>
            </a:endParaRPr>
          </a:p>
        </p:txBody>
      </p:sp>
      <p:sp>
        <p:nvSpPr>
          <p:cNvPr id="39" name="角丸四角形 38"/>
          <p:cNvSpPr/>
          <p:nvPr/>
        </p:nvSpPr>
        <p:spPr>
          <a:xfrm>
            <a:off x="1922983" y="6186490"/>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0" name="角丸四角形 39"/>
          <p:cNvSpPr/>
          <p:nvPr/>
        </p:nvSpPr>
        <p:spPr>
          <a:xfrm>
            <a:off x="76895" y="694924"/>
            <a:ext cx="3657143"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41" name="角丸四角形 40"/>
          <p:cNvSpPr/>
          <p:nvPr/>
        </p:nvSpPr>
        <p:spPr>
          <a:xfrm>
            <a:off x="127633" y="4620416"/>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sp>
        <p:nvSpPr>
          <p:cNvPr id="42" name="角丸四角形 41"/>
          <p:cNvSpPr/>
          <p:nvPr/>
        </p:nvSpPr>
        <p:spPr>
          <a:xfrm>
            <a:off x="3325141" y="4622321"/>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sp>
        <p:nvSpPr>
          <p:cNvPr id="3" name="テキスト ボックス 2">
            <a:extLst>
              <a:ext uri="{FF2B5EF4-FFF2-40B4-BE49-F238E27FC236}">
                <a16:creationId xmlns:a16="http://schemas.microsoft.com/office/drawing/2014/main" id="{507B044F-9031-FBE7-95A4-2EBA3BA2D45E}"/>
              </a:ext>
            </a:extLst>
          </p:cNvPr>
          <p:cNvSpPr txBox="1"/>
          <p:nvPr/>
        </p:nvSpPr>
        <p:spPr>
          <a:xfrm>
            <a:off x="1136607" y="6971767"/>
            <a:ext cx="1593706" cy="276999"/>
          </a:xfrm>
          <a:prstGeom prst="rect">
            <a:avLst/>
          </a:prstGeom>
          <a:noFill/>
        </p:spPr>
        <p:txBody>
          <a:bodyPr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Δ3 </a:t>
            </a:r>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4581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10;&#10;AI 生成コンテンツは誤りを含む可能性があります。">
            <a:extLst>
              <a:ext uri="{FF2B5EF4-FFF2-40B4-BE49-F238E27FC236}">
                <a16:creationId xmlns:a16="http://schemas.microsoft.com/office/drawing/2014/main" id="{067A2E3A-3B41-CA5F-0178-82556432808E}"/>
              </a:ext>
            </a:extLst>
          </p:cNvPr>
          <p:cNvPicPr>
            <a:picLocks noChangeAspect="1"/>
          </p:cNvPicPr>
          <p:nvPr/>
        </p:nvPicPr>
        <p:blipFill>
          <a:blip r:embed="rId3">
            <a:extLst>
              <a:ext uri="{28A0092B-C50C-407E-A947-70E740481C1C}">
                <a14:useLocalDpi xmlns:a14="http://schemas.microsoft.com/office/drawing/2010/main" val="0"/>
              </a:ext>
            </a:extLst>
          </a:blip>
          <a:srcRect r="27458" b="53366"/>
          <a:stretch>
            <a:fillRect/>
          </a:stretch>
        </p:blipFill>
        <p:spPr>
          <a:xfrm>
            <a:off x="56223" y="673190"/>
            <a:ext cx="3772828" cy="6340210"/>
          </a:xfrm>
          <a:prstGeom prst="rect">
            <a:avLst/>
          </a:prstGeom>
        </p:spPr>
      </p:pic>
      <p:sp>
        <p:nvSpPr>
          <p:cNvPr id="4" name="タイトル 1"/>
          <p:cNvSpPr>
            <a:spLocks noGrp="1"/>
          </p:cNvSpPr>
          <p:nvPr>
            <p:ph type="title"/>
          </p:nvPr>
        </p:nvSpPr>
        <p:spPr>
          <a:xfrm>
            <a:off x="228599" y="323693"/>
            <a:ext cx="360045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デジタルカメラ画面③</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6"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1" name="表 20"/>
          <p:cNvGraphicFramePr>
            <a:graphicFrameLocks noGrp="1"/>
          </p:cNvGraphicFramePr>
          <p:nvPr>
            <p:extLst>
              <p:ext uri="{D42A27DB-BD31-4B8C-83A1-F6EECF244321}">
                <p14:modId xmlns:p14="http://schemas.microsoft.com/office/powerpoint/2010/main" val="17439169"/>
              </p:ext>
            </p:extLst>
          </p:nvPr>
        </p:nvGraphicFramePr>
        <p:xfrm>
          <a:off x="4116388" y="573582"/>
          <a:ext cx="7733867" cy="4864500"/>
        </p:xfrm>
        <a:graphic>
          <a:graphicData uri="http://schemas.openxmlformats.org/drawingml/2006/table">
            <a:tbl>
              <a:tblPr firstRow="1" bandRow="1">
                <a:tableStyleId>{5C22544A-7EE6-4342-B048-85BDC9FD1C3A}</a:tableStyleId>
              </a:tblPr>
              <a:tblGrid>
                <a:gridCol w="868327">
                  <a:extLst>
                    <a:ext uri="{9D8B030D-6E8A-4147-A177-3AD203B41FA5}">
                      <a16:colId xmlns:a16="http://schemas.microsoft.com/office/drawing/2014/main" val="20000"/>
                    </a:ext>
                  </a:extLst>
                </a:gridCol>
                <a:gridCol w="1175793">
                  <a:extLst>
                    <a:ext uri="{9D8B030D-6E8A-4147-A177-3AD203B41FA5}">
                      <a16:colId xmlns:a16="http://schemas.microsoft.com/office/drawing/2014/main" val="20001"/>
                    </a:ext>
                  </a:extLst>
                </a:gridCol>
                <a:gridCol w="2903905">
                  <a:extLst>
                    <a:ext uri="{9D8B030D-6E8A-4147-A177-3AD203B41FA5}">
                      <a16:colId xmlns:a16="http://schemas.microsoft.com/office/drawing/2014/main" val="20002"/>
                    </a:ext>
                  </a:extLst>
                </a:gridCol>
                <a:gridCol w="2785842">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0">
                <a:tc>
                  <a:txBody>
                    <a:bodyPr/>
                    <a:lstStyle/>
                    <a:p>
                      <a:pPr algn="l" fontAlgn="ctr"/>
                      <a:r>
                        <a:rPr lang="ja-JP" altLang="en-US" sz="1050" b="0" i="0" u="none" strike="noStrike" dirty="0">
                          <a:solidFill>
                            <a:srgbClr val="000000"/>
                          </a:solidFill>
                          <a:effectLst/>
                          <a:latin typeface="+mn-ea"/>
                          <a:ea typeface="+mn-ea"/>
                        </a:rPr>
                        <a:t>ボタン</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操作</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条件</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動作</a:t>
                      </a:r>
                    </a:p>
                  </a:txBody>
                  <a:tcPr marL="72000" marR="72000" marT="36000" marB="36000" anchor="ctr"/>
                </a:tc>
                <a:extLst>
                  <a:ext uri="{0D108BD9-81ED-4DB2-BD59-A6C34878D82A}">
                    <a16:rowId xmlns:a16="http://schemas.microsoft.com/office/drawing/2014/main" val="10001"/>
                  </a:ext>
                </a:extLst>
              </a:tr>
              <a:tr h="0">
                <a:tc>
                  <a:txBody>
                    <a:bodyPr/>
                    <a:lstStyle/>
                    <a:p>
                      <a:pPr algn="l" fontAlgn="ctr"/>
                      <a:r>
                        <a:rPr lang="ja-JP" altLang="en-US" sz="1050" b="0" i="0" u="none" strike="noStrike" dirty="0">
                          <a:solidFill>
                            <a:srgbClr val="000000"/>
                          </a:solidFill>
                          <a:effectLst/>
                          <a:latin typeface="+mn-ea"/>
                          <a:ea typeface="+mn-ea"/>
                        </a:rPr>
                        <a:t>ジョグダイアル</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上下左右に動かす</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ダイアルを回す</a:t>
                      </a:r>
                    </a:p>
                  </a:txBody>
                  <a:tcPr marL="72000" marR="72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カーソルを遷移</a:t>
                      </a:r>
                      <a:endParaRPr lang="en-US" altLang="ja-JP" sz="105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mn-ea"/>
                          <a:ea typeface="+mn-ea"/>
                        </a:rPr>
                        <a:t>※</a:t>
                      </a:r>
                      <a:r>
                        <a:rPr lang="ja-JP" altLang="en-US" sz="1050" b="0" i="0" u="none" strike="noStrike" dirty="0">
                          <a:solidFill>
                            <a:srgbClr val="000000"/>
                          </a:solidFill>
                          <a:effectLst/>
                          <a:latin typeface="+mn-ea"/>
                          <a:ea typeface="+mn-ea"/>
                        </a:rPr>
                        <a:t>カーソル遷移図を参照</a:t>
                      </a:r>
                    </a:p>
                  </a:txBody>
                  <a:tcPr marL="72000" marR="72000" marT="36000" marB="36000" anchor="ctr"/>
                </a:tc>
                <a:extLst>
                  <a:ext uri="{0D108BD9-81ED-4DB2-BD59-A6C34878D82A}">
                    <a16:rowId xmlns:a16="http://schemas.microsoft.com/office/drawing/2014/main" val="10002"/>
                  </a:ext>
                </a:extLst>
              </a:tr>
              <a:tr h="0">
                <a:tc>
                  <a:txBody>
                    <a:bodyPr/>
                    <a:lstStyle/>
                    <a:p>
                      <a:pPr algn="l" fontAlgn="ctr"/>
                      <a:r>
                        <a:rPr lang="ja-JP" altLang="en-US" sz="1050" b="0" i="0" u="none" strike="noStrike" dirty="0">
                          <a:solidFill>
                            <a:srgbClr val="000000"/>
                          </a:solidFill>
                          <a:effectLst/>
                          <a:latin typeface="+mn-ea"/>
                          <a:ea typeface="+mn-ea"/>
                        </a:rPr>
                        <a:t>決定ボタン</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D2</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表示を切替</a:t>
                      </a:r>
                    </a:p>
                  </a:txBody>
                  <a:tcPr marL="72000" marR="72000" marT="36000" marB="36000" anchor="ctr"/>
                </a:tc>
                <a:extLst>
                  <a:ext uri="{0D108BD9-81ED-4DB2-BD59-A6C34878D82A}">
                    <a16:rowId xmlns:a16="http://schemas.microsoft.com/office/drawing/2014/main" val="10003"/>
                  </a:ext>
                </a:extLst>
              </a:tr>
              <a:tr h="0">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a:t>
                      </a:r>
                      <a:r>
                        <a:rPr lang="ja-JP" altLang="en-US" sz="1050" b="0" i="0" u="none" strike="noStrike" dirty="0">
                          <a:solidFill>
                            <a:srgbClr val="000000"/>
                          </a:solidFill>
                          <a:effectLst/>
                          <a:latin typeface="+mn-ea"/>
                          <a:ea typeface="+mn-ea"/>
                        </a:rPr>
                        <a:t>切替の順番はアワメータページを参照</a:t>
                      </a:r>
                    </a:p>
                  </a:txBody>
                  <a:tcPr marL="72000" marR="72000" marT="36000" marB="36000" anchor="ctr"/>
                </a:tc>
                <a:extLst>
                  <a:ext uri="{0D108BD9-81ED-4DB2-BD59-A6C34878D82A}">
                    <a16:rowId xmlns:a16="http://schemas.microsoft.com/office/drawing/2014/main" val="10004"/>
                  </a:ext>
                </a:extLst>
              </a:tr>
              <a:tr h="0">
                <a:tc>
                  <a:txBody>
                    <a:bodyPr/>
                    <a:lstStyle/>
                    <a:p>
                      <a:pPr algn="l" fontAlgn="ctr"/>
                      <a:r>
                        <a:rPr lang="ja-JP" altLang="en-US" sz="1050" b="0" i="0" u="none" strike="noStrike">
                          <a:solidFill>
                            <a:srgbClr val="000000"/>
                          </a:solidFill>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3</a:t>
                      </a:r>
                      <a:r>
                        <a:rPr lang="ja-JP" altLang="en-US" sz="1050" b="0" i="0" u="none" strike="noStrike" dirty="0">
                          <a:solidFill>
                            <a:srgbClr val="000000"/>
                          </a:solidFill>
                          <a:effectLst/>
                          <a:latin typeface="+mn-ea"/>
                          <a:ea typeface="+mn-ea"/>
                        </a:rPr>
                        <a:t>秒長押し</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D2</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表示中のトリップメータをリセット</a:t>
                      </a:r>
                    </a:p>
                  </a:txBody>
                  <a:tcPr marL="72000" marR="72000" marT="36000" marB="36000" anchor="ctr"/>
                </a:tc>
                <a:extLst>
                  <a:ext uri="{0D108BD9-81ED-4DB2-BD59-A6C34878D82A}">
                    <a16:rowId xmlns:a16="http://schemas.microsoft.com/office/drawing/2014/main" val="10005"/>
                  </a:ext>
                </a:extLst>
              </a:tr>
              <a:tr h="0">
                <a:tc>
                  <a:txBody>
                    <a:bodyPr/>
                    <a:lstStyle/>
                    <a:p>
                      <a:pPr algn="l" fontAlgn="ctr"/>
                      <a:r>
                        <a:rPr lang="ja-JP" altLang="en-US" sz="1050" b="0" i="0" u="none" strike="noStrike" dirty="0">
                          <a:solidFill>
                            <a:srgbClr val="000000"/>
                          </a:solidFill>
                          <a:effectLst/>
                          <a:latin typeface="+mn-ea"/>
                          <a:ea typeface="+mn-ea"/>
                        </a:rPr>
                        <a:t>決定ボタン</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R1</a:t>
                      </a:r>
                      <a:r>
                        <a:rPr lang="ja-JP" altLang="en-US" sz="1050" dirty="0">
                          <a:latin typeface="+mn-ea"/>
                          <a:ea typeface="+mn-ea"/>
                          <a:cs typeface="メイリオ" panose="020B0604030504040204" pitchFamily="50" charset="-128"/>
                        </a:rPr>
                        <a:t>にカーソルが点灯かつ</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0,1,2,3,4,5,6,7,8,9,10,12,14,15</a:t>
                      </a:r>
                      <a:r>
                        <a:rPr lang="ja-JP" altLang="en-US" sz="1050" dirty="0">
                          <a:latin typeface="+mn-ea"/>
                          <a:ea typeface="+mn-ea"/>
                          <a:cs typeface="メイリオ" panose="020B0604030504040204" pitchFamily="50" charset="-128"/>
                        </a:rPr>
                        <a:t>のいずれか</a:t>
                      </a:r>
                      <a:r>
                        <a:rPr lang="en-US" altLang="ja-JP" sz="1050" dirty="0">
                          <a:latin typeface="+mn-ea"/>
                          <a:ea typeface="+mn-ea"/>
                          <a:cs typeface="メイリオ" panose="020B0604030504040204" pitchFamily="50" charset="-128"/>
                        </a:rPr>
                        <a:t>)</a:t>
                      </a:r>
                    </a:p>
                  </a:txBody>
                  <a:tcPr marL="72000" marR="72000" marT="36000" marB="36000"/>
                </a:tc>
                <a:tc>
                  <a:txBody>
                    <a:bodyPr/>
                    <a:lstStyle/>
                    <a:p>
                      <a:r>
                        <a:rPr kumimoji="1" lang="ja-JP" altLang="en-US" sz="1050" dirty="0">
                          <a:latin typeface="+mn-ea"/>
                          <a:ea typeface="+mn-ea"/>
                        </a:rPr>
                        <a:t>ラジオ画面に遷移</a:t>
                      </a:r>
                      <a:endParaRPr kumimoji="1" lang="en-US" altLang="ja-JP" sz="1050" dirty="0">
                        <a:latin typeface="+mn-ea"/>
                        <a:ea typeface="+mn-ea"/>
                      </a:endParaRPr>
                    </a:p>
                  </a:txBody>
                  <a:tcPr marL="72000" marR="72000" marT="36000" marB="36000" anchor="ctr"/>
                </a:tc>
                <a:extLst>
                  <a:ext uri="{0D108BD9-81ED-4DB2-BD59-A6C34878D82A}">
                    <a16:rowId xmlns:a16="http://schemas.microsoft.com/office/drawing/2014/main" val="10007"/>
                  </a:ext>
                </a:extLst>
              </a:tr>
              <a:tr h="0">
                <a:tc>
                  <a:txBody>
                    <a:bodyPr/>
                    <a:lstStyle/>
                    <a:p>
                      <a:pPr algn="l" fontAlgn="ctr"/>
                      <a:r>
                        <a:rPr lang="ja-JP" altLang="en-US" sz="1050" b="0" i="0" u="none" strike="noStrike">
                          <a:solidFill>
                            <a:srgbClr val="000000"/>
                          </a:solidFill>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R1</a:t>
                      </a:r>
                      <a:r>
                        <a:rPr lang="ja-JP" altLang="en-US" sz="1050" b="0" i="0" u="none" strike="noStrike" dirty="0">
                          <a:solidFill>
                            <a:srgbClr val="000000"/>
                          </a:solidFill>
                          <a:effectLst/>
                          <a:latin typeface="+mn-ea"/>
                          <a:ea typeface="+mn-ea"/>
                        </a:rPr>
                        <a:t>にカーソルが点灯かつ</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ラジオのモードが</a:t>
                      </a:r>
                      <a:r>
                        <a:rPr lang="en-US" altLang="ja-JP" sz="1050" b="0" i="0" u="none" strike="noStrike" dirty="0">
                          <a:solidFill>
                            <a:srgbClr val="000000"/>
                          </a:solidFill>
                          <a:effectLst/>
                          <a:latin typeface="+mn-ea"/>
                          <a:ea typeface="+mn-ea"/>
                        </a:rPr>
                        <a:t>DAB</a:t>
                      </a: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mn-ea"/>
                          <a:ea typeface="+mn-ea"/>
                        </a:rPr>
                        <a:t>(CAN_[RI1] 1Byte 4-7bit </a:t>
                      </a:r>
                      <a:r>
                        <a:rPr lang="ja-JP" altLang="en-US" sz="1050" b="0" i="0" u="none" strike="noStrike" dirty="0">
                          <a:solidFill>
                            <a:srgbClr val="000000"/>
                          </a:solidFill>
                          <a:effectLst/>
                          <a:latin typeface="+mn-ea"/>
                          <a:ea typeface="+mn-ea"/>
                        </a:rPr>
                        <a:t>が</a:t>
                      </a:r>
                      <a:r>
                        <a:rPr lang="en-US" altLang="ja-JP" sz="1050" b="0" i="0" u="none" strike="noStrike" dirty="0">
                          <a:solidFill>
                            <a:srgbClr val="000000"/>
                          </a:solidFill>
                          <a:effectLst/>
                          <a:latin typeface="+mn-ea"/>
                          <a:ea typeface="+mn-ea"/>
                        </a:rPr>
                        <a:t>11)</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DAB</a:t>
                      </a:r>
                      <a:r>
                        <a:rPr lang="ja-JP" altLang="en-US" sz="105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08"/>
                  </a:ext>
                </a:extLst>
              </a:tr>
              <a:tr h="0">
                <a:tc>
                  <a:txBody>
                    <a:bodyPr/>
                    <a:lstStyle/>
                    <a:p>
                      <a:pPr algn="l" fontAlgn="ctr"/>
                      <a:r>
                        <a:rPr lang="ja-JP" altLang="en-US" sz="1050" b="0" i="0" u="none" strike="noStrike">
                          <a:solidFill>
                            <a:srgbClr val="000000"/>
                          </a:solidFill>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R1</a:t>
                      </a:r>
                      <a:r>
                        <a:rPr lang="ja-JP" altLang="en-US" sz="1050" b="0" i="0" u="none" strike="noStrike" dirty="0">
                          <a:solidFill>
                            <a:srgbClr val="000000"/>
                          </a:solidFill>
                          <a:effectLst/>
                          <a:latin typeface="+mn-ea"/>
                          <a:ea typeface="+mn-ea"/>
                        </a:rPr>
                        <a:t>にカーソルが点灯かつ</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ラジオのモードが</a:t>
                      </a:r>
                      <a:r>
                        <a:rPr lang="en-US" altLang="ja-JP" sz="1050" b="0" i="0" u="none" strike="noStrike" dirty="0">
                          <a:solidFill>
                            <a:srgbClr val="000000"/>
                          </a:solidFill>
                          <a:effectLst/>
                          <a:latin typeface="+mn-ea"/>
                          <a:ea typeface="+mn-ea"/>
                        </a:rPr>
                        <a:t>Bluetooth</a:t>
                      </a: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mn-ea"/>
                          <a:ea typeface="+mn-ea"/>
                        </a:rPr>
                        <a:t>(CAN_[RI1] 1Byte 4-7bit </a:t>
                      </a:r>
                      <a:r>
                        <a:rPr lang="ja-JP" altLang="en-US" sz="1050" b="0" i="0" u="none" strike="noStrike" dirty="0">
                          <a:solidFill>
                            <a:srgbClr val="000000"/>
                          </a:solidFill>
                          <a:effectLst/>
                          <a:latin typeface="+mn-ea"/>
                          <a:ea typeface="+mn-ea"/>
                        </a:rPr>
                        <a:t>が</a:t>
                      </a:r>
                      <a:r>
                        <a:rPr lang="en-US" altLang="ja-JP" sz="1050" b="0" i="0" u="none" strike="noStrike" dirty="0">
                          <a:solidFill>
                            <a:srgbClr val="000000"/>
                          </a:solidFill>
                          <a:effectLst/>
                          <a:latin typeface="+mn-ea"/>
                          <a:ea typeface="+mn-ea"/>
                        </a:rPr>
                        <a:t>13)</a:t>
                      </a:r>
                    </a:p>
                  </a:txBody>
                  <a:tcPr marL="72000" marR="72000" marT="36000" marB="36000" anchor="ctr"/>
                </a:tc>
                <a:tc>
                  <a:txBody>
                    <a:bodyPr/>
                    <a:lstStyle/>
                    <a:p>
                      <a:pPr algn="l" fontAlgn="ctr"/>
                      <a:r>
                        <a:rPr lang="en-US" sz="1050" b="0" i="0" u="none" strike="noStrike" dirty="0">
                          <a:solidFill>
                            <a:srgbClr val="000000"/>
                          </a:solidFill>
                          <a:effectLst/>
                          <a:latin typeface="+mn-ea"/>
                          <a:ea typeface="+mn-ea"/>
                        </a:rPr>
                        <a:t>Bluetooth</a:t>
                      </a:r>
                      <a:r>
                        <a:rPr lang="ja-JP" altLang="en-US" sz="105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0009"/>
                  </a:ext>
                </a:extLst>
              </a:tr>
              <a:tr h="0">
                <a:tc>
                  <a:txBody>
                    <a:bodyPr/>
                    <a:lstStyle/>
                    <a:p>
                      <a:pPr algn="l" fontAlgn="ctr"/>
                      <a:r>
                        <a:rPr lang="ja-JP" altLang="en-US" sz="1050" b="0" i="0" u="none" strike="noStrike">
                          <a:solidFill>
                            <a:srgbClr val="000000"/>
                          </a:solidFill>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R1</a:t>
                      </a:r>
                      <a:r>
                        <a:rPr lang="ja-JP" altLang="en-US" sz="1050" b="0" i="0" u="none" strike="noStrike" dirty="0">
                          <a:solidFill>
                            <a:srgbClr val="000000"/>
                          </a:solidFill>
                          <a:effectLst/>
                          <a:latin typeface="+mn-ea"/>
                          <a:ea typeface="+mn-ea"/>
                        </a:rPr>
                        <a:t>にカーソルが点灯かつ</a:t>
                      </a:r>
                      <a:endParaRPr lang="en-US" altLang="ja-JP" sz="1050" b="0" i="0" u="none" strike="noStrike" dirty="0">
                        <a:solidFill>
                          <a:srgbClr val="000000"/>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ラジオの</a:t>
                      </a:r>
                      <a:r>
                        <a:rPr lang="ja-JP" altLang="en-US" sz="1050" b="0" i="0" u="none" strike="noStrike" dirty="0">
                          <a:solidFill>
                            <a:schemeClr val="tx1"/>
                          </a:solidFill>
                          <a:effectLst/>
                          <a:latin typeface="+mn-ea"/>
                          <a:ea typeface="+mn-ea"/>
                        </a:rPr>
                        <a:t>モードが携帯電話</a:t>
                      </a:r>
                      <a:endParaRPr lang="en-US" altLang="ja-JP" sz="1050" b="0" i="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(CAN_[RI5] 0Byte 4-7bit </a:t>
                      </a:r>
                      <a:r>
                        <a:rPr lang="ja-JP" altLang="en-US" sz="1050" b="0" i="0" u="none" strike="noStrike" dirty="0">
                          <a:solidFill>
                            <a:srgbClr val="000000"/>
                          </a:solidFill>
                          <a:effectLst/>
                          <a:latin typeface="+mn-ea"/>
                          <a:ea typeface="+mn-ea"/>
                        </a:rPr>
                        <a:t>が</a:t>
                      </a:r>
                      <a:r>
                        <a:rPr lang="en-US" altLang="ja-JP" sz="1050" b="0" i="0" u="none" strike="noStrike" dirty="0">
                          <a:solidFill>
                            <a:srgbClr val="000000"/>
                          </a:solidFill>
                          <a:effectLst/>
                          <a:latin typeface="+mn-ea"/>
                          <a:ea typeface="+mn-ea"/>
                        </a:rPr>
                        <a:t>1,2,3</a:t>
                      </a:r>
                      <a:r>
                        <a:rPr lang="ja-JP" altLang="en-US" sz="1050" b="0" i="0" u="none" strike="noStrike" dirty="0">
                          <a:solidFill>
                            <a:srgbClr val="000000"/>
                          </a:solidFill>
                          <a:effectLst/>
                          <a:latin typeface="+mn-ea"/>
                          <a:ea typeface="+mn-ea"/>
                        </a:rPr>
                        <a:t>のいずれか</a:t>
                      </a:r>
                      <a:r>
                        <a:rPr lang="en-US" altLang="ja-JP" sz="1050" b="0" i="0" u="none" strike="noStrike" dirty="0">
                          <a:solidFill>
                            <a:srgbClr val="000000"/>
                          </a:solidFill>
                          <a:effectLst/>
                          <a:latin typeface="+mn-ea"/>
                          <a:ea typeface="+mn-ea"/>
                        </a:rPr>
                        <a:t>)</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電話画面に遷移</a:t>
                      </a:r>
                    </a:p>
                  </a:txBody>
                  <a:tcPr marL="72000" marR="72000" marT="36000" marB="36000" anchor="ctr"/>
                </a:tc>
                <a:extLst>
                  <a:ext uri="{0D108BD9-81ED-4DB2-BD59-A6C34878D82A}">
                    <a16:rowId xmlns:a16="http://schemas.microsoft.com/office/drawing/2014/main" val="10010"/>
                  </a:ext>
                </a:extLst>
              </a:tr>
              <a:tr h="0">
                <a:tc>
                  <a:txBody>
                    <a:bodyPr/>
                    <a:lstStyle/>
                    <a:p>
                      <a:pPr algn="l" fontAlgn="ctr"/>
                      <a:r>
                        <a:rPr lang="ja-JP" altLang="en-US" sz="1050" b="0" i="0" u="none" strike="noStrike">
                          <a:solidFill>
                            <a:srgbClr val="000000"/>
                          </a:solidFill>
                          <a:effectLst/>
                          <a:latin typeface="+mn-ea"/>
                          <a:ea typeface="+mn-ea"/>
                        </a:rPr>
                        <a:t>決定ボタン</a:t>
                      </a:r>
                      <a:endParaRPr lang="ja-JP" altLang="en-US" sz="105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D17</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カメラ画像を正順に切替</a:t>
                      </a:r>
                      <a:br>
                        <a:rPr lang="ja-JP" altLang="en-US" sz="1050" b="0" i="0" u="none" strike="noStrike" dirty="0">
                          <a:solidFill>
                            <a:srgbClr val="000000"/>
                          </a:solidFill>
                          <a:effectLst/>
                          <a:latin typeface="+mn-ea"/>
                          <a:ea typeface="+mn-ea"/>
                        </a:rPr>
                      </a:br>
                      <a:r>
                        <a:rPr lang="en-US" altLang="ja-JP" sz="1050" b="0" i="0" u="none" strike="noStrike" dirty="0">
                          <a:solidFill>
                            <a:srgbClr val="000000"/>
                          </a:solidFill>
                          <a:effectLst/>
                          <a:latin typeface="+mn-ea"/>
                          <a:ea typeface="+mn-ea"/>
                        </a:rPr>
                        <a:t>CAN_[CLI2] 6Byte 7bit </a:t>
                      </a:r>
                      <a:r>
                        <a:rPr lang="ja-JP" altLang="en-US" sz="1050" b="0" i="0" u="none" strike="noStrike" dirty="0">
                          <a:solidFill>
                            <a:srgbClr val="000000"/>
                          </a:solidFill>
                          <a:effectLst/>
                          <a:latin typeface="+mn-ea"/>
                          <a:ea typeface="+mn-ea"/>
                        </a:rPr>
                        <a:t>に</a:t>
                      </a:r>
                      <a:r>
                        <a:rPr lang="en-US" altLang="ja-JP" sz="1050" b="0" i="0" u="none" strike="noStrike" dirty="0">
                          <a:solidFill>
                            <a:srgbClr val="000000"/>
                          </a:solidFill>
                          <a:effectLst/>
                          <a:latin typeface="+mn-ea"/>
                          <a:ea typeface="+mn-ea"/>
                        </a:rPr>
                        <a:t>1</a:t>
                      </a:r>
                      <a:r>
                        <a:rPr lang="ja-JP" altLang="en-US" sz="1050" b="0" i="0" u="none" strike="noStrike" dirty="0">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11"/>
                  </a:ext>
                </a:extLst>
              </a:tr>
              <a:tr h="0">
                <a:tc>
                  <a:txBody>
                    <a:bodyPr/>
                    <a:lstStyle/>
                    <a:p>
                      <a:pPr algn="l" fontAlgn="ctr"/>
                      <a:r>
                        <a:rPr lang="ja-JP" altLang="en-US" sz="1050" b="0" i="0" u="none" strike="noStrike" dirty="0">
                          <a:solidFill>
                            <a:srgbClr val="000000"/>
                          </a:solidFill>
                          <a:effectLst/>
                          <a:latin typeface="+mn-ea"/>
                          <a:ea typeface="+mn-ea"/>
                        </a:rPr>
                        <a:t>決定ボタン</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mn-ea"/>
                          <a:ea typeface="+mn-ea"/>
                        </a:rPr>
                        <a:t>D18</a:t>
                      </a:r>
                      <a:r>
                        <a:rPr lang="ja-JP" altLang="en-US" sz="1050" b="0" i="0" u="none" strike="noStrike" dirty="0">
                          <a:solidFill>
                            <a:srgbClr val="000000"/>
                          </a:solidFill>
                          <a:effectLst/>
                          <a:latin typeface="+mn-ea"/>
                          <a:ea typeface="+mn-ea"/>
                        </a:rPr>
                        <a:t>にカーソルが点灯</a:t>
                      </a:r>
                    </a:p>
                  </a:txBody>
                  <a:tcPr marL="72000" marR="72000" marT="36000" marB="36000" anchor="ctr"/>
                </a:tc>
                <a:tc>
                  <a:txBody>
                    <a:bodyPr/>
                    <a:lstStyle/>
                    <a:p>
                      <a:pPr algn="l" fontAlgn="ctr"/>
                      <a:r>
                        <a:rPr lang="ja-JP" altLang="en-US" sz="1050" b="0" i="0" u="none" strike="noStrike" dirty="0">
                          <a:solidFill>
                            <a:srgbClr val="000000"/>
                          </a:solidFill>
                          <a:effectLst/>
                          <a:latin typeface="+mn-ea"/>
                          <a:ea typeface="+mn-ea"/>
                        </a:rPr>
                        <a:t>カメラ画像を逆順に切替</a:t>
                      </a:r>
                      <a:br>
                        <a:rPr lang="ja-JP" altLang="en-US" sz="1050" b="0" i="0" u="none" strike="noStrike" dirty="0">
                          <a:solidFill>
                            <a:srgbClr val="000000"/>
                          </a:solidFill>
                          <a:effectLst/>
                          <a:latin typeface="+mn-ea"/>
                          <a:ea typeface="+mn-ea"/>
                        </a:rPr>
                      </a:br>
                      <a:r>
                        <a:rPr lang="en-US" altLang="ja-JP" sz="1050" b="0" i="0" u="none" strike="noStrike" dirty="0">
                          <a:solidFill>
                            <a:srgbClr val="000000"/>
                          </a:solidFill>
                          <a:effectLst/>
                          <a:latin typeface="+mn-ea"/>
                          <a:ea typeface="+mn-ea"/>
                        </a:rPr>
                        <a:t>CAN_[CLI2] 7Byte 0bit </a:t>
                      </a:r>
                      <a:r>
                        <a:rPr lang="ja-JP" altLang="en-US" sz="1050" b="0" i="0" u="none" strike="noStrike" dirty="0">
                          <a:solidFill>
                            <a:srgbClr val="000000"/>
                          </a:solidFill>
                          <a:effectLst/>
                          <a:latin typeface="+mn-ea"/>
                          <a:ea typeface="+mn-ea"/>
                        </a:rPr>
                        <a:t>に</a:t>
                      </a:r>
                      <a:r>
                        <a:rPr lang="en-US" altLang="ja-JP" sz="1050" b="0" i="0" u="none" strike="noStrike" dirty="0">
                          <a:solidFill>
                            <a:srgbClr val="000000"/>
                          </a:solidFill>
                          <a:effectLst/>
                          <a:latin typeface="+mn-ea"/>
                          <a:ea typeface="+mn-ea"/>
                        </a:rPr>
                        <a:t>1</a:t>
                      </a:r>
                      <a:r>
                        <a:rPr lang="ja-JP" altLang="en-US" sz="1050" b="0" i="0" u="none" strike="noStrike" dirty="0">
                          <a:solidFill>
                            <a:srgbClr val="000000"/>
                          </a:solidFill>
                          <a:effectLst/>
                          <a:latin typeface="+mn-ea"/>
                          <a:ea typeface="+mn-ea"/>
                        </a:rPr>
                        <a:t>を送信</a:t>
                      </a:r>
                    </a:p>
                  </a:txBody>
                  <a:tcPr marL="72000" marR="72000" marT="36000" marB="36000" anchor="ctr"/>
                </a:tc>
                <a:extLst>
                  <a:ext uri="{0D108BD9-81ED-4DB2-BD59-A6C34878D82A}">
                    <a16:rowId xmlns:a16="http://schemas.microsoft.com/office/drawing/2014/main" val="10012"/>
                  </a:ext>
                </a:extLst>
              </a:tr>
            </a:tbl>
          </a:graphicData>
        </a:graphic>
      </p:graphicFrame>
      <p:sp>
        <p:nvSpPr>
          <p:cNvPr id="19" name="テキスト ボックス 18"/>
          <p:cNvSpPr txBox="1"/>
          <p:nvPr/>
        </p:nvSpPr>
        <p:spPr>
          <a:xfrm>
            <a:off x="4116388" y="296583"/>
            <a:ext cx="1431802"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ジョグダイアル操作</a:t>
            </a:r>
          </a:p>
        </p:txBody>
      </p:sp>
      <p:sp>
        <p:nvSpPr>
          <p:cNvPr id="31" name="角丸四角形 30"/>
          <p:cNvSpPr/>
          <p:nvPr/>
        </p:nvSpPr>
        <p:spPr>
          <a:xfrm>
            <a:off x="100947"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2" name="角丸四角形 31"/>
          <p:cNvSpPr/>
          <p:nvPr/>
        </p:nvSpPr>
        <p:spPr>
          <a:xfrm>
            <a:off x="1309440"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7" name="角丸四角形 36"/>
          <p:cNvSpPr/>
          <p:nvPr/>
        </p:nvSpPr>
        <p:spPr>
          <a:xfrm>
            <a:off x="2517932" y="6419850"/>
            <a:ext cx="1178578" cy="3656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8" name="角丸四角形 37"/>
          <p:cNvSpPr/>
          <p:nvPr/>
        </p:nvSpPr>
        <p:spPr>
          <a:xfrm>
            <a:off x="133002" y="618172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9" name="角丸四角形 38"/>
          <p:cNvSpPr/>
          <p:nvPr/>
        </p:nvSpPr>
        <p:spPr>
          <a:xfrm>
            <a:off x="130489" y="5761886"/>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sp>
        <p:nvSpPr>
          <p:cNvPr id="40" name="角丸四角形 39"/>
          <p:cNvSpPr/>
          <p:nvPr/>
        </p:nvSpPr>
        <p:spPr>
          <a:xfrm>
            <a:off x="3329767" y="5759980"/>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sp>
        <p:nvSpPr>
          <p:cNvPr id="41" name="正方形/長方形 40"/>
          <p:cNvSpPr/>
          <p:nvPr/>
        </p:nvSpPr>
        <p:spPr>
          <a:xfrm>
            <a:off x="519500" y="1441005"/>
            <a:ext cx="2762641" cy="4559745"/>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endParaRPr lang="en-US" altLang="ja-JP" sz="1801" dirty="0">
              <a:solidFill>
                <a:schemeClr val="tx1"/>
              </a:solidFill>
            </a:endParaRPr>
          </a:p>
          <a:p>
            <a:pPr algn="ctr"/>
            <a:r>
              <a:rPr lang="en-US" altLang="ja-JP" sz="1801" dirty="0">
                <a:solidFill>
                  <a:schemeClr val="tx1"/>
                </a:solidFill>
              </a:rPr>
              <a:t>(16</a:t>
            </a:r>
            <a:r>
              <a:rPr lang="ja-JP" altLang="en-US" sz="1801" dirty="0">
                <a:solidFill>
                  <a:schemeClr val="tx1"/>
                </a:solidFill>
              </a:rPr>
              <a:t>：</a:t>
            </a:r>
            <a:r>
              <a:rPr lang="en-US" altLang="ja-JP" sz="1801" dirty="0">
                <a:solidFill>
                  <a:schemeClr val="tx1"/>
                </a:solidFill>
              </a:rPr>
              <a:t>9)</a:t>
            </a:r>
            <a:endParaRPr lang="ja-JP" altLang="en-US" sz="1801" dirty="0">
              <a:solidFill>
                <a:schemeClr val="tx1"/>
              </a:solidFill>
            </a:endParaRPr>
          </a:p>
        </p:txBody>
      </p:sp>
      <p:sp>
        <p:nvSpPr>
          <p:cNvPr id="42" name="角丸四角形 41"/>
          <p:cNvSpPr/>
          <p:nvPr/>
        </p:nvSpPr>
        <p:spPr>
          <a:xfrm>
            <a:off x="1922983" y="6186490"/>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3" name="角丸四角形 42"/>
          <p:cNvSpPr/>
          <p:nvPr/>
        </p:nvSpPr>
        <p:spPr>
          <a:xfrm>
            <a:off x="76895" y="694924"/>
            <a:ext cx="3657143"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6" name="角丸四角形 40">
            <a:extLst>
              <a:ext uri="{FF2B5EF4-FFF2-40B4-BE49-F238E27FC236}">
                <a16:creationId xmlns:a16="http://schemas.microsoft.com/office/drawing/2014/main" id="{0B56536E-61CC-7FF1-2381-B7DB631F3008}"/>
              </a:ext>
            </a:extLst>
          </p:cNvPr>
          <p:cNvSpPr/>
          <p:nvPr/>
        </p:nvSpPr>
        <p:spPr>
          <a:xfrm>
            <a:off x="127633" y="4620416"/>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sp>
        <p:nvSpPr>
          <p:cNvPr id="7" name="角丸四角形 41">
            <a:extLst>
              <a:ext uri="{FF2B5EF4-FFF2-40B4-BE49-F238E27FC236}">
                <a16:creationId xmlns:a16="http://schemas.microsoft.com/office/drawing/2014/main" id="{E786270A-519C-040A-3D2F-647B47B67A79}"/>
              </a:ext>
            </a:extLst>
          </p:cNvPr>
          <p:cNvSpPr/>
          <p:nvPr/>
        </p:nvSpPr>
        <p:spPr>
          <a:xfrm>
            <a:off x="3325141" y="4622321"/>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sp>
        <p:nvSpPr>
          <p:cNvPr id="9" name="テキスト ボックス 8">
            <a:extLst>
              <a:ext uri="{FF2B5EF4-FFF2-40B4-BE49-F238E27FC236}">
                <a16:creationId xmlns:a16="http://schemas.microsoft.com/office/drawing/2014/main" id="{63946050-2B5B-A365-1F78-EF99A385D48B}"/>
              </a:ext>
            </a:extLst>
          </p:cNvPr>
          <p:cNvSpPr txBox="1"/>
          <p:nvPr/>
        </p:nvSpPr>
        <p:spPr>
          <a:xfrm>
            <a:off x="1136607" y="6971767"/>
            <a:ext cx="1593706" cy="276999"/>
          </a:xfrm>
          <a:prstGeom prst="rect">
            <a:avLst/>
          </a:prstGeom>
          <a:noFill/>
        </p:spPr>
        <p:txBody>
          <a:bodyPr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Δ3 </a:t>
            </a:r>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80430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C940DE3E-4E74-B504-C9F1-D6E75FA3B74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259373" y="2670305"/>
            <a:ext cx="2149200" cy="3582000"/>
          </a:xfrm>
          <a:prstGeom prst="rect">
            <a:avLst/>
          </a:prstGeom>
        </p:spPr>
      </p:pic>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60F39896-9075-6FA4-CA9B-D5CEDFB4B98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67063" y="2677368"/>
            <a:ext cx="2149200" cy="3582000"/>
          </a:xfrm>
          <a:prstGeom prst="rect">
            <a:avLst/>
          </a:prstGeom>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D7727423-A720-0D17-9DF5-FA1A3B53498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670376" y="2670305"/>
            <a:ext cx="2149200" cy="3582000"/>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D0BD3A31-6A92-1877-5355-75C2E1D2386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777755" y="2670305"/>
            <a:ext cx="2149200" cy="3582000"/>
          </a:xfrm>
          <a:prstGeom prst="rect">
            <a:avLst/>
          </a:prstGeom>
        </p:spPr>
      </p:pic>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3A872570-0822-CF90-632B-50A1476CAEB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6408" y="2670305"/>
            <a:ext cx="2149200" cy="3582000"/>
          </a:xfrm>
          <a:prstGeom prst="rect">
            <a:avLst/>
          </a:prstGeom>
        </p:spPr>
      </p:pic>
      <p:sp>
        <p:nvSpPr>
          <p:cNvPr id="4" name="タイトル 1"/>
          <p:cNvSpPr>
            <a:spLocks noGrp="1"/>
          </p:cNvSpPr>
          <p:nvPr>
            <p:ph type="title"/>
          </p:nvPr>
        </p:nvSpPr>
        <p:spPr>
          <a:xfrm>
            <a:off x="228599" y="323693"/>
            <a:ext cx="360045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デジタルカメラ画面④</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376239" y="3100499"/>
            <a:ext cx="1595436" cy="2690701"/>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pic>
        <p:nvPicPr>
          <p:cNvPr id="2" name="図 1"/>
          <p:cNvPicPr>
            <a:picLocks noChangeAspect="1"/>
          </p:cNvPicPr>
          <p:nvPr/>
        </p:nvPicPr>
        <p:blipFill>
          <a:blip r:embed="rId4"/>
          <a:stretch>
            <a:fillRect/>
          </a:stretch>
        </p:blipFill>
        <p:spPr>
          <a:xfrm>
            <a:off x="1664022" y="4654738"/>
            <a:ext cx="271123" cy="266722"/>
          </a:xfrm>
          <a:prstGeom prst="rect">
            <a:avLst/>
          </a:prstGeom>
        </p:spPr>
      </p:pic>
      <p:sp>
        <p:nvSpPr>
          <p:cNvPr id="22" name="テキスト ボックス 21"/>
          <p:cNvSpPr txBox="1"/>
          <p:nvPr/>
        </p:nvSpPr>
        <p:spPr>
          <a:xfrm>
            <a:off x="447065" y="1676616"/>
            <a:ext cx="1869461" cy="276999"/>
          </a:xfrm>
          <a:prstGeom prst="rect">
            <a:avLst/>
          </a:prstGeom>
          <a:noFill/>
        </p:spPr>
        <p:txBody>
          <a:bodyPr wrap="square" rtlCol="0">
            <a:spAutoFit/>
          </a:bodyPr>
          <a:lstStyle/>
          <a:p>
            <a:r>
              <a:rPr kumimoji="1" lang="ja-JP" altLang="en-US" sz="1200" dirty="0">
                <a:latin typeface="+mn-ea"/>
              </a:rPr>
              <a:t>：正順</a:t>
            </a:r>
            <a:r>
              <a:rPr lang="ja-JP" altLang="en-US" sz="1200" dirty="0">
                <a:latin typeface="+mn-ea"/>
              </a:rPr>
              <a:t>　　　　　　　：逆順</a:t>
            </a:r>
            <a:endParaRPr kumimoji="1" lang="ja-JP" altLang="en-US" sz="1200" dirty="0">
              <a:latin typeface="+mn-ea"/>
            </a:endParaRPr>
          </a:p>
        </p:txBody>
      </p:sp>
      <p:sp>
        <p:nvSpPr>
          <p:cNvPr id="26" name="正方形/長方形 25"/>
          <p:cNvSpPr/>
          <p:nvPr/>
        </p:nvSpPr>
        <p:spPr>
          <a:xfrm>
            <a:off x="283575" y="665325"/>
            <a:ext cx="1584088" cy="276999"/>
          </a:xfrm>
          <a:prstGeom prst="rect">
            <a:avLst/>
          </a:prstGeom>
        </p:spPr>
        <p:txBody>
          <a:bodyPr wrap="none">
            <a:spAutoFit/>
          </a:body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カメラ画像切替順番</a:t>
            </a:r>
            <a:endParaRPr lang="en-US" altLang="ja-JP" sz="1200" dirty="0">
              <a:solidFill>
                <a:srgbClr val="FF0000"/>
              </a:solidFill>
              <a:latin typeface="+mn-ea"/>
              <a:cs typeface="メイリオ" panose="020B0604030504040204" pitchFamily="50" charset="-128"/>
            </a:endParaRPr>
          </a:p>
        </p:txBody>
      </p:sp>
      <p:sp>
        <p:nvSpPr>
          <p:cNvPr id="27" name="テキスト ボックス 26"/>
          <p:cNvSpPr txBox="1"/>
          <p:nvPr/>
        </p:nvSpPr>
        <p:spPr>
          <a:xfrm>
            <a:off x="781431" y="1127485"/>
            <a:ext cx="726481"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リア</a:t>
            </a:r>
          </a:p>
        </p:txBody>
      </p:sp>
      <p:sp>
        <p:nvSpPr>
          <p:cNvPr id="30" name="テキスト ボックス 29"/>
          <p:cNvSpPr txBox="1"/>
          <p:nvPr/>
        </p:nvSpPr>
        <p:spPr>
          <a:xfrm>
            <a:off x="2111964" y="1127485"/>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lang="ja-JP" altLang="en-US" sz="1100" dirty="0"/>
              <a:t>左サイド</a:t>
            </a:r>
            <a:endParaRPr lang="en-US" altLang="ja-JP" sz="1100" dirty="0"/>
          </a:p>
        </p:txBody>
      </p:sp>
      <p:sp>
        <p:nvSpPr>
          <p:cNvPr id="31" name="テキスト ボックス 30"/>
          <p:cNvSpPr txBox="1"/>
          <p:nvPr/>
        </p:nvSpPr>
        <p:spPr>
          <a:xfrm>
            <a:off x="3711801" y="1127485"/>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右サイド</a:t>
            </a:r>
          </a:p>
        </p:txBody>
      </p:sp>
      <p:sp>
        <p:nvSpPr>
          <p:cNvPr id="32" name="テキスト ボックス 31"/>
          <p:cNvSpPr txBox="1"/>
          <p:nvPr/>
        </p:nvSpPr>
        <p:spPr>
          <a:xfrm>
            <a:off x="5311638" y="1127485"/>
            <a:ext cx="902811" cy="261610"/>
          </a:xfrm>
          <a:prstGeom prst="rect">
            <a:avLst/>
          </a:prstGeom>
          <a:noFill/>
          <a:ln>
            <a:solidFill>
              <a:schemeClr val="tx1"/>
            </a:solidFill>
          </a:ln>
        </p:spPr>
        <p:txBody>
          <a:bodyPr wrap="none" rtlCol="0">
            <a:spAutoFit/>
          </a:bodyPr>
          <a:lstStyle/>
          <a:p>
            <a:r>
              <a:rPr kumimoji="1" lang="ja-JP" altLang="en-US" sz="1100" dirty="0"/>
              <a:t>リア</a:t>
            </a:r>
            <a:r>
              <a:rPr kumimoji="1" lang="en-US" altLang="ja-JP" sz="1100" dirty="0"/>
              <a:t>+</a:t>
            </a:r>
            <a:r>
              <a:rPr lang="ja-JP" altLang="en-US" sz="1100" dirty="0"/>
              <a:t>右サイド</a:t>
            </a:r>
            <a:endParaRPr kumimoji="1" lang="ja-JP" altLang="en-US" sz="1100" dirty="0"/>
          </a:p>
        </p:txBody>
      </p:sp>
      <p:sp>
        <p:nvSpPr>
          <p:cNvPr id="37" name="テキスト ボックス 36"/>
          <p:cNvSpPr txBox="1"/>
          <p:nvPr/>
        </p:nvSpPr>
        <p:spPr>
          <a:xfrm>
            <a:off x="6818499" y="1127485"/>
            <a:ext cx="833883" cy="261610"/>
          </a:xfrm>
          <a:prstGeom prst="rect">
            <a:avLst/>
          </a:prstGeom>
          <a:noFill/>
          <a:ln>
            <a:solidFill>
              <a:schemeClr val="tx1"/>
            </a:solidFill>
          </a:ln>
        </p:spPr>
        <p:txBody>
          <a:bodyPr wrap="none" rtlCol="0">
            <a:spAutoFit/>
          </a:bodyPr>
          <a:lstStyle/>
          <a:p>
            <a:r>
              <a:rPr lang="en-US" altLang="ja-JP" sz="1100" dirty="0"/>
              <a:t>3</a:t>
            </a:r>
            <a:r>
              <a:rPr lang="ja-JP" altLang="en-US" sz="1100" dirty="0"/>
              <a:t>カメラ同時</a:t>
            </a:r>
            <a:endParaRPr kumimoji="1" lang="ja-JP" altLang="en-US" sz="1100" dirty="0"/>
          </a:p>
        </p:txBody>
      </p:sp>
      <p:cxnSp>
        <p:nvCxnSpPr>
          <p:cNvPr id="38" name="直線矢印コネクタ 37"/>
          <p:cNvCxnSpPr/>
          <p:nvPr/>
        </p:nvCxnSpPr>
        <p:spPr>
          <a:xfrm>
            <a:off x="331426" y="1825062"/>
            <a:ext cx="2312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464675" y="1829879"/>
            <a:ext cx="23030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1508882" y="1200732"/>
            <a:ext cx="612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rot="10800000">
            <a:off x="1498994" y="1342192"/>
            <a:ext cx="612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117637" y="1200731"/>
            <a:ext cx="612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rot="10800000">
            <a:off x="3107749" y="1342191"/>
            <a:ext cx="612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4707586" y="1197170"/>
            <a:ext cx="612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a:off x="4697698" y="1338630"/>
            <a:ext cx="612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6214449" y="1198135"/>
            <a:ext cx="612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rot="10800000">
            <a:off x="6204561" y="1339595"/>
            <a:ext cx="612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572197" y="997782"/>
            <a:ext cx="7246618" cy="242867"/>
          </a:xfrm>
          <a:custGeom>
            <a:avLst/>
            <a:gdLst>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177800 w 7854950"/>
              <a:gd name="connsiteY5" fmla="*/ 419100 h 419100"/>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304062 w 7854950"/>
              <a:gd name="connsiteY5" fmla="*/ 412750 h 419100"/>
              <a:gd name="connsiteX0" fmla="*/ 7689850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4950" h="422275">
                <a:moveTo>
                  <a:pt x="7689850" y="387350"/>
                </a:moveTo>
                <a:lnTo>
                  <a:pt x="7854950" y="387350"/>
                </a:lnTo>
                <a:lnTo>
                  <a:pt x="7854950" y="0"/>
                </a:lnTo>
                <a:lnTo>
                  <a:pt x="0" y="0"/>
                </a:lnTo>
                <a:lnTo>
                  <a:pt x="0" y="419100"/>
                </a:lnTo>
                <a:lnTo>
                  <a:pt x="233039" y="422275"/>
                </a:lnTo>
              </a:path>
            </a:pathLst>
          </a:custGeom>
          <a:noFill/>
          <a:ln w="381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フリーフォーム 48"/>
          <p:cNvSpPr/>
          <p:nvPr/>
        </p:nvSpPr>
        <p:spPr>
          <a:xfrm rot="10800000">
            <a:off x="572195" y="1327511"/>
            <a:ext cx="7299961" cy="262538"/>
          </a:xfrm>
          <a:custGeom>
            <a:avLst/>
            <a:gdLst>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177800 w 7854950"/>
              <a:gd name="connsiteY5" fmla="*/ 419100 h 419100"/>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304062 w 7854950"/>
              <a:gd name="connsiteY5" fmla="*/ 412750 h 419100"/>
              <a:gd name="connsiteX0" fmla="*/ 7689850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 name="connsiteX0" fmla="*/ 7638093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4950" h="422275">
                <a:moveTo>
                  <a:pt x="7638093" y="387350"/>
                </a:moveTo>
                <a:lnTo>
                  <a:pt x="7854950" y="387350"/>
                </a:lnTo>
                <a:lnTo>
                  <a:pt x="7854950" y="0"/>
                </a:lnTo>
                <a:lnTo>
                  <a:pt x="0" y="0"/>
                </a:lnTo>
                <a:lnTo>
                  <a:pt x="0" y="419100"/>
                </a:lnTo>
                <a:lnTo>
                  <a:pt x="233039" y="422275"/>
                </a:lnTo>
              </a:path>
            </a:pathLst>
          </a:custGeom>
          <a:noFill/>
          <a:ln w="381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2666943" y="3100499"/>
            <a:ext cx="1595495" cy="2690701"/>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60" name="正方形/長方形 59"/>
          <p:cNvSpPr/>
          <p:nvPr/>
        </p:nvSpPr>
        <p:spPr>
          <a:xfrm>
            <a:off x="4953000" y="3100499"/>
            <a:ext cx="1604963" cy="2690702"/>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63" name="正方形/長方形 62"/>
          <p:cNvSpPr/>
          <p:nvPr/>
        </p:nvSpPr>
        <p:spPr>
          <a:xfrm>
            <a:off x="7229475" y="3100499"/>
            <a:ext cx="1614488" cy="2690701"/>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66" name="正方形/長方形 65"/>
          <p:cNvSpPr/>
          <p:nvPr/>
        </p:nvSpPr>
        <p:spPr>
          <a:xfrm>
            <a:off x="9529763" y="3100499"/>
            <a:ext cx="1604962" cy="2690701"/>
          </a:xfrm>
          <a:prstGeom prst="rect">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73" name="テキスト ボックス 72"/>
          <p:cNvSpPr txBox="1"/>
          <p:nvPr/>
        </p:nvSpPr>
        <p:spPr>
          <a:xfrm>
            <a:off x="779493" y="6342228"/>
            <a:ext cx="726481"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リア</a:t>
            </a:r>
          </a:p>
        </p:txBody>
      </p:sp>
      <p:sp>
        <p:nvSpPr>
          <p:cNvPr id="74" name="テキスト ボックス 73"/>
          <p:cNvSpPr txBox="1"/>
          <p:nvPr/>
        </p:nvSpPr>
        <p:spPr>
          <a:xfrm>
            <a:off x="2885079" y="6342228"/>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lang="ja-JP" altLang="en-US" sz="1100" dirty="0"/>
              <a:t>左サイド</a:t>
            </a:r>
            <a:endParaRPr lang="en-US" altLang="ja-JP" sz="1100" dirty="0"/>
          </a:p>
        </p:txBody>
      </p:sp>
      <p:sp>
        <p:nvSpPr>
          <p:cNvPr id="75" name="テキスト ボックス 74"/>
          <p:cNvSpPr txBox="1"/>
          <p:nvPr/>
        </p:nvSpPr>
        <p:spPr>
          <a:xfrm>
            <a:off x="5259969" y="6342228"/>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右サイド</a:t>
            </a:r>
          </a:p>
        </p:txBody>
      </p:sp>
      <p:sp>
        <p:nvSpPr>
          <p:cNvPr id="76" name="テキスト ボックス 75"/>
          <p:cNvSpPr txBox="1"/>
          <p:nvPr/>
        </p:nvSpPr>
        <p:spPr>
          <a:xfrm>
            <a:off x="7634859" y="6342228"/>
            <a:ext cx="902811" cy="261610"/>
          </a:xfrm>
          <a:prstGeom prst="rect">
            <a:avLst/>
          </a:prstGeom>
          <a:noFill/>
          <a:ln>
            <a:solidFill>
              <a:schemeClr val="tx1"/>
            </a:solidFill>
          </a:ln>
        </p:spPr>
        <p:txBody>
          <a:bodyPr wrap="none" rtlCol="0">
            <a:spAutoFit/>
          </a:bodyPr>
          <a:lstStyle/>
          <a:p>
            <a:r>
              <a:rPr kumimoji="1" lang="ja-JP" altLang="en-US" sz="1100" dirty="0"/>
              <a:t>リア</a:t>
            </a:r>
            <a:r>
              <a:rPr kumimoji="1" lang="en-US" altLang="ja-JP" sz="1100" dirty="0"/>
              <a:t>+</a:t>
            </a:r>
            <a:r>
              <a:rPr lang="ja-JP" altLang="en-US" sz="1100" dirty="0"/>
              <a:t>右サイド</a:t>
            </a:r>
            <a:endParaRPr kumimoji="1" lang="ja-JP" altLang="en-US" sz="1100" dirty="0"/>
          </a:p>
        </p:txBody>
      </p:sp>
      <p:sp>
        <p:nvSpPr>
          <p:cNvPr id="77" name="テキスト ボックス 76"/>
          <p:cNvSpPr txBox="1"/>
          <p:nvPr/>
        </p:nvSpPr>
        <p:spPr>
          <a:xfrm>
            <a:off x="9916775" y="6342228"/>
            <a:ext cx="833883" cy="261610"/>
          </a:xfrm>
          <a:prstGeom prst="rect">
            <a:avLst/>
          </a:prstGeom>
          <a:noFill/>
          <a:ln>
            <a:solidFill>
              <a:schemeClr val="tx1"/>
            </a:solidFill>
          </a:ln>
        </p:spPr>
        <p:txBody>
          <a:bodyPr wrap="none" rtlCol="0">
            <a:spAutoFit/>
          </a:bodyPr>
          <a:lstStyle/>
          <a:p>
            <a:r>
              <a:rPr lang="en-US" altLang="ja-JP" sz="1100" dirty="0"/>
              <a:t>3</a:t>
            </a:r>
            <a:r>
              <a:rPr lang="ja-JP" altLang="en-US" sz="1100" dirty="0"/>
              <a:t>カメラ同時</a:t>
            </a:r>
            <a:endParaRPr kumimoji="1" lang="ja-JP" altLang="en-US" sz="1100"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9667" y="4469501"/>
            <a:ext cx="263829" cy="263829"/>
          </a:xfrm>
          <a:prstGeom prst="rect">
            <a:avLst/>
          </a:prstGeom>
        </p:spPr>
      </p:pic>
      <p:pic>
        <p:nvPicPr>
          <p:cNvPr id="78" name="図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68215" y="3100499"/>
            <a:ext cx="266094" cy="266094"/>
          </a:xfrm>
          <a:prstGeom prst="rect">
            <a:avLst/>
          </a:prstGeom>
        </p:spPr>
      </p:pic>
      <p:pic>
        <p:nvPicPr>
          <p:cNvPr id="79" name="図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2056" y="4468368"/>
            <a:ext cx="266094" cy="266094"/>
          </a:xfrm>
          <a:prstGeom prst="rect">
            <a:avLst/>
          </a:prstGeom>
        </p:spPr>
      </p:pic>
      <p:pic>
        <p:nvPicPr>
          <p:cNvPr id="80" name="図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1962" y="3097926"/>
            <a:ext cx="266094" cy="266094"/>
          </a:xfrm>
          <a:prstGeom prst="rect">
            <a:avLst/>
          </a:prstGeom>
        </p:spPr>
      </p:pic>
      <p:pic>
        <p:nvPicPr>
          <p:cNvPr id="81" name="図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763" y="3100191"/>
            <a:ext cx="263829" cy="263829"/>
          </a:xfrm>
          <a:prstGeom prst="rect">
            <a:avLst/>
          </a:prstGeom>
        </p:spPr>
      </p:pic>
      <p:pic>
        <p:nvPicPr>
          <p:cNvPr id="82" name="図 81"/>
          <p:cNvPicPr>
            <a:picLocks noChangeAspect="1"/>
          </p:cNvPicPr>
          <p:nvPr/>
        </p:nvPicPr>
        <p:blipFill>
          <a:blip r:embed="rId4"/>
          <a:stretch>
            <a:fillRect/>
          </a:stretch>
        </p:blipFill>
        <p:spPr>
          <a:xfrm>
            <a:off x="10851962" y="4462525"/>
            <a:ext cx="271123" cy="266722"/>
          </a:xfrm>
          <a:prstGeom prst="rect">
            <a:avLst/>
          </a:prstGeom>
        </p:spPr>
      </p:pic>
      <p:pic>
        <p:nvPicPr>
          <p:cNvPr id="83" name="図 82"/>
          <p:cNvPicPr>
            <a:picLocks noChangeAspect="1"/>
          </p:cNvPicPr>
          <p:nvPr/>
        </p:nvPicPr>
        <p:blipFill>
          <a:blip r:embed="rId4"/>
          <a:stretch>
            <a:fillRect/>
          </a:stretch>
        </p:blipFill>
        <p:spPr>
          <a:xfrm>
            <a:off x="8563186" y="4462525"/>
            <a:ext cx="271123" cy="266722"/>
          </a:xfrm>
          <a:prstGeom prst="rect">
            <a:avLst/>
          </a:prstGeom>
        </p:spPr>
      </p:pic>
      <p:sp>
        <p:nvSpPr>
          <p:cNvPr id="5" name="テキスト ボックス 4"/>
          <p:cNvSpPr txBox="1"/>
          <p:nvPr/>
        </p:nvSpPr>
        <p:spPr>
          <a:xfrm>
            <a:off x="336614" y="2028797"/>
            <a:ext cx="3498073" cy="261610"/>
          </a:xfrm>
          <a:prstGeom prst="rect">
            <a:avLst/>
          </a:prstGeom>
          <a:noFill/>
        </p:spPr>
        <p:txBody>
          <a:bodyPr wrap="none" rtlCol="0">
            <a:spAutoFit/>
          </a:bodyPr>
          <a:lstStyle/>
          <a:p>
            <a:r>
              <a:rPr kumimoji="1" lang="ja-JP" altLang="en-US" sz="1100" dirty="0"/>
              <a:t>カメラ位置のアイコンは</a:t>
            </a:r>
            <a:r>
              <a:rPr kumimoji="1" lang="en-US" altLang="ja-JP" sz="1100" dirty="0"/>
              <a:t>CAN_[CPI] 0Byte</a:t>
            </a:r>
            <a:r>
              <a:rPr kumimoji="1" lang="ja-JP" altLang="en-US" sz="1100" dirty="0"/>
              <a:t>に基づいて表示する</a:t>
            </a:r>
          </a:p>
        </p:txBody>
      </p:sp>
      <p:pic>
        <p:nvPicPr>
          <p:cNvPr id="52" name="図 51"/>
          <p:cNvPicPr>
            <a:picLocks noChangeAspect="1"/>
          </p:cNvPicPr>
          <p:nvPr/>
        </p:nvPicPr>
        <p:blipFill>
          <a:blip r:embed="rId4"/>
          <a:stretch>
            <a:fillRect/>
          </a:stretch>
        </p:blipFill>
        <p:spPr>
          <a:xfrm>
            <a:off x="456234" y="2299906"/>
            <a:ext cx="271123" cy="266722"/>
          </a:xfrm>
          <a:prstGeom prst="rect">
            <a:avLst/>
          </a:prstGeom>
        </p:spPr>
      </p:pic>
      <p:pic>
        <p:nvPicPr>
          <p:cNvPr id="53" name="図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94" y="2294580"/>
            <a:ext cx="263829" cy="263829"/>
          </a:xfrm>
          <a:prstGeom prst="rect">
            <a:avLst/>
          </a:prstGeom>
        </p:spPr>
      </p:pic>
      <p:pic>
        <p:nvPicPr>
          <p:cNvPr id="54" name="図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619" y="2293447"/>
            <a:ext cx="266094" cy="266094"/>
          </a:xfrm>
          <a:prstGeom prst="rect">
            <a:avLst/>
          </a:prstGeom>
        </p:spPr>
      </p:pic>
      <p:sp>
        <p:nvSpPr>
          <p:cNvPr id="13" name="テキスト ボックス 12">
            <a:extLst>
              <a:ext uri="{FF2B5EF4-FFF2-40B4-BE49-F238E27FC236}">
                <a16:creationId xmlns:a16="http://schemas.microsoft.com/office/drawing/2014/main" id="{6227E6A5-CEC9-1F04-7C09-FD6F57F0D3DC}"/>
              </a:ext>
            </a:extLst>
          </p:cNvPr>
          <p:cNvSpPr txBox="1"/>
          <p:nvPr/>
        </p:nvSpPr>
        <p:spPr>
          <a:xfrm>
            <a:off x="9916775" y="2294767"/>
            <a:ext cx="1593706" cy="276999"/>
          </a:xfrm>
          <a:prstGeom prst="rect">
            <a:avLst/>
          </a:prstGeom>
          <a:noFill/>
        </p:spPr>
        <p:txBody>
          <a:bodyPr wrap="none" rtlCol="0">
            <a:spAutoFit/>
          </a:bodyPr>
          <a:lstStyle/>
          <a:p>
            <a:r>
              <a:rPr lang="en-US" altLang="ja-JP" sz="1200" dirty="0">
                <a:solidFill>
                  <a:srgbClr val="FF0000"/>
                </a:solidFill>
                <a:latin typeface="Meiryo UI" panose="020B0604030504040204" pitchFamily="50" charset="-128"/>
                <a:ea typeface="Meiryo UI" panose="020B0604030504040204" pitchFamily="50" charset="-128"/>
              </a:rPr>
              <a:t>Δ3</a:t>
            </a:r>
            <a:r>
              <a:rPr lang="ja-JP" altLang="en-US" sz="1200" dirty="0">
                <a:solidFill>
                  <a:srgbClr val="FF0000"/>
                </a:solidFill>
                <a:latin typeface="Meiryo UI" panose="020B0604030504040204" pitchFamily="50" charset="-128"/>
                <a:ea typeface="Meiryo UI" panose="020B0604030504040204" pitchFamily="50" charset="-128"/>
              </a:rPr>
              <a:t> </a:t>
            </a:r>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90654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図 16" descr="グラフィカル ユーザー インターフェイス, テキスト, アプリケーション&#10;&#10;自動的に生成された説明">
            <a:extLst>
              <a:ext uri="{FF2B5EF4-FFF2-40B4-BE49-F238E27FC236}">
                <a16:creationId xmlns:a16="http://schemas.microsoft.com/office/drawing/2014/main" id="{649C2226-0BE3-7E56-5C05-F56253735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5116" y="3965749"/>
            <a:ext cx="3840000" cy="2160000"/>
          </a:xfrm>
          <a:prstGeom prst="rect">
            <a:avLst/>
          </a:prstGeom>
        </p:spPr>
      </p:pic>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77E262DD-B595-BA3A-1468-774E7BBECA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25" y="3965749"/>
            <a:ext cx="3840000" cy="2160000"/>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0042E5E-4968-DD74-32A2-8ED979FFF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6653" y="954695"/>
            <a:ext cx="3840000" cy="2160000"/>
          </a:xfrm>
          <a:prstGeom prst="rect">
            <a:avLst/>
          </a:prstGeom>
        </p:spPr>
      </p:pic>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62284ED5-C7FE-2171-36FA-57B91E85A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170" y="961854"/>
            <a:ext cx="3840000" cy="2160000"/>
          </a:xfrm>
          <a:prstGeom prst="rect">
            <a:avLst/>
          </a:prstGeom>
        </p:spPr>
      </p:pic>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CF0B8E00-6D72-C6AB-7643-5FF6DC1BE5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25" y="957091"/>
            <a:ext cx="3840000" cy="2160000"/>
          </a:xfrm>
          <a:prstGeom prst="rect">
            <a:avLst/>
          </a:prstGeom>
        </p:spPr>
      </p:pic>
      <p:sp>
        <p:nvSpPr>
          <p:cNvPr id="4" name="タイトル 1"/>
          <p:cNvSpPr>
            <a:spLocks noGrp="1"/>
          </p:cNvSpPr>
          <p:nvPr>
            <p:ph type="title"/>
          </p:nvPr>
        </p:nvSpPr>
        <p:spPr>
          <a:xfrm>
            <a:off x="228599" y="323693"/>
            <a:ext cx="360045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デジタルカメラ画面⑤</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666869" y="3357673"/>
            <a:ext cx="726481"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リア</a:t>
            </a:r>
          </a:p>
        </p:txBody>
      </p:sp>
      <p:sp>
        <p:nvSpPr>
          <p:cNvPr id="53" name="テキスト ボックス 52"/>
          <p:cNvSpPr txBox="1"/>
          <p:nvPr/>
        </p:nvSpPr>
        <p:spPr>
          <a:xfrm>
            <a:off x="5601696" y="3374561"/>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lang="ja-JP" altLang="en-US" sz="1100" dirty="0"/>
              <a:t>左サイド</a:t>
            </a:r>
            <a:endParaRPr lang="en-US" altLang="ja-JP" sz="1100" dirty="0"/>
          </a:p>
        </p:txBody>
      </p:sp>
      <p:sp>
        <p:nvSpPr>
          <p:cNvPr id="54" name="テキスト ボックス 53"/>
          <p:cNvSpPr txBox="1"/>
          <p:nvPr/>
        </p:nvSpPr>
        <p:spPr>
          <a:xfrm>
            <a:off x="9765069" y="3374561"/>
            <a:ext cx="995785" cy="261610"/>
          </a:xfrm>
          <a:prstGeom prst="rect">
            <a:avLst/>
          </a:prstGeom>
          <a:noFill/>
          <a:ln>
            <a:solidFill>
              <a:schemeClr val="tx1"/>
            </a:solidFill>
          </a:ln>
        </p:spPr>
        <p:txBody>
          <a:bodyPr wrap="none" rtlCol="0">
            <a:spAutoFit/>
          </a:bodyPr>
          <a:lstStyle/>
          <a:p>
            <a:r>
              <a:rPr kumimoji="1" lang="ja-JP" altLang="en-US" sz="1100" dirty="0"/>
              <a:t>鳥瞰</a:t>
            </a:r>
            <a:r>
              <a:rPr kumimoji="1" lang="en-US" altLang="ja-JP" sz="1100" dirty="0"/>
              <a:t>+</a:t>
            </a:r>
            <a:r>
              <a:rPr kumimoji="1" lang="ja-JP" altLang="en-US" sz="1100" dirty="0"/>
              <a:t>右サイド</a:t>
            </a:r>
          </a:p>
        </p:txBody>
      </p:sp>
      <p:sp>
        <p:nvSpPr>
          <p:cNvPr id="55" name="テキスト ボックス 54"/>
          <p:cNvSpPr txBox="1"/>
          <p:nvPr/>
        </p:nvSpPr>
        <p:spPr>
          <a:xfrm>
            <a:off x="1578705" y="6374599"/>
            <a:ext cx="902811" cy="261610"/>
          </a:xfrm>
          <a:prstGeom prst="rect">
            <a:avLst/>
          </a:prstGeom>
          <a:noFill/>
          <a:ln>
            <a:solidFill>
              <a:schemeClr val="tx1"/>
            </a:solidFill>
          </a:ln>
        </p:spPr>
        <p:txBody>
          <a:bodyPr wrap="none" rtlCol="0">
            <a:spAutoFit/>
          </a:bodyPr>
          <a:lstStyle/>
          <a:p>
            <a:r>
              <a:rPr kumimoji="1" lang="ja-JP" altLang="en-US" sz="1100" dirty="0"/>
              <a:t>リア</a:t>
            </a:r>
            <a:r>
              <a:rPr kumimoji="1" lang="en-US" altLang="ja-JP" sz="1100" dirty="0"/>
              <a:t>+</a:t>
            </a:r>
            <a:r>
              <a:rPr lang="ja-JP" altLang="en-US" sz="1100" dirty="0"/>
              <a:t>右サイド</a:t>
            </a:r>
            <a:endParaRPr kumimoji="1" lang="ja-JP" altLang="en-US" sz="1100" dirty="0"/>
          </a:p>
        </p:txBody>
      </p:sp>
      <p:sp>
        <p:nvSpPr>
          <p:cNvPr id="56" name="テキスト ボックス 55"/>
          <p:cNvSpPr txBox="1"/>
          <p:nvPr/>
        </p:nvSpPr>
        <p:spPr>
          <a:xfrm>
            <a:off x="5788242" y="6374599"/>
            <a:ext cx="833883" cy="261610"/>
          </a:xfrm>
          <a:prstGeom prst="rect">
            <a:avLst/>
          </a:prstGeom>
          <a:noFill/>
          <a:ln>
            <a:solidFill>
              <a:schemeClr val="tx1"/>
            </a:solidFill>
          </a:ln>
        </p:spPr>
        <p:txBody>
          <a:bodyPr wrap="none" rtlCol="0">
            <a:spAutoFit/>
          </a:bodyPr>
          <a:lstStyle/>
          <a:p>
            <a:r>
              <a:rPr lang="en-US" altLang="ja-JP" sz="1100" dirty="0"/>
              <a:t>3</a:t>
            </a:r>
            <a:r>
              <a:rPr lang="ja-JP" altLang="en-US" sz="1100" dirty="0"/>
              <a:t>カメラ同時</a:t>
            </a:r>
            <a:endParaRPr kumimoji="1" lang="ja-JP" altLang="en-US" sz="1100" dirty="0"/>
          </a:p>
        </p:txBody>
      </p:sp>
      <p:sp>
        <p:nvSpPr>
          <p:cNvPr id="67" name="正方形/長方形 66"/>
          <p:cNvSpPr/>
          <p:nvPr/>
        </p:nvSpPr>
        <p:spPr>
          <a:xfrm>
            <a:off x="110109" y="1184850"/>
            <a:ext cx="3024000" cy="1692000"/>
          </a:xfrm>
          <a:prstGeom prst="rect">
            <a:avLst/>
          </a:prstGeom>
          <a:solidFill>
            <a:srgbClr val="FFFF0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85" name="正方形/長方形 84"/>
          <p:cNvSpPr/>
          <p:nvPr/>
        </p:nvSpPr>
        <p:spPr>
          <a:xfrm>
            <a:off x="4179589" y="1183047"/>
            <a:ext cx="3024000" cy="1692000"/>
          </a:xfrm>
          <a:prstGeom prst="rect">
            <a:avLst/>
          </a:prstGeom>
          <a:solidFill>
            <a:srgbClr val="FFFF0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88" name="正方形/長方形 87"/>
          <p:cNvSpPr/>
          <p:nvPr/>
        </p:nvSpPr>
        <p:spPr>
          <a:xfrm>
            <a:off x="110111" y="4186863"/>
            <a:ext cx="3024000" cy="1692000"/>
          </a:xfrm>
          <a:prstGeom prst="rect">
            <a:avLst/>
          </a:prstGeom>
          <a:solidFill>
            <a:srgbClr val="FFFF0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91" name="正方形/長方形 90"/>
          <p:cNvSpPr/>
          <p:nvPr/>
        </p:nvSpPr>
        <p:spPr>
          <a:xfrm>
            <a:off x="4285183" y="4186863"/>
            <a:ext cx="3024000" cy="1692000"/>
          </a:xfrm>
          <a:prstGeom prst="rect">
            <a:avLst/>
          </a:prstGeom>
          <a:solidFill>
            <a:srgbClr val="FFFF0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sp>
        <p:nvSpPr>
          <p:cNvPr id="94" name="正方形/長方形 93"/>
          <p:cNvSpPr/>
          <p:nvPr/>
        </p:nvSpPr>
        <p:spPr>
          <a:xfrm>
            <a:off x="8249068" y="1180507"/>
            <a:ext cx="3024000" cy="1692000"/>
          </a:xfrm>
          <a:prstGeom prst="rect">
            <a:avLst/>
          </a:prstGeom>
          <a:solidFill>
            <a:srgbClr val="FFFF00"/>
          </a:solid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カメラ画像</a:t>
            </a:r>
          </a:p>
        </p:txBody>
      </p:sp>
      <p:pic>
        <p:nvPicPr>
          <p:cNvPr id="95" name="図 94"/>
          <p:cNvPicPr>
            <a:picLocks noChangeAspect="1"/>
          </p:cNvPicPr>
          <p:nvPr/>
        </p:nvPicPr>
        <p:blipFill>
          <a:blip r:embed="rId4"/>
          <a:stretch>
            <a:fillRect/>
          </a:stretch>
        </p:blipFill>
        <p:spPr>
          <a:xfrm>
            <a:off x="2837386" y="1211226"/>
            <a:ext cx="271123" cy="266722"/>
          </a:xfrm>
          <a:prstGeom prst="rect">
            <a:avLst/>
          </a:prstGeom>
        </p:spPr>
      </p:pic>
      <p:pic>
        <p:nvPicPr>
          <p:cNvPr id="96" name="図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35" y="1211226"/>
            <a:ext cx="263829" cy="263829"/>
          </a:xfrm>
          <a:prstGeom prst="rect">
            <a:avLst/>
          </a:prstGeom>
        </p:spPr>
      </p:pic>
      <p:pic>
        <p:nvPicPr>
          <p:cNvPr id="97" name="図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0574" y="4214599"/>
            <a:ext cx="266094" cy="266094"/>
          </a:xfrm>
          <a:prstGeom prst="rect">
            <a:avLst/>
          </a:prstGeom>
        </p:spPr>
      </p:pic>
      <p:pic>
        <p:nvPicPr>
          <p:cNvPr id="98" name="図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84611" y="1203062"/>
            <a:ext cx="266094" cy="266094"/>
          </a:xfrm>
          <a:prstGeom prst="rect">
            <a:avLst/>
          </a:prstGeom>
        </p:spPr>
      </p:pic>
      <p:pic>
        <p:nvPicPr>
          <p:cNvPr id="99" name="図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3106" y="4213680"/>
            <a:ext cx="266094" cy="266094"/>
          </a:xfrm>
          <a:prstGeom prst="rect">
            <a:avLst/>
          </a:prstGeom>
        </p:spPr>
      </p:pic>
      <p:pic>
        <p:nvPicPr>
          <p:cNvPr id="100" name="図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524" y="4213971"/>
            <a:ext cx="263829" cy="263829"/>
          </a:xfrm>
          <a:prstGeom prst="rect">
            <a:avLst/>
          </a:prstGeom>
        </p:spPr>
      </p:pic>
      <p:pic>
        <p:nvPicPr>
          <p:cNvPr id="101" name="図 100"/>
          <p:cNvPicPr>
            <a:picLocks noChangeAspect="1"/>
          </p:cNvPicPr>
          <p:nvPr/>
        </p:nvPicPr>
        <p:blipFill>
          <a:blip r:embed="rId4"/>
          <a:stretch>
            <a:fillRect/>
          </a:stretch>
        </p:blipFill>
        <p:spPr>
          <a:xfrm>
            <a:off x="1361869" y="4213971"/>
            <a:ext cx="271123" cy="266722"/>
          </a:xfrm>
          <a:prstGeom prst="rect">
            <a:avLst/>
          </a:prstGeom>
        </p:spPr>
      </p:pic>
      <p:pic>
        <p:nvPicPr>
          <p:cNvPr id="102" name="図 101"/>
          <p:cNvPicPr>
            <a:picLocks noChangeAspect="1"/>
          </p:cNvPicPr>
          <p:nvPr/>
        </p:nvPicPr>
        <p:blipFill>
          <a:blip r:embed="rId4"/>
          <a:stretch>
            <a:fillRect/>
          </a:stretch>
        </p:blipFill>
        <p:spPr>
          <a:xfrm>
            <a:off x="6187599" y="4211078"/>
            <a:ext cx="271123" cy="266722"/>
          </a:xfrm>
          <a:prstGeom prst="rect">
            <a:avLst/>
          </a:prstGeom>
        </p:spPr>
      </p:pic>
      <p:sp>
        <p:nvSpPr>
          <p:cNvPr id="6" name="テキスト ボックス 5">
            <a:extLst>
              <a:ext uri="{FF2B5EF4-FFF2-40B4-BE49-F238E27FC236}">
                <a16:creationId xmlns:a16="http://schemas.microsoft.com/office/drawing/2014/main" id="{B10ABE5D-B5EF-9364-F645-A91510009129}"/>
              </a:ext>
            </a:extLst>
          </p:cNvPr>
          <p:cNvSpPr txBox="1"/>
          <p:nvPr/>
        </p:nvSpPr>
        <p:spPr>
          <a:xfrm>
            <a:off x="2456699" y="3522746"/>
            <a:ext cx="2472152" cy="276999"/>
          </a:xfrm>
          <a:prstGeom prst="rect">
            <a:avLst/>
          </a:prstGeom>
          <a:noFill/>
        </p:spPr>
        <p:txBody>
          <a:bodyPr wrap="none" rtlCol="0">
            <a:spAutoFit/>
          </a:bodyPr>
          <a:lstStyle/>
          <a:p>
            <a:r>
              <a:rPr kumimoji="1" lang="en-US" altLang="ja-JP" sz="1200" dirty="0">
                <a:latin typeface="Meiryo UI" panose="020B0604030504040204" pitchFamily="50" charset="-128"/>
                <a:ea typeface="Meiryo UI" panose="020B0604030504040204" pitchFamily="50" charset="-128"/>
              </a:rPr>
              <a:t>Δ1</a:t>
            </a:r>
            <a:r>
              <a:rPr kumimoji="1" lang="ja-JP" altLang="en-US"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機能ランプ追加・メータ位置変更</a:t>
            </a:r>
            <a:endParaRPr kumimoji="1" lang="ja-JP" altLang="en-US" sz="1200" dirty="0">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id="{019FBC93-883B-BCB9-3654-CA0A5225CFC8}"/>
              </a:ext>
            </a:extLst>
          </p:cNvPr>
          <p:cNvSpPr/>
          <p:nvPr/>
        </p:nvSpPr>
        <p:spPr>
          <a:xfrm>
            <a:off x="3059097" y="1181029"/>
            <a:ext cx="621364" cy="76218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5288D273-0764-00A6-D2F6-C3B26DB7AFD3}"/>
              </a:ext>
            </a:extLst>
          </p:cNvPr>
          <p:cNvCxnSpPr>
            <a:cxnSpLocks/>
            <a:stCxn id="7" idx="2"/>
          </p:cNvCxnSpPr>
          <p:nvPr/>
        </p:nvCxnSpPr>
        <p:spPr>
          <a:xfrm flipH="1">
            <a:off x="3207439" y="1943209"/>
            <a:ext cx="162340" cy="16760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62F17DE8-CAB2-379B-1FE6-52D5BCA66A66}"/>
              </a:ext>
            </a:extLst>
          </p:cNvPr>
          <p:cNvSpPr/>
          <p:nvPr/>
        </p:nvSpPr>
        <p:spPr>
          <a:xfrm>
            <a:off x="3692775" y="1722343"/>
            <a:ext cx="256912" cy="22086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41494D8A-4305-5A84-C5E6-2942CE4C562A}"/>
              </a:ext>
            </a:extLst>
          </p:cNvPr>
          <p:cNvSpPr txBox="1"/>
          <p:nvPr/>
        </p:nvSpPr>
        <p:spPr>
          <a:xfrm>
            <a:off x="3423670" y="3246637"/>
            <a:ext cx="144302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Δ3</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機能ランプ追加</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AAB3A611-6AA0-9F2E-987D-73D599CA897C}"/>
              </a:ext>
            </a:extLst>
          </p:cNvPr>
          <p:cNvCxnSpPr>
            <a:cxnSpLocks/>
            <a:stCxn id="20" idx="2"/>
          </p:cNvCxnSpPr>
          <p:nvPr/>
        </p:nvCxnSpPr>
        <p:spPr>
          <a:xfrm>
            <a:off x="3821231" y="1943209"/>
            <a:ext cx="121269" cy="13288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8809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5657" t="543" r="89255" b="49547"/>
          <a:stretch/>
        </p:blipFill>
        <p:spPr>
          <a:xfrm rot="16200000">
            <a:off x="2821250" y="4765492"/>
            <a:ext cx="310126" cy="1825541"/>
          </a:xfrm>
          <a:prstGeom prst="rect">
            <a:avLst/>
          </a:prstGeom>
        </p:spPr>
      </p:pic>
      <p:sp>
        <p:nvSpPr>
          <p:cNvPr id="49" name="角丸四角形 48"/>
          <p:cNvSpPr/>
          <p:nvPr/>
        </p:nvSpPr>
        <p:spPr>
          <a:xfrm>
            <a:off x="2125083"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91" name="直線矢印コネクタ 90"/>
          <p:cNvCxnSpPr>
            <a:cxnSpLocks/>
          </p:cNvCxnSpPr>
          <p:nvPr/>
        </p:nvCxnSpPr>
        <p:spPr>
          <a:xfrm flipH="1" flipV="1">
            <a:off x="1064628" y="4143375"/>
            <a:ext cx="930928" cy="140153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a:off x="3789485" y="5889336"/>
            <a:ext cx="1723292" cy="49886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V="1">
            <a:off x="2859618" y="4034932"/>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84287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デジタルカメラ画面（縦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06" name="直線矢印コネクタ 105"/>
          <p:cNvCxnSpPr/>
          <p:nvPr/>
        </p:nvCxnSpPr>
        <p:spPr>
          <a:xfrm flipH="1">
            <a:off x="3196427" y="3927428"/>
            <a:ext cx="50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5904572" y="4053254"/>
            <a:ext cx="2536044" cy="23349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196425" y="3728194"/>
            <a:ext cx="50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9475998" y="31910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8" name="直線矢印コネクタ 117"/>
          <p:cNvCxnSpPr/>
          <p:nvPr/>
        </p:nvCxnSpPr>
        <p:spPr>
          <a:xfrm>
            <a:off x="3020338" y="4034932"/>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2859618" y="2117953"/>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020338" y="2117953"/>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3113904" y="996780"/>
            <a:ext cx="1960604" cy="68374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1084732" y="3927428"/>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H="1">
            <a:off x="1160585" y="1916034"/>
            <a:ext cx="1501010" cy="16992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8787372" y="3728193"/>
            <a:ext cx="234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flipV="1">
            <a:off x="3982470" y="4026878"/>
            <a:ext cx="4264716" cy="16139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flipV="1">
            <a:off x="3534848" y="5889337"/>
            <a:ext cx="1828459" cy="54115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77" name="テキスト ボックス 176"/>
          <p:cNvSpPr txBox="1"/>
          <p:nvPr/>
        </p:nvSpPr>
        <p:spPr>
          <a:xfrm>
            <a:off x="11168301"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83" name="テキスト ボックス 182"/>
          <p:cNvSpPr txBox="1"/>
          <p:nvPr/>
        </p:nvSpPr>
        <p:spPr>
          <a:xfrm>
            <a:off x="194682"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84" name="直線矢印コネクタ 183"/>
          <p:cNvCxnSpPr/>
          <p:nvPr/>
        </p:nvCxnSpPr>
        <p:spPr>
          <a:xfrm>
            <a:off x="1098933" y="3728194"/>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p:cNvCxnSpPr/>
          <p:nvPr/>
        </p:nvCxnSpPr>
        <p:spPr>
          <a:xfrm flipH="1">
            <a:off x="8787372" y="3927428"/>
            <a:ext cx="23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0" name="図 49"/>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52" name="角丸四角形 51"/>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58" name="角丸四角形 57"/>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pic>
        <p:nvPicPr>
          <p:cNvPr id="43" name="図 42"/>
          <p:cNvPicPr>
            <a:picLocks noChangeAspect="1"/>
          </p:cNvPicPr>
          <p:nvPr/>
        </p:nvPicPr>
        <p:blipFill rotWithShape="1">
          <a:blip r:embed="rId6">
            <a:extLst>
              <a:ext uri="{28A0092B-C50C-407E-A947-70E740481C1C}">
                <a14:useLocalDpi xmlns:a14="http://schemas.microsoft.com/office/drawing/2010/main" val="0"/>
              </a:ext>
            </a:extLst>
          </a:blip>
          <a:srcRect l="36491" t="1682" r="57259" b="87530"/>
          <a:stretch/>
        </p:blipFill>
        <p:spPr>
          <a:xfrm rot="16200000">
            <a:off x="2729896" y="1678365"/>
            <a:ext cx="381001" cy="394558"/>
          </a:xfrm>
          <a:prstGeom prst="rect">
            <a:avLst/>
          </a:prstGeom>
        </p:spPr>
      </p:pic>
      <p:sp>
        <p:nvSpPr>
          <p:cNvPr id="44" name="角丸四角形 43"/>
          <p:cNvSpPr/>
          <p:nvPr/>
        </p:nvSpPr>
        <p:spPr>
          <a:xfrm>
            <a:off x="2735636" y="1691018"/>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pic>
        <p:nvPicPr>
          <p:cNvPr id="46" name="図 45"/>
          <p:cNvPicPr>
            <a:picLocks noChangeAspect="1"/>
          </p:cNvPicPr>
          <p:nvPr/>
        </p:nvPicPr>
        <p:blipFill rotWithShape="1">
          <a:blip r:embed="rId6">
            <a:extLst>
              <a:ext uri="{28A0092B-C50C-407E-A947-70E740481C1C}">
                <a14:useLocalDpi xmlns:a14="http://schemas.microsoft.com/office/drawing/2010/main" val="0"/>
              </a:ext>
            </a:extLst>
          </a:blip>
          <a:srcRect l="36252" t="87159" r="57030" b="1383"/>
          <a:stretch/>
        </p:blipFill>
        <p:spPr>
          <a:xfrm rot="16200000">
            <a:off x="8278855" y="1686256"/>
            <a:ext cx="409575" cy="419102"/>
          </a:xfrm>
          <a:prstGeom prst="rect">
            <a:avLst/>
          </a:prstGeom>
        </p:spPr>
      </p:pic>
      <p:sp>
        <p:nvSpPr>
          <p:cNvPr id="48" name="角丸四角形 47"/>
          <p:cNvSpPr/>
          <p:nvPr/>
        </p:nvSpPr>
        <p:spPr>
          <a:xfrm>
            <a:off x="8306308" y="1706157"/>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cxnSp>
        <p:nvCxnSpPr>
          <p:cNvPr id="55" name="直線矢印コネクタ 54"/>
          <p:cNvCxnSpPr/>
          <p:nvPr/>
        </p:nvCxnSpPr>
        <p:spPr>
          <a:xfrm flipH="1">
            <a:off x="3207186" y="1999665"/>
            <a:ext cx="50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3207184" y="1800428"/>
            <a:ext cx="50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flipV="1">
            <a:off x="6038851" y="981077"/>
            <a:ext cx="2267458" cy="68786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8431742" y="2127478"/>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8592462" y="2127478"/>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8705852" y="1876426"/>
            <a:ext cx="2466974" cy="1704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a:off x="2891482" y="853101"/>
            <a:ext cx="2183028" cy="7697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60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1180" t="2796" r="545" b="1707"/>
          <a:stretch/>
        </p:blipFill>
        <p:spPr>
          <a:xfrm>
            <a:off x="579080" y="1516339"/>
            <a:ext cx="2324635" cy="631065"/>
          </a:xfrm>
          <a:prstGeom prst="rect">
            <a:avLst/>
          </a:prstGeom>
        </p:spPr>
      </p:pic>
      <p:sp>
        <p:nvSpPr>
          <p:cNvPr id="5" name="テキスト ボックス 4"/>
          <p:cNvSpPr txBox="1"/>
          <p:nvPr/>
        </p:nvSpPr>
        <p:spPr>
          <a:xfrm>
            <a:off x="254538" y="848094"/>
            <a:ext cx="4011770" cy="400110"/>
          </a:xfrm>
          <a:prstGeom prst="rect">
            <a:avLst/>
          </a:prstGeom>
          <a:noFill/>
        </p:spPr>
        <p:txBody>
          <a:bodyPr wrap="square" rtlCol="0">
            <a:spAutoFit/>
          </a:bodyPr>
          <a:lstStyle/>
          <a:p>
            <a:r>
              <a:rPr kumimoji="1" lang="ja-JP" altLang="en-US" sz="2000" b="1" dirty="0"/>
              <a:t>カーソル</a:t>
            </a:r>
            <a:r>
              <a:rPr lang="ja-JP" altLang="en-US" sz="2000" b="1" dirty="0"/>
              <a:t>が</a:t>
            </a:r>
            <a:r>
              <a:rPr kumimoji="1" lang="ja-JP" altLang="en-US" sz="2000" b="1" dirty="0"/>
              <a:t>点灯していない時</a:t>
            </a:r>
          </a:p>
        </p:txBody>
      </p:sp>
      <p:sp>
        <p:nvSpPr>
          <p:cNvPr id="8" name="角丸四角形 7"/>
          <p:cNvSpPr/>
          <p:nvPr/>
        </p:nvSpPr>
        <p:spPr>
          <a:xfrm>
            <a:off x="1173085" y="1516338"/>
            <a:ext cx="567662" cy="631066"/>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9" name="角丸四角形 8"/>
          <p:cNvSpPr/>
          <p:nvPr/>
        </p:nvSpPr>
        <p:spPr>
          <a:xfrm>
            <a:off x="1740747" y="1516338"/>
            <a:ext cx="559644" cy="631066"/>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10" name="角丸四角形 9"/>
          <p:cNvSpPr/>
          <p:nvPr/>
        </p:nvSpPr>
        <p:spPr>
          <a:xfrm>
            <a:off x="2317351" y="1516337"/>
            <a:ext cx="586364" cy="618189"/>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14" name="テキスト ボックス 13"/>
          <p:cNvSpPr txBox="1"/>
          <p:nvPr/>
        </p:nvSpPr>
        <p:spPr>
          <a:xfrm>
            <a:off x="3141078" y="1318541"/>
            <a:ext cx="4308967" cy="461665"/>
          </a:xfrm>
          <a:prstGeom prst="rect">
            <a:avLst/>
          </a:prstGeom>
          <a:noFill/>
        </p:spPr>
        <p:txBody>
          <a:bodyPr wrap="square" lIns="91440" tIns="45720" rIns="91440" bIns="45720" rtlCol="0" anchor="t">
            <a:spAutoFit/>
          </a:bodyPr>
          <a:lstStyle/>
          <a:p>
            <a:r>
              <a:rPr lang="en-US" altLang="ja-JP" sz="1200" dirty="0">
                <a:ea typeface="ＭＳ Ｐゴシック"/>
              </a:rPr>
              <a:t>D9,D10,D11,D12</a:t>
            </a:r>
            <a:r>
              <a:rPr lang="ja-JP" altLang="en-US" sz="1200" dirty="0">
                <a:ea typeface="ＭＳ Ｐゴシック"/>
              </a:rPr>
              <a:t>のいずれかが押された時、カーソルを点灯する</a:t>
            </a:r>
          </a:p>
          <a:p>
            <a:r>
              <a:rPr lang="en-US" altLang="ja-JP" sz="1200" dirty="0">
                <a:ea typeface="ＭＳ Ｐゴシック"/>
                <a:cs typeface="Calibri"/>
              </a:rPr>
              <a:t>※D9~D12</a:t>
            </a:r>
            <a:r>
              <a:rPr lang="ja-JP" altLang="en-US" sz="1200" dirty="0">
                <a:ea typeface="ＭＳ Ｐゴシック"/>
                <a:cs typeface="Calibri"/>
              </a:rPr>
              <a:t>のどこを操作してもAUX1の設定はそのまま</a:t>
            </a:r>
          </a:p>
        </p:txBody>
      </p:sp>
      <p:sp>
        <p:nvSpPr>
          <p:cNvPr id="15" name="右矢印 14"/>
          <p:cNvSpPr/>
          <p:nvPr/>
        </p:nvSpPr>
        <p:spPr>
          <a:xfrm>
            <a:off x="3205641" y="1723632"/>
            <a:ext cx="4172466" cy="231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54538" y="3241375"/>
            <a:ext cx="4011770" cy="400110"/>
          </a:xfrm>
          <a:prstGeom prst="rect">
            <a:avLst/>
          </a:prstGeom>
          <a:noFill/>
        </p:spPr>
        <p:txBody>
          <a:bodyPr wrap="square" rtlCol="0">
            <a:spAutoFit/>
          </a:bodyPr>
          <a:lstStyle/>
          <a:p>
            <a:r>
              <a:rPr kumimoji="1" lang="ja-JP" altLang="en-US" sz="2000" b="1" dirty="0"/>
              <a:t>カーソルが点灯している時</a:t>
            </a:r>
          </a:p>
        </p:txBody>
      </p:sp>
      <p:sp>
        <p:nvSpPr>
          <p:cNvPr id="26" name="右矢印 25"/>
          <p:cNvSpPr/>
          <p:nvPr/>
        </p:nvSpPr>
        <p:spPr>
          <a:xfrm rot="20878907">
            <a:off x="3002163" y="4263991"/>
            <a:ext cx="1781820" cy="146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rot="20896373">
            <a:off x="3188648" y="4033147"/>
            <a:ext cx="1408852" cy="276999"/>
          </a:xfrm>
          <a:prstGeom prst="rect">
            <a:avLst/>
          </a:prstGeom>
          <a:noFill/>
        </p:spPr>
        <p:txBody>
          <a:bodyPr wrap="square" rtlCol="0">
            <a:spAutoFit/>
          </a:bodyPr>
          <a:lstStyle/>
          <a:p>
            <a:pPr algn="ctr"/>
            <a:r>
              <a:rPr kumimoji="1" lang="en-US" altLang="ja-JP" sz="1200" dirty="0"/>
              <a:t>D9</a:t>
            </a:r>
            <a:r>
              <a:rPr kumimoji="1" lang="ja-JP" altLang="en-US" sz="1200" dirty="0"/>
              <a:t>が押された時</a:t>
            </a:r>
          </a:p>
        </p:txBody>
      </p:sp>
      <p:sp>
        <p:nvSpPr>
          <p:cNvPr id="32" name="テキスト ボックス 31"/>
          <p:cNvSpPr txBox="1"/>
          <p:nvPr/>
        </p:nvSpPr>
        <p:spPr>
          <a:xfrm>
            <a:off x="4367449" y="3954591"/>
            <a:ext cx="3131200" cy="461665"/>
          </a:xfrm>
          <a:prstGeom prst="rect">
            <a:avLst/>
          </a:prstGeom>
          <a:noFill/>
        </p:spPr>
        <p:txBody>
          <a:bodyPr wrap="square" rtlCol="0">
            <a:spAutoFit/>
          </a:bodyPr>
          <a:lstStyle/>
          <a:p>
            <a:pPr algn="ctr"/>
            <a:r>
              <a:rPr kumimoji="1" lang="en-US" altLang="ja-JP" sz="1200" dirty="0"/>
              <a:t>D9</a:t>
            </a:r>
            <a:r>
              <a:rPr kumimoji="1" lang="ja-JP" altLang="en-US" sz="1200" dirty="0"/>
              <a:t>のアイコンを拡大・カラー表示</a:t>
            </a:r>
            <a:br>
              <a:rPr kumimoji="1" lang="en-US" altLang="ja-JP" sz="1200" dirty="0"/>
            </a:br>
            <a:r>
              <a:rPr kumimoji="1" lang="en-US" altLang="ja-JP" sz="1200" dirty="0"/>
              <a:t>AUX1</a:t>
            </a:r>
            <a:r>
              <a:rPr kumimoji="1" lang="ja-JP" altLang="en-US" sz="1200" dirty="0"/>
              <a:t>の設定を</a:t>
            </a:r>
            <a:r>
              <a:rPr kumimoji="1" lang="en-US" altLang="ja-JP" sz="1200" dirty="0"/>
              <a:t>No.1</a:t>
            </a:r>
            <a:r>
              <a:rPr kumimoji="1" lang="ja-JP" altLang="en-US" sz="1200" dirty="0"/>
              <a:t>に切替</a:t>
            </a:r>
            <a:endParaRPr kumimoji="1" lang="en-US" altLang="ja-JP" sz="1200" dirty="0"/>
          </a:p>
        </p:txBody>
      </p:sp>
      <p:sp>
        <p:nvSpPr>
          <p:cNvPr id="34" name="右矢印 33"/>
          <p:cNvSpPr/>
          <p:nvPr/>
        </p:nvSpPr>
        <p:spPr>
          <a:xfrm rot="21233737">
            <a:off x="3041186" y="4736000"/>
            <a:ext cx="1781820" cy="146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rot="21191176">
            <a:off x="3274448" y="4523197"/>
            <a:ext cx="1315296" cy="276999"/>
          </a:xfrm>
          <a:prstGeom prst="rect">
            <a:avLst/>
          </a:prstGeom>
          <a:noFill/>
        </p:spPr>
        <p:txBody>
          <a:bodyPr wrap="square" rtlCol="0">
            <a:spAutoFit/>
          </a:bodyPr>
          <a:lstStyle/>
          <a:p>
            <a:pPr algn="ctr"/>
            <a:r>
              <a:rPr kumimoji="1" lang="en-US" altLang="ja-JP" sz="1200" dirty="0"/>
              <a:t>D10</a:t>
            </a:r>
            <a:r>
              <a:rPr lang="ja-JP" altLang="en-US" sz="1200" dirty="0"/>
              <a:t>が押された時</a:t>
            </a:r>
            <a:endParaRPr kumimoji="1" lang="ja-JP" altLang="en-US" sz="1200" dirty="0"/>
          </a:p>
        </p:txBody>
      </p:sp>
      <p:sp>
        <p:nvSpPr>
          <p:cNvPr id="38" name="右矢印 37"/>
          <p:cNvSpPr/>
          <p:nvPr/>
        </p:nvSpPr>
        <p:spPr>
          <a:xfrm rot="472683">
            <a:off x="3040078" y="5343031"/>
            <a:ext cx="1781820" cy="146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rot="511062">
            <a:off x="3163641" y="5143527"/>
            <a:ext cx="1531977" cy="276999"/>
          </a:xfrm>
          <a:prstGeom prst="rect">
            <a:avLst/>
          </a:prstGeom>
          <a:noFill/>
        </p:spPr>
        <p:txBody>
          <a:bodyPr wrap="square" rtlCol="0">
            <a:spAutoFit/>
          </a:bodyPr>
          <a:lstStyle/>
          <a:p>
            <a:pPr algn="ctr"/>
            <a:r>
              <a:rPr kumimoji="1" lang="en-US" altLang="ja-JP" sz="1200" dirty="0"/>
              <a:t>D11</a:t>
            </a:r>
            <a:r>
              <a:rPr lang="ja-JP" altLang="en-US" sz="1200" dirty="0"/>
              <a:t>が押された時</a:t>
            </a:r>
            <a:endParaRPr kumimoji="1" lang="ja-JP" altLang="en-US" sz="1200" dirty="0"/>
          </a:p>
        </p:txBody>
      </p:sp>
      <p:sp>
        <p:nvSpPr>
          <p:cNvPr id="55" name="テキスト ボックス 54"/>
          <p:cNvSpPr txBox="1"/>
          <p:nvPr/>
        </p:nvSpPr>
        <p:spPr>
          <a:xfrm>
            <a:off x="4429021" y="4580209"/>
            <a:ext cx="3131200" cy="461665"/>
          </a:xfrm>
          <a:prstGeom prst="rect">
            <a:avLst/>
          </a:prstGeom>
          <a:noFill/>
        </p:spPr>
        <p:txBody>
          <a:bodyPr wrap="square" rtlCol="0">
            <a:spAutoFit/>
          </a:bodyPr>
          <a:lstStyle/>
          <a:p>
            <a:pPr algn="ctr"/>
            <a:r>
              <a:rPr kumimoji="1" lang="en-US" altLang="ja-JP" sz="1200" dirty="0"/>
              <a:t>D10</a:t>
            </a:r>
            <a:r>
              <a:rPr kumimoji="1" lang="ja-JP" altLang="en-US" sz="1200" dirty="0"/>
              <a:t>のアイコンを拡大・カラー表示</a:t>
            </a:r>
            <a:br>
              <a:rPr kumimoji="1" lang="en-US" altLang="ja-JP" sz="1200" dirty="0"/>
            </a:br>
            <a:r>
              <a:rPr kumimoji="1" lang="en-US" altLang="ja-JP" sz="1200" dirty="0"/>
              <a:t>AUX1</a:t>
            </a:r>
            <a:r>
              <a:rPr kumimoji="1" lang="ja-JP" altLang="en-US" sz="1200" dirty="0"/>
              <a:t>の設定を</a:t>
            </a:r>
            <a:r>
              <a:rPr kumimoji="1" lang="en-US" altLang="ja-JP" sz="1200" dirty="0"/>
              <a:t>No.2</a:t>
            </a:r>
            <a:r>
              <a:rPr kumimoji="1" lang="ja-JP" altLang="en-US" sz="1200" dirty="0"/>
              <a:t>に切替</a:t>
            </a:r>
            <a:endParaRPr kumimoji="1" lang="en-US" altLang="ja-JP" sz="1200" dirty="0"/>
          </a:p>
        </p:txBody>
      </p:sp>
      <p:sp>
        <p:nvSpPr>
          <p:cNvPr id="56" name="テキスト ボックス 55"/>
          <p:cNvSpPr txBox="1"/>
          <p:nvPr/>
        </p:nvSpPr>
        <p:spPr>
          <a:xfrm>
            <a:off x="4429021" y="5403654"/>
            <a:ext cx="3131200" cy="461665"/>
          </a:xfrm>
          <a:prstGeom prst="rect">
            <a:avLst/>
          </a:prstGeom>
          <a:noFill/>
        </p:spPr>
        <p:txBody>
          <a:bodyPr wrap="square" rtlCol="0">
            <a:spAutoFit/>
          </a:bodyPr>
          <a:lstStyle/>
          <a:p>
            <a:pPr algn="ctr"/>
            <a:r>
              <a:rPr kumimoji="1" lang="en-US" altLang="ja-JP" sz="1200" dirty="0"/>
              <a:t>D11</a:t>
            </a:r>
            <a:r>
              <a:rPr kumimoji="1" lang="ja-JP" altLang="en-US" sz="1200" dirty="0"/>
              <a:t>のアイコンを拡大・カラー表示</a:t>
            </a:r>
            <a:br>
              <a:rPr kumimoji="1" lang="en-US" altLang="ja-JP" sz="1200" dirty="0"/>
            </a:br>
            <a:r>
              <a:rPr kumimoji="1" lang="en-US" altLang="ja-JP" sz="1200" dirty="0"/>
              <a:t>AUX1</a:t>
            </a:r>
            <a:r>
              <a:rPr kumimoji="1" lang="ja-JP" altLang="en-US" sz="1200" dirty="0"/>
              <a:t>の設定を</a:t>
            </a:r>
            <a:r>
              <a:rPr kumimoji="1" lang="en-US" altLang="ja-JP" sz="1200" dirty="0"/>
              <a:t>No.3</a:t>
            </a:r>
            <a:r>
              <a:rPr kumimoji="1" lang="ja-JP" altLang="en-US" sz="1200" dirty="0"/>
              <a:t>に切替</a:t>
            </a:r>
            <a:endParaRPr kumimoji="1" lang="en-US" altLang="ja-JP" sz="1200" dirty="0"/>
          </a:p>
        </p:txBody>
      </p:sp>
      <p:sp>
        <p:nvSpPr>
          <p:cNvPr id="96" name="角丸四角形 95"/>
          <p:cNvSpPr/>
          <p:nvPr/>
        </p:nvSpPr>
        <p:spPr>
          <a:xfrm>
            <a:off x="590600" y="1516340"/>
            <a:ext cx="565525" cy="631064"/>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09" name="右矢印 108"/>
          <p:cNvSpPr/>
          <p:nvPr/>
        </p:nvSpPr>
        <p:spPr>
          <a:xfrm>
            <a:off x="7205682" y="4042742"/>
            <a:ext cx="1831921" cy="14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8712500" y="3972396"/>
            <a:ext cx="3199211"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No1(M7-1)</a:t>
            </a:r>
            <a:r>
              <a:rPr kumimoji="1" lang="ja-JP" altLang="en-US" sz="1200" dirty="0"/>
              <a:t>を拡大する</a:t>
            </a:r>
            <a:endParaRPr kumimoji="1" lang="en-US" altLang="ja-JP" sz="1200" dirty="0"/>
          </a:p>
        </p:txBody>
      </p:sp>
      <p:sp>
        <p:nvSpPr>
          <p:cNvPr id="112" name="テキスト ボックス 111"/>
          <p:cNvSpPr txBox="1"/>
          <p:nvPr/>
        </p:nvSpPr>
        <p:spPr>
          <a:xfrm>
            <a:off x="8712499" y="4630185"/>
            <a:ext cx="3199211"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No2(M7-2)</a:t>
            </a:r>
            <a:r>
              <a:rPr kumimoji="1" lang="ja-JP" altLang="en-US" sz="1200" dirty="0"/>
              <a:t>を拡大する</a:t>
            </a:r>
            <a:endParaRPr kumimoji="1" lang="en-US" altLang="ja-JP" sz="1200" dirty="0"/>
          </a:p>
        </p:txBody>
      </p:sp>
      <p:sp>
        <p:nvSpPr>
          <p:cNvPr id="113" name="テキスト ボックス 112"/>
          <p:cNvSpPr txBox="1"/>
          <p:nvPr/>
        </p:nvSpPr>
        <p:spPr>
          <a:xfrm>
            <a:off x="8712499" y="5471854"/>
            <a:ext cx="3199211"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No3(M7-3)</a:t>
            </a:r>
            <a:r>
              <a:rPr kumimoji="1" lang="ja-JP" altLang="en-US" sz="1200" dirty="0"/>
              <a:t>を拡大する</a:t>
            </a:r>
            <a:endParaRPr kumimoji="1" lang="en-US" altLang="ja-JP" sz="1200" dirty="0"/>
          </a:p>
        </p:txBody>
      </p:sp>
      <p:sp>
        <p:nvSpPr>
          <p:cNvPr id="115" name="テキスト ボックス 114"/>
          <p:cNvSpPr txBox="1"/>
          <p:nvPr/>
        </p:nvSpPr>
        <p:spPr>
          <a:xfrm>
            <a:off x="7467612" y="3811207"/>
            <a:ext cx="1244887" cy="276999"/>
          </a:xfrm>
          <a:prstGeom prst="rect">
            <a:avLst/>
          </a:prstGeom>
          <a:noFill/>
        </p:spPr>
        <p:txBody>
          <a:bodyPr wrap="square" rtlCol="0">
            <a:spAutoFit/>
          </a:bodyPr>
          <a:lstStyle/>
          <a:p>
            <a:pPr algn="ctr"/>
            <a:r>
              <a:rPr kumimoji="1" lang="ja-JP" altLang="en-US" sz="1200" dirty="0"/>
              <a:t>そのまま長押し</a:t>
            </a:r>
          </a:p>
        </p:txBody>
      </p:sp>
      <p:sp>
        <p:nvSpPr>
          <p:cNvPr id="116" name="右矢印 115"/>
          <p:cNvSpPr/>
          <p:nvPr/>
        </p:nvSpPr>
        <p:spPr>
          <a:xfrm>
            <a:off x="7205681" y="4704071"/>
            <a:ext cx="1831921" cy="14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右矢印 116"/>
          <p:cNvSpPr/>
          <p:nvPr/>
        </p:nvSpPr>
        <p:spPr>
          <a:xfrm>
            <a:off x="7187643" y="5538393"/>
            <a:ext cx="1831921" cy="14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テキスト ボックス 119"/>
          <p:cNvSpPr txBox="1"/>
          <p:nvPr/>
        </p:nvSpPr>
        <p:spPr>
          <a:xfrm>
            <a:off x="7498649" y="4450634"/>
            <a:ext cx="1244887" cy="276999"/>
          </a:xfrm>
          <a:prstGeom prst="rect">
            <a:avLst/>
          </a:prstGeom>
          <a:noFill/>
        </p:spPr>
        <p:txBody>
          <a:bodyPr wrap="square" rtlCol="0">
            <a:spAutoFit/>
          </a:bodyPr>
          <a:lstStyle/>
          <a:p>
            <a:pPr algn="ctr"/>
            <a:r>
              <a:rPr kumimoji="1" lang="ja-JP" altLang="en-US" sz="1200" dirty="0"/>
              <a:t>そのまま長押し</a:t>
            </a:r>
          </a:p>
        </p:txBody>
      </p:sp>
      <p:sp>
        <p:nvSpPr>
          <p:cNvPr id="121" name="テキスト ボックス 120"/>
          <p:cNvSpPr txBox="1"/>
          <p:nvPr/>
        </p:nvSpPr>
        <p:spPr>
          <a:xfrm>
            <a:off x="7481159" y="5301306"/>
            <a:ext cx="1244887" cy="276999"/>
          </a:xfrm>
          <a:prstGeom prst="rect">
            <a:avLst/>
          </a:prstGeom>
          <a:noFill/>
        </p:spPr>
        <p:txBody>
          <a:bodyPr wrap="square" rtlCol="0">
            <a:spAutoFit/>
          </a:bodyPr>
          <a:lstStyle/>
          <a:p>
            <a:pPr algn="ctr"/>
            <a:r>
              <a:rPr kumimoji="1" lang="ja-JP" altLang="en-US" sz="1200" dirty="0"/>
              <a:t>そのまま長押し</a:t>
            </a:r>
          </a:p>
        </p:txBody>
      </p:sp>
      <p:pic>
        <p:nvPicPr>
          <p:cNvPr id="141" name="図 140"/>
          <p:cNvPicPr>
            <a:picLocks noChangeAspect="1"/>
          </p:cNvPicPr>
          <p:nvPr/>
        </p:nvPicPr>
        <p:blipFill rotWithShape="1">
          <a:blip r:embed="rId2"/>
          <a:srcRect l="1180" t="2796" r="545" b="1707"/>
          <a:stretch/>
        </p:blipFill>
        <p:spPr>
          <a:xfrm>
            <a:off x="579080" y="4694669"/>
            <a:ext cx="2324635" cy="631065"/>
          </a:xfrm>
          <a:prstGeom prst="rect">
            <a:avLst/>
          </a:prstGeom>
        </p:spPr>
      </p:pic>
      <p:sp>
        <p:nvSpPr>
          <p:cNvPr id="142" name="角丸四角形 141"/>
          <p:cNvSpPr/>
          <p:nvPr/>
        </p:nvSpPr>
        <p:spPr>
          <a:xfrm>
            <a:off x="1173085" y="4694668"/>
            <a:ext cx="567662" cy="631066"/>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143" name="角丸四角形 142"/>
          <p:cNvSpPr/>
          <p:nvPr/>
        </p:nvSpPr>
        <p:spPr>
          <a:xfrm>
            <a:off x="1740747" y="4694668"/>
            <a:ext cx="559644" cy="631066"/>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144" name="角丸四角形 143"/>
          <p:cNvSpPr/>
          <p:nvPr/>
        </p:nvSpPr>
        <p:spPr>
          <a:xfrm>
            <a:off x="2317351" y="4694667"/>
            <a:ext cx="575674" cy="618189"/>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
        <p:nvSpPr>
          <p:cNvPr id="145" name="角丸四角形 144"/>
          <p:cNvSpPr/>
          <p:nvPr/>
        </p:nvSpPr>
        <p:spPr>
          <a:xfrm>
            <a:off x="590600" y="4694670"/>
            <a:ext cx="565525" cy="631064"/>
          </a:xfrm>
          <a:prstGeom prst="roundRect">
            <a:avLst/>
          </a:prstGeom>
          <a:solidFill>
            <a:srgbClr val="FFFFFF">
              <a:alpha val="50196"/>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63" name="テキスト ボックス 162"/>
          <p:cNvSpPr txBox="1"/>
          <p:nvPr/>
        </p:nvSpPr>
        <p:spPr>
          <a:xfrm>
            <a:off x="4654259" y="6230797"/>
            <a:ext cx="2728937" cy="276999"/>
          </a:xfrm>
          <a:prstGeom prst="rect">
            <a:avLst/>
          </a:prstGeom>
          <a:noFill/>
        </p:spPr>
        <p:txBody>
          <a:bodyPr wrap="square" rtlCol="0">
            <a:spAutoFit/>
          </a:bodyPr>
          <a:lstStyle/>
          <a:p>
            <a:pPr algn="ctr"/>
            <a:r>
              <a:rPr kumimoji="1" lang="ja-JP" altLang="en-US" sz="1200" dirty="0"/>
              <a:t>変化なし</a:t>
            </a:r>
            <a:endParaRPr kumimoji="1" lang="en-US" altLang="ja-JP" sz="1200" dirty="0"/>
          </a:p>
        </p:txBody>
      </p:sp>
      <p:sp>
        <p:nvSpPr>
          <p:cNvPr id="164" name="テキスト ボックス 163"/>
          <p:cNvSpPr txBox="1"/>
          <p:nvPr/>
        </p:nvSpPr>
        <p:spPr>
          <a:xfrm>
            <a:off x="8712499" y="6173073"/>
            <a:ext cx="3199211"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lang="ja-JP" altLang="en-US" sz="1200" dirty="0"/>
              <a:t>現在選択されている</a:t>
            </a:r>
            <a:r>
              <a:rPr lang="en-US" altLang="ja-JP" sz="1200" dirty="0"/>
              <a:t>No</a:t>
            </a:r>
            <a:r>
              <a:rPr kumimoji="1" lang="ja-JP" altLang="en-US" sz="1200" dirty="0"/>
              <a:t>を拡大する</a:t>
            </a:r>
            <a:endParaRPr kumimoji="1" lang="en-US" altLang="ja-JP" sz="1200" dirty="0"/>
          </a:p>
        </p:txBody>
      </p:sp>
      <p:sp>
        <p:nvSpPr>
          <p:cNvPr id="165" name="右矢印 164"/>
          <p:cNvSpPr/>
          <p:nvPr/>
        </p:nvSpPr>
        <p:spPr>
          <a:xfrm>
            <a:off x="7205681" y="6234257"/>
            <a:ext cx="1831921" cy="14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テキスト ボックス 165"/>
          <p:cNvSpPr txBox="1"/>
          <p:nvPr/>
        </p:nvSpPr>
        <p:spPr>
          <a:xfrm>
            <a:off x="7481158" y="5982211"/>
            <a:ext cx="1244887" cy="276999"/>
          </a:xfrm>
          <a:prstGeom prst="rect">
            <a:avLst/>
          </a:prstGeom>
          <a:noFill/>
        </p:spPr>
        <p:txBody>
          <a:bodyPr wrap="square" rtlCol="0">
            <a:spAutoFit/>
          </a:bodyPr>
          <a:lstStyle/>
          <a:p>
            <a:pPr algn="ctr"/>
            <a:r>
              <a:rPr kumimoji="1" lang="ja-JP" altLang="en-US" sz="1200" dirty="0"/>
              <a:t>そのまま長押し</a:t>
            </a:r>
          </a:p>
        </p:txBody>
      </p:sp>
      <p:sp>
        <p:nvSpPr>
          <p:cNvPr id="47" name="右矢印 46"/>
          <p:cNvSpPr/>
          <p:nvPr/>
        </p:nvSpPr>
        <p:spPr>
          <a:xfrm rot="1179936">
            <a:off x="2974188" y="5908910"/>
            <a:ext cx="1781820" cy="146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rot="1207001">
            <a:off x="3167506" y="5700121"/>
            <a:ext cx="1531977" cy="276999"/>
          </a:xfrm>
          <a:prstGeom prst="rect">
            <a:avLst/>
          </a:prstGeom>
          <a:noFill/>
        </p:spPr>
        <p:txBody>
          <a:bodyPr wrap="square" rtlCol="0">
            <a:spAutoFit/>
          </a:bodyPr>
          <a:lstStyle/>
          <a:p>
            <a:pPr algn="ctr"/>
            <a:r>
              <a:rPr kumimoji="1" lang="en-US" altLang="ja-JP" sz="1200" dirty="0"/>
              <a:t>D12</a:t>
            </a:r>
            <a:r>
              <a:rPr lang="ja-JP" altLang="en-US" sz="1200" dirty="0"/>
              <a:t>が押された時</a:t>
            </a:r>
            <a:endParaRPr kumimoji="1" lang="ja-JP" altLang="en-US" sz="1200" dirty="0"/>
          </a:p>
        </p:txBody>
      </p:sp>
      <p:pic>
        <p:nvPicPr>
          <p:cNvPr id="2" name="図 1"/>
          <p:cNvPicPr>
            <a:picLocks noChangeAspect="1"/>
          </p:cNvPicPr>
          <p:nvPr/>
        </p:nvPicPr>
        <p:blipFill rotWithShape="1">
          <a:blip r:embed="rId3"/>
          <a:srcRect l="324" t="884" r="-1"/>
          <a:stretch/>
        </p:blipFill>
        <p:spPr>
          <a:xfrm>
            <a:off x="7450151" y="1548149"/>
            <a:ext cx="2343093" cy="572068"/>
          </a:xfrm>
          <a:prstGeom prst="rect">
            <a:avLst/>
          </a:prstGeom>
        </p:spPr>
      </p:pic>
      <p:pic>
        <p:nvPicPr>
          <p:cNvPr id="3" name="図 2"/>
          <p:cNvPicPr>
            <a:picLocks noChangeAspect="1"/>
          </p:cNvPicPr>
          <p:nvPr/>
        </p:nvPicPr>
        <p:blipFill>
          <a:blip r:embed="rId4"/>
          <a:stretch>
            <a:fillRect/>
          </a:stretch>
        </p:blipFill>
        <p:spPr>
          <a:xfrm>
            <a:off x="3626662" y="868898"/>
            <a:ext cx="1457834" cy="359277"/>
          </a:xfrm>
          <a:prstGeom prst="rect">
            <a:avLst/>
          </a:prstGeom>
        </p:spPr>
      </p:pic>
      <p:pic>
        <p:nvPicPr>
          <p:cNvPr id="49" name="図 48"/>
          <p:cNvPicPr>
            <a:picLocks noChangeAspect="1"/>
          </p:cNvPicPr>
          <p:nvPr/>
        </p:nvPicPr>
        <p:blipFill rotWithShape="1">
          <a:blip r:embed="rId3"/>
          <a:srcRect l="324" t="884" r="-1"/>
          <a:stretch/>
        </p:blipFill>
        <p:spPr>
          <a:xfrm>
            <a:off x="3544096" y="3258756"/>
            <a:ext cx="1444424" cy="352657"/>
          </a:xfrm>
          <a:prstGeom prst="rect">
            <a:avLst/>
          </a:prstGeom>
        </p:spPr>
      </p:pic>
      <p:sp>
        <p:nvSpPr>
          <p:cNvPr id="45" name="右矢印 14">
            <a:extLst>
              <a:ext uri="{FF2B5EF4-FFF2-40B4-BE49-F238E27FC236}">
                <a16:creationId xmlns:a16="http://schemas.microsoft.com/office/drawing/2014/main" id="{3AEC9961-A6CC-4E34-8E2C-B5ADA3A13359}"/>
              </a:ext>
            </a:extLst>
          </p:cNvPr>
          <p:cNvSpPr/>
          <p:nvPr/>
        </p:nvSpPr>
        <p:spPr>
          <a:xfrm>
            <a:off x="5106269" y="2464465"/>
            <a:ext cx="2293005" cy="231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ABCFE8D-D1FC-4459-8819-3D07233F0ABD}"/>
              </a:ext>
            </a:extLst>
          </p:cNvPr>
          <p:cNvSpPr/>
          <p:nvPr/>
        </p:nvSpPr>
        <p:spPr>
          <a:xfrm rot="780000">
            <a:off x="3194043" y="2301473"/>
            <a:ext cx="1965971" cy="11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B3796ACC-4CDD-4BF4-8A90-8AD963D630BA}"/>
              </a:ext>
            </a:extLst>
          </p:cNvPr>
          <p:cNvSpPr txBox="1"/>
          <p:nvPr/>
        </p:nvSpPr>
        <p:spPr>
          <a:xfrm>
            <a:off x="3938774" y="2656165"/>
            <a:ext cx="3070444" cy="276999"/>
          </a:xfrm>
          <a:prstGeom prst="rect">
            <a:avLst/>
          </a:prstGeom>
          <a:solidFill>
            <a:schemeClr val="bg1"/>
          </a:solidFill>
        </p:spPr>
        <p:txBody>
          <a:bodyPr wrap="square" lIns="91440" tIns="45720" rIns="91440" bIns="45720" rtlCol="0" anchor="t">
            <a:spAutoFit/>
          </a:bodyPr>
          <a:lstStyle/>
          <a:p>
            <a:pPr algn="ctr"/>
            <a:r>
              <a:rPr lang="en-US" altLang="ja-JP" sz="1200" dirty="0">
                <a:ea typeface="ＭＳ Ｐゴシック"/>
              </a:rPr>
              <a:t>D9,D10,D11,D12</a:t>
            </a:r>
            <a:r>
              <a:rPr lang="ja-JP" altLang="en-US" sz="1200" dirty="0">
                <a:ea typeface="ＭＳ Ｐゴシック"/>
              </a:rPr>
              <a:t>のいずれかを1秒</a:t>
            </a:r>
            <a:r>
              <a:rPr kumimoji="1" lang="ja-JP" altLang="en-US" sz="1200" dirty="0">
                <a:ea typeface="ＭＳ Ｐゴシック"/>
              </a:rPr>
              <a:t>長押し</a:t>
            </a:r>
          </a:p>
        </p:txBody>
      </p:sp>
      <p:sp>
        <p:nvSpPr>
          <p:cNvPr id="53" name="テキスト ボックス 52">
            <a:extLst>
              <a:ext uri="{FF2B5EF4-FFF2-40B4-BE49-F238E27FC236}">
                <a16:creationId xmlns:a16="http://schemas.microsoft.com/office/drawing/2014/main" id="{8592215B-BEE2-4651-B521-E33F3B8626EF}"/>
              </a:ext>
            </a:extLst>
          </p:cNvPr>
          <p:cNvSpPr txBox="1"/>
          <p:nvPr/>
        </p:nvSpPr>
        <p:spPr>
          <a:xfrm>
            <a:off x="7371062" y="2355136"/>
            <a:ext cx="2421336" cy="461665"/>
          </a:xfrm>
          <a:prstGeom prst="rect">
            <a:avLst/>
          </a:prstGeom>
          <a:noFill/>
        </p:spPr>
        <p:txBody>
          <a:bodyPr wrap="square" lIns="91440" tIns="45720" rIns="91440" bIns="45720" rtlCol="0" anchor="t">
            <a:spAutoFit/>
          </a:bodyPr>
          <a:lstStyle/>
          <a:p>
            <a:pPr algn="ctr"/>
            <a:r>
              <a:rPr kumimoji="1" lang="en-US" altLang="ja-JP" sz="1200" dirty="0">
                <a:ea typeface="ＭＳ Ｐゴシック"/>
              </a:rPr>
              <a:t>AUX1</a:t>
            </a:r>
            <a:r>
              <a:rPr kumimoji="1" lang="ja-JP" altLang="en-US" sz="1200">
                <a:ea typeface="ＭＳ Ｐゴシック"/>
              </a:rPr>
              <a:t>流量設定画面に遷移</a:t>
            </a:r>
            <a:endParaRPr lang="en-US" altLang="ja-JP" sz="1200">
              <a:ea typeface="ＭＳ Ｐゴシック"/>
            </a:endParaRPr>
          </a:p>
          <a:p>
            <a:pPr algn="ctr"/>
            <a:r>
              <a:rPr lang="ja-JP" altLang="en-US" sz="1200" dirty="0"/>
              <a:t>現在選択されている</a:t>
            </a:r>
            <a:r>
              <a:rPr lang="en-US" altLang="ja-JP" sz="1200" dirty="0"/>
              <a:t>No</a:t>
            </a:r>
            <a:r>
              <a:rPr kumimoji="1" lang="ja-JP" altLang="en-US" sz="1200" dirty="0"/>
              <a:t>を拡大する</a:t>
            </a:r>
            <a:endParaRPr kumimoji="1" lang="en-US" altLang="ja-JP" sz="1200" dirty="0"/>
          </a:p>
        </p:txBody>
      </p:sp>
      <p:sp>
        <p:nvSpPr>
          <p:cNvPr id="50" name="タイトル 1"/>
          <p:cNvSpPr txBox="1">
            <a:spLocks/>
          </p:cNvSpPr>
          <p:nvPr/>
        </p:nvSpPr>
        <p:spPr>
          <a:xfrm>
            <a:off x="228602" y="295928"/>
            <a:ext cx="5834447" cy="39716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アイコン操作参考資料（タッチ操作）</a:t>
            </a:r>
          </a:p>
        </p:txBody>
      </p:sp>
    </p:spTree>
    <p:extLst>
      <p:ext uri="{BB962C8B-B14F-4D97-AF65-F5344CB8AC3E}">
        <p14:creationId xmlns:p14="http://schemas.microsoft.com/office/powerpoint/2010/main" val="35373084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 name="図 55"/>
          <p:cNvPicPr>
            <a:picLocks noChangeAspect="1"/>
          </p:cNvPicPr>
          <p:nvPr/>
        </p:nvPicPr>
        <p:blipFill rotWithShape="1">
          <a:blip r:embed="rId3">
            <a:extLst>
              <a:ext uri="{28A0092B-C50C-407E-A947-70E740481C1C}">
                <a14:useLocalDpi xmlns:a14="http://schemas.microsoft.com/office/drawing/2010/main" val="0"/>
              </a:ext>
            </a:extLst>
          </a:blip>
          <a:srcRect l="77625" t="73230" b="16979"/>
          <a:stretch/>
        </p:blipFill>
        <p:spPr>
          <a:xfrm>
            <a:off x="2299193" y="5523069"/>
            <a:ext cx="1363980" cy="358116"/>
          </a:xfrm>
          <a:prstGeom prst="rect">
            <a:avLst/>
          </a:prstGeom>
        </p:spPr>
      </p:pic>
      <p:sp>
        <p:nvSpPr>
          <p:cNvPr id="59" name="角丸四角形 58"/>
          <p:cNvSpPr/>
          <p:nvPr/>
        </p:nvSpPr>
        <p:spPr>
          <a:xfrm>
            <a:off x="2315575" y="5525822"/>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84530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デジタルカメラ画面（横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11" name="直線矢印コネクタ 110"/>
          <p:cNvCxnSpPr/>
          <p:nvPr/>
        </p:nvCxnSpPr>
        <p:spPr>
          <a:xfrm flipH="1" flipV="1">
            <a:off x="923194" y="4053257"/>
            <a:ext cx="1263298" cy="160878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2859618" y="4034932"/>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3196427" y="3927428"/>
            <a:ext cx="50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904572" y="4053254"/>
            <a:ext cx="2536044" cy="23349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3196425" y="3728194"/>
            <a:ext cx="50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9" name="直線矢印コネクタ 118"/>
          <p:cNvCxnSpPr/>
          <p:nvPr/>
        </p:nvCxnSpPr>
        <p:spPr>
          <a:xfrm>
            <a:off x="3020338" y="4034932"/>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2859618" y="2117953"/>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3020338" y="2117953"/>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1084732" y="3927428"/>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H="1">
            <a:off x="1160585" y="1916034"/>
            <a:ext cx="1501010" cy="16992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8787372" y="3728193"/>
            <a:ext cx="234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3724277" y="4026878"/>
            <a:ext cx="4522910" cy="1669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29" name="テキスト ボックス 128"/>
          <p:cNvSpPr txBox="1"/>
          <p:nvPr/>
        </p:nvSpPr>
        <p:spPr>
          <a:xfrm>
            <a:off x="11168301"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30" name="テキスト ボックス 129"/>
          <p:cNvSpPr txBox="1"/>
          <p:nvPr/>
        </p:nvSpPr>
        <p:spPr>
          <a:xfrm>
            <a:off x="194682" y="3630662"/>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31" name="直線矢印コネクタ 130"/>
          <p:cNvCxnSpPr/>
          <p:nvPr/>
        </p:nvCxnSpPr>
        <p:spPr>
          <a:xfrm>
            <a:off x="1098933" y="3728194"/>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H="1">
            <a:off x="8787372" y="3927428"/>
            <a:ext cx="23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135" name="角丸四角形 134"/>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136" name="図 13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137" name="角丸四角形 136"/>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pic>
        <p:nvPicPr>
          <p:cNvPr id="139" name="図 138"/>
          <p:cNvPicPr>
            <a:picLocks noChangeAspect="1"/>
          </p:cNvPicPr>
          <p:nvPr/>
        </p:nvPicPr>
        <p:blipFill rotWithShape="1">
          <a:blip r:embed="rId6">
            <a:extLst>
              <a:ext uri="{28A0092B-C50C-407E-A947-70E740481C1C}">
                <a14:useLocalDpi xmlns:a14="http://schemas.microsoft.com/office/drawing/2010/main" val="0"/>
              </a:ext>
            </a:extLst>
          </a:blip>
          <a:srcRect l="36491" t="1682" r="57259" b="87530"/>
          <a:stretch/>
        </p:blipFill>
        <p:spPr>
          <a:xfrm rot="16200000">
            <a:off x="2729896" y="1678365"/>
            <a:ext cx="381001" cy="394558"/>
          </a:xfrm>
          <a:prstGeom prst="rect">
            <a:avLst/>
          </a:prstGeom>
        </p:spPr>
      </p:pic>
      <p:sp>
        <p:nvSpPr>
          <p:cNvPr id="140" name="角丸四角形 139"/>
          <p:cNvSpPr/>
          <p:nvPr/>
        </p:nvSpPr>
        <p:spPr>
          <a:xfrm>
            <a:off x="2735636" y="1691018"/>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pic>
        <p:nvPicPr>
          <p:cNvPr id="141" name="図 140"/>
          <p:cNvPicPr>
            <a:picLocks noChangeAspect="1"/>
          </p:cNvPicPr>
          <p:nvPr/>
        </p:nvPicPr>
        <p:blipFill rotWithShape="1">
          <a:blip r:embed="rId6">
            <a:extLst>
              <a:ext uri="{28A0092B-C50C-407E-A947-70E740481C1C}">
                <a14:useLocalDpi xmlns:a14="http://schemas.microsoft.com/office/drawing/2010/main" val="0"/>
              </a:ext>
            </a:extLst>
          </a:blip>
          <a:srcRect l="36252" t="87159" r="57030" b="1383"/>
          <a:stretch/>
        </p:blipFill>
        <p:spPr>
          <a:xfrm rot="16200000">
            <a:off x="8278855" y="1686256"/>
            <a:ext cx="409575" cy="419102"/>
          </a:xfrm>
          <a:prstGeom prst="rect">
            <a:avLst/>
          </a:prstGeom>
        </p:spPr>
      </p:pic>
      <p:sp>
        <p:nvSpPr>
          <p:cNvPr id="142" name="角丸四角形 141"/>
          <p:cNvSpPr/>
          <p:nvPr/>
        </p:nvSpPr>
        <p:spPr>
          <a:xfrm>
            <a:off x="8306308" y="1706157"/>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cxnSp>
        <p:nvCxnSpPr>
          <p:cNvPr id="143" name="直線矢印コネクタ 142"/>
          <p:cNvCxnSpPr/>
          <p:nvPr/>
        </p:nvCxnSpPr>
        <p:spPr>
          <a:xfrm flipH="1">
            <a:off x="3207186" y="1999665"/>
            <a:ext cx="504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3207184" y="1800428"/>
            <a:ext cx="50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flipH="1" flipV="1">
            <a:off x="6038851" y="981077"/>
            <a:ext cx="2267458" cy="68786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8431742" y="2127478"/>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8592462" y="2127478"/>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8705852" y="1876426"/>
            <a:ext cx="2466974" cy="1704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3113904" y="996780"/>
            <a:ext cx="1960604" cy="68374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2891482" y="853101"/>
            <a:ext cx="2183028" cy="7697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48" name="グループ化 47"/>
          <p:cNvGrpSpPr/>
          <p:nvPr/>
        </p:nvGrpSpPr>
        <p:grpSpPr>
          <a:xfrm>
            <a:off x="9475998" y="319106"/>
            <a:ext cx="2360999" cy="673342"/>
            <a:chOff x="9343331" y="38032"/>
            <a:chExt cx="2360999" cy="673342"/>
          </a:xfrm>
        </p:grpSpPr>
        <p:cxnSp>
          <p:nvCxnSpPr>
            <p:cNvPr id="51" name="直線矢印コネクタ 50"/>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7" name="直線矢印コネクタ 56"/>
          <p:cNvCxnSpPr/>
          <p:nvPr/>
        </p:nvCxnSpPr>
        <p:spPr>
          <a:xfrm>
            <a:off x="3680002" y="6011402"/>
            <a:ext cx="1465530" cy="40407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32126" y="6141372"/>
            <a:ext cx="1465530" cy="404076"/>
          </a:xfrm>
          <a:prstGeom prst="straightConnector1">
            <a:avLst/>
          </a:prstGeom>
          <a:ln w="38100">
            <a:solidFill>
              <a:srgbClr val="00DC5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960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5657" t="543" r="89255" b="49547"/>
          <a:stretch/>
        </p:blipFill>
        <p:spPr>
          <a:xfrm rot="16200000">
            <a:off x="2821250" y="4765492"/>
            <a:ext cx="310126" cy="1825541"/>
          </a:xfrm>
          <a:prstGeom prst="rect">
            <a:avLst/>
          </a:prstGeom>
        </p:spPr>
      </p:pic>
      <p:sp>
        <p:nvSpPr>
          <p:cNvPr id="49" name="角丸四角形 48"/>
          <p:cNvSpPr/>
          <p:nvPr/>
        </p:nvSpPr>
        <p:spPr>
          <a:xfrm>
            <a:off x="2125083"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26" name="直線矢印コネクタ 125"/>
          <p:cNvCxnSpPr/>
          <p:nvPr/>
        </p:nvCxnSpPr>
        <p:spPr>
          <a:xfrm>
            <a:off x="3789485" y="5889336"/>
            <a:ext cx="1723292" cy="498869"/>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742950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デジタルカメラ画面（縦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52" name="直線矢印コネクタ 151"/>
          <p:cNvCxnSpPr/>
          <p:nvPr/>
        </p:nvCxnSpPr>
        <p:spPr>
          <a:xfrm flipH="1" flipV="1">
            <a:off x="3534848" y="5889337"/>
            <a:ext cx="1828459" cy="54115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pic>
        <p:nvPicPr>
          <p:cNvPr id="50" name="図 49"/>
          <p:cNvPicPr>
            <a:picLocks noChangeAspect="1"/>
          </p:cNvPicPr>
          <p:nvPr/>
        </p:nvPicPr>
        <p:blipFill rotWithShape="1">
          <a:blip r:embed="rId5">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52" name="角丸四角形 51"/>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5">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58" name="角丸四角形 57"/>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pic>
        <p:nvPicPr>
          <p:cNvPr id="43" name="図 42"/>
          <p:cNvPicPr>
            <a:picLocks noChangeAspect="1"/>
          </p:cNvPicPr>
          <p:nvPr/>
        </p:nvPicPr>
        <p:blipFill rotWithShape="1">
          <a:blip r:embed="rId6">
            <a:extLst>
              <a:ext uri="{28A0092B-C50C-407E-A947-70E740481C1C}">
                <a14:useLocalDpi xmlns:a14="http://schemas.microsoft.com/office/drawing/2010/main" val="0"/>
              </a:ext>
            </a:extLst>
          </a:blip>
          <a:srcRect l="36491" t="1682" r="57259" b="87530"/>
          <a:stretch/>
        </p:blipFill>
        <p:spPr>
          <a:xfrm rot="16200000">
            <a:off x="2729896" y="1678365"/>
            <a:ext cx="381001" cy="394558"/>
          </a:xfrm>
          <a:prstGeom prst="rect">
            <a:avLst/>
          </a:prstGeom>
        </p:spPr>
      </p:pic>
      <p:sp>
        <p:nvSpPr>
          <p:cNvPr id="44" name="角丸四角形 43"/>
          <p:cNvSpPr/>
          <p:nvPr/>
        </p:nvSpPr>
        <p:spPr>
          <a:xfrm>
            <a:off x="2735636" y="1691018"/>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pic>
        <p:nvPicPr>
          <p:cNvPr id="46" name="図 45"/>
          <p:cNvPicPr>
            <a:picLocks noChangeAspect="1"/>
          </p:cNvPicPr>
          <p:nvPr/>
        </p:nvPicPr>
        <p:blipFill rotWithShape="1">
          <a:blip r:embed="rId6">
            <a:extLst>
              <a:ext uri="{28A0092B-C50C-407E-A947-70E740481C1C}">
                <a14:useLocalDpi xmlns:a14="http://schemas.microsoft.com/office/drawing/2010/main" val="0"/>
              </a:ext>
            </a:extLst>
          </a:blip>
          <a:srcRect l="36252" t="87159" r="57030" b="1383"/>
          <a:stretch/>
        </p:blipFill>
        <p:spPr>
          <a:xfrm rot="16200000">
            <a:off x="8278855" y="1686256"/>
            <a:ext cx="409575" cy="419102"/>
          </a:xfrm>
          <a:prstGeom prst="rect">
            <a:avLst/>
          </a:prstGeom>
        </p:spPr>
      </p:pic>
      <p:sp>
        <p:nvSpPr>
          <p:cNvPr id="48" name="角丸四角形 47"/>
          <p:cNvSpPr/>
          <p:nvPr/>
        </p:nvSpPr>
        <p:spPr>
          <a:xfrm>
            <a:off x="8306308" y="1706157"/>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grpSp>
        <p:nvGrpSpPr>
          <p:cNvPr id="64" name="グループ化 63"/>
          <p:cNvGrpSpPr/>
          <p:nvPr/>
        </p:nvGrpSpPr>
        <p:grpSpPr>
          <a:xfrm>
            <a:off x="9734804" y="319106"/>
            <a:ext cx="2102193" cy="375542"/>
            <a:chOff x="10011594" y="66356"/>
            <a:chExt cx="2102193" cy="375542"/>
          </a:xfrm>
        </p:grpSpPr>
        <p:cxnSp>
          <p:nvCxnSpPr>
            <p:cNvPr id="65" name="直線矢印コネクタ 64"/>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70" name="直線矢印コネクタ 69"/>
          <p:cNvCxnSpPr/>
          <p:nvPr/>
        </p:nvCxnSpPr>
        <p:spPr>
          <a:xfrm flipV="1">
            <a:off x="3982470" y="4026878"/>
            <a:ext cx="4264716" cy="161396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3982470" y="4175923"/>
            <a:ext cx="4264716" cy="1613964"/>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3112581" y="912715"/>
            <a:ext cx="1927851" cy="65887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3217681" y="1044167"/>
            <a:ext cx="1822754" cy="61924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3154864" y="2099112"/>
            <a:ext cx="5092322" cy="1443698"/>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3190838" y="2198728"/>
            <a:ext cx="5092322" cy="144369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859618" y="2117953"/>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20338" y="2117953"/>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8422218" y="2117953"/>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582938" y="2117953"/>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8455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42950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デジタルカメラ画面（横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11361" t="1726" r="82284" b="87337"/>
          <a:stretch/>
        </p:blipFill>
        <p:spPr>
          <a:xfrm rot="16200000">
            <a:off x="2761926" y="3610440"/>
            <a:ext cx="387351" cy="400050"/>
          </a:xfrm>
          <a:prstGeom prst="rect">
            <a:avLst/>
          </a:prstGeom>
        </p:spPr>
      </p:pic>
      <p:sp>
        <p:nvSpPr>
          <p:cNvPr id="52" name="角丸四角形 51"/>
          <p:cNvSpPr/>
          <p:nvPr/>
        </p:nvSpPr>
        <p:spPr>
          <a:xfrm>
            <a:off x="2767959" y="3631475"/>
            <a:ext cx="360000" cy="360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A1</a:t>
            </a:r>
          </a:p>
        </p:txBody>
      </p:sp>
      <p:pic>
        <p:nvPicPr>
          <p:cNvPr id="56" name="図 55"/>
          <p:cNvPicPr>
            <a:picLocks noChangeAspect="1"/>
          </p:cNvPicPr>
          <p:nvPr/>
        </p:nvPicPr>
        <p:blipFill rotWithShape="1">
          <a:blip r:embed="rId4">
            <a:extLst>
              <a:ext uri="{28A0092B-C50C-407E-A947-70E740481C1C}">
                <a14:useLocalDpi xmlns:a14="http://schemas.microsoft.com/office/drawing/2010/main" val="0"/>
              </a:ext>
            </a:extLst>
          </a:blip>
          <a:srcRect l="11409" t="87542" r="82132" b="1693"/>
          <a:stretch/>
        </p:blipFill>
        <p:spPr>
          <a:xfrm rot="16200000">
            <a:off x="8329895" y="3615323"/>
            <a:ext cx="393700" cy="393700"/>
          </a:xfrm>
          <a:prstGeom prst="rect">
            <a:avLst/>
          </a:prstGeom>
        </p:spPr>
      </p:pic>
      <p:sp>
        <p:nvSpPr>
          <p:cNvPr id="58" name="角丸四角形 57"/>
          <p:cNvSpPr/>
          <p:nvPr/>
        </p:nvSpPr>
        <p:spPr>
          <a:xfrm>
            <a:off x="8333193" y="3639277"/>
            <a:ext cx="360000" cy="360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R1</a:t>
            </a:r>
          </a:p>
        </p:txBody>
      </p:sp>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36491" t="1682" r="57259" b="87530"/>
          <a:stretch/>
        </p:blipFill>
        <p:spPr>
          <a:xfrm rot="16200000">
            <a:off x="2729896" y="1678365"/>
            <a:ext cx="381001" cy="394558"/>
          </a:xfrm>
          <a:prstGeom prst="rect">
            <a:avLst/>
          </a:prstGeom>
        </p:spPr>
      </p:pic>
      <p:sp>
        <p:nvSpPr>
          <p:cNvPr id="44" name="角丸四角形 43"/>
          <p:cNvSpPr/>
          <p:nvPr/>
        </p:nvSpPr>
        <p:spPr>
          <a:xfrm>
            <a:off x="2735636" y="1691018"/>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D17</a:t>
            </a:r>
          </a:p>
        </p:txBody>
      </p:sp>
      <p:pic>
        <p:nvPicPr>
          <p:cNvPr id="46" name="図 45"/>
          <p:cNvPicPr>
            <a:picLocks noChangeAspect="1"/>
          </p:cNvPicPr>
          <p:nvPr/>
        </p:nvPicPr>
        <p:blipFill rotWithShape="1">
          <a:blip r:embed="rId5">
            <a:extLst>
              <a:ext uri="{28A0092B-C50C-407E-A947-70E740481C1C}">
                <a14:useLocalDpi xmlns:a14="http://schemas.microsoft.com/office/drawing/2010/main" val="0"/>
              </a:ext>
            </a:extLst>
          </a:blip>
          <a:srcRect l="36252" t="87159" r="57030" b="1383"/>
          <a:stretch/>
        </p:blipFill>
        <p:spPr>
          <a:xfrm rot="16200000">
            <a:off x="8278855" y="1686256"/>
            <a:ext cx="409575" cy="419102"/>
          </a:xfrm>
          <a:prstGeom prst="rect">
            <a:avLst/>
          </a:prstGeom>
        </p:spPr>
      </p:pic>
      <p:sp>
        <p:nvSpPr>
          <p:cNvPr id="48" name="角丸四角形 47"/>
          <p:cNvSpPr/>
          <p:nvPr/>
        </p:nvSpPr>
        <p:spPr>
          <a:xfrm>
            <a:off x="8306308" y="1706157"/>
            <a:ext cx="360000" cy="36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D18</a:t>
            </a:r>
          </a:p>
        </p:txBody>
      </p:sp>
      <p:grpSp>
        <p:nvGrpSpPr>
          <p:cNvPr id="64" name="グループ化 63"/>
          <p:cNvGrpSpPr/>
          <p:nvPr/>
        </p:nvGrpSpPr>
        <p:grpSpPr>
          <a:xfrm>
            <a:off x="9734804" y="319106"/>
            <a:ext cx="2102193" cy="375542"/>
            <a:chOff x="10011594" y="66356"/>
            <a:chExt cx="2102193" cy="375542"/>
          </a:xfrm>
        </p:grpSpPr>
        <p:cxnSp>
          <p:nvCxnSpPr>
            <p:cNvPr id="65" name="直線矢印コネクタ 64"/>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72" name="直線矢印コネクタ 71"/>
          <p:cNvCxnSpPr/>
          <p:nvPr/>
        </p:nvCxnSpPr>
        <p:spPr>
          <a:xfrm flipV="1">
            <a:off x="3112581" y="912715"/>
            <a:ext cx="1927851" cy="65887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3217681" y="1044167"/>
            <a:ext cx="1822754" cy="61924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680002" y="6011402"/>
            <a:ext cx="1465530" cy="40407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3724277" y="4026878"/>
            <a:ext cx="4522910" cy="166907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778328" y="4184604"/>
            <a:ext cx="4522910" cy="166907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632126" y="6141372"/>
            <a:ext cx="1465530" cy="40407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154864" y="2099112"/>
            <a:ext cx="5092322" cy="1443698"/>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190838" y="2198728"/>
            <a:ext cx="5092322" cy="144369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2859618" y="2117953"/>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020338" y="2117953"/>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8422218" y="2117953"/>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582938" y="2117953"/>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49" name="図 48"/>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2192543" y="5704742"/>
            <a:ext cx="1363980" cy="358116"/>
          </a:xfrm>
          <a:prstGeom prst="rect">
            <a:avLst/>
          </a:prstGeom>
        </p:spPr>
      </p:pic>
      <p:sp>
        <p:nvSpPr>
          <p:cNvPr id="51" name="角丸四角形 50"/>
          <p:cNvSpPr/>
          <p:nvPr/>
        </p:nvSpPr>
        <p:spPr>
          <a:xfrm>
            <a:off x="2191341" y="5716287"/>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Tree>
    <p:extLst>
      <p:ext uri="{BB962C8B-B14F-4D97-AF65-F5344CB8AC3E}">
        <p14:creationId xmlns:p14="http://schemas.microsoft.com/office/powerpoint/2010/main" val="267854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1" y="295929"/>
            <a:ext cx="385451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水温計・燃料計（バー表示）</a:t>
            </a:r>
          </a:p>
        </p:txBody>
      </p:sp>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55" name="直線コネクタ 54"/>
          <p:cNvCxnSpPr/>
          <p:nvPr/>
        </p:nvCxnSpPr>
        <p:spPr>
          <a:xfrm>
            <a:off x="6096000" y="152400"/>
            <a:ext cx="0" cy="63398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1535503" y="920513"/>
            <a:ext cx="2978590" cy="48551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縦：デジタルカメラ画面</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横：デジタルカメラ画面</a:t>
            </a:r>
          </a:p>
        </p:txBody>
      </p:sp>
      <p:pic>
        <p:nvPicPr>
          <p:cNvPr id="2" name="図 1"/>
          <p:cNvPicPr>
            <a:picLocks noChangeAspect="1"/>
          </p:cNvPicPr>
          <p:nvPr/>
        </p:nvPicPr>
        <p:blipFill>
          <a:blip r:embed="rId4"/>
          <a:stretch>
            <a:fillRect/>
          </a:stretch>
        </p:blipFill>
        <p:spPr>
          <a:xfrm>
            <a:off x="412424" y="1859701"/>
            <a:ext cx="578443" cy="1908000"/>
          </a:xfrm>
          <a:prstGeom prst="rect">
            <a:avLst/>
          </a:prstGeom>
        </p:spPr>
      </p:pic>
      <p:pic>
        <p:nvPicPr>
          <p:cNvPr id="3" name="図 2"/>
          <p:cNvPicPr>
            <a:picLocks noChangeAspect="1"/>
          </p:cNvPicPr>
          <p:nvPr/>
        </p:nvPicPr>
        <p:blipFill>
          <a:blip r:embed="rId5"/>
          <a:stretch>
            <a:fillRect/>
          </a:stretch>
        </p:blipFill>
        <p:spPr>
          <a:xfrm>
            <a:off x="412424" y="4526366"/>
            <a:ext cx="567242" cy="1908000"/>
          </a:xfrm>
          <a:prstGeom prst="rect">
            <a:avLst/>
          </a:prstGeom>
        </p:spPr>
      </p:pic>
      <p:sp>
        <p:nvSpPr>
          <p:cNvPr id="62" name="タイトル 1"/>
          <p:cNvSpPr txBox="1">
            <a:spLocks/>
          </p:cNvSpPr>
          <p:nvPr/>
        </p:nvSpPr>
        <p:spPr>
          <a:xfrm>
            <a:off x="453614" y="1539613"/>
            <a:ext cx="2978590" cy="32008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水温計</a:t>
            </a:r>
          </a:p>
        </p:txBody>
      </p:sp>
      <p:sp>
        <p:nvSpPr>
          <p:cNvPr id="63" name="タイトル 1"/>
          <p:cNvSpPr txBox="1">
            <a:spLocks/>
          </p:cNvSpPr>
          <p:nvPr/>
        </p:nvSpPr>
        <p:spPr>
          <a:xfrm>
            <a:off x="465575" y="4204899"/>
            <a:ext cx="2978590" cy="32008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燃料計</a:t>
            </a:r>
          </a:p>
        </p:txBody>
      </p:sp>
      <p:sp>
        <p:nvSpPr>
          <p:cNvPr id="64" name="テキスト ボックス 59"/>
          <p:cNvSpPr txBox="1"/>
          <p:nvPr/>
        </p:nvSpPr>
        <p:spPr>
          <a:xfrm>
            <a:off x="1255887" y="3364887"/>
            <a:ext cx="474089"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直線矢印コネクタ 64"/>
          <p:cNvCxnSpPr>
            <a:stCxn id="64" idx="1"/>
          </p:cNvCxnSpPr>
          <p:nvPr/>
        </p:nvCxnSpPr>
        <p:spPr>
          <a:xfrm flipH="1" flipV="1">
            <a:off x="914491" y="3501233"/>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59"/>
          <p:cNvSpPr txBox="1"/>
          <p:nvPr/>
        </p:nvSpPr>
        <p:spPr>
          <a:xfrm>
            <a:off x="1716851" y="3198867"/>
            <a:ext cx="563678"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4" name="直線矢印コネクタ 73"/>
          <p:cNvCxnSpPr>
            <a:stCxn id="73" idx="1"/>
          </p:cNvCxnSpPr>
          <p:nvPr/>
        </p:nvCxnSpPr>
        <p:spPr>
          <a:xfrm flipH="1">
            <a:off x="914491" y="3337367"/>
            <a:ext cx="802360" cy="554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59"/>
          <p:cNvSpPr txBox="1"/>
          <p:nvPr/>
        </p:nvSpPr>
        <p:spPr>
          <a:xfrm>
            <a:off x="1255887" y="3040426"/>
            <a:ext cx="593636"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a:stCxn id="79" idx="1"/>
          </p:cNvCxnSpPr>
          <p:nvPr/>
        </p:nvCxnSpPr>
        <p:spPr>
          <a:xfrm flipH="1" flipV="1">
            <a:off x="914491" y="3176774"/>
            <a:ext cx="341396" cy="21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59"/>
          <p:cNvSpPr txBox="1"/>
          <p:nvPr/>
        </p:nvSpPr>
        <p:spPr>
          <a:xfrm>
            <a:off x="1716851" y="2873424"/>
            <a:ext cx="563678"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5" name="直線矢印コネクタ 84"/>
          <p:cNvCxnSpPr>
            <a:stCxn id="84" idx="1"/>
          </p:cNvCxnSpPr>
          <p:nvPr/>
        </p:nvCxnSpPr>
        <p:spPr>
          <a:xfrm flipH="1">
            <a:off x="914491" y="3011924"/>
            <a:ext cx="802360" cy="554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59"/>
          <p:cNvSpPr txBox="1"/>
          <p:nvPr/>
        </p:nvSpPr>
        <p:spPr>
          <a:xfrm>
            <a:off x="1257268" y="2710703"/>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7" name="直線矢印コネクタ 86"/>
          <p:cNvCxnSpPr>
            <a:stCxn id="86" idx="1"/>
          </p:cNvCxnSpPr>
          <p:nvPr/>
        </p:nvCxnSpPr>
        <p:spPr>
          <a:xfrm flipH="1" flipV="1">
            <a:off x="915872" y="2847049"/>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59"/>
          <p:cNvSpPr txBox="1"/>
          <p:nvPr/>
        </p:nvSpPr>
        <p:spPr>
          <a:xfrm>
            <a:off x="1716851" y="2541967"/>
            <a:ext cx="666072"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a:stCxn id="91" idx="1"/>
          </p:cNvCxnSpPr>
          <p:nvPr/>
        </p:nvCxnSpPr>
        <p:spPr>
          <a:xfrm flipH="1">
            <a:off x="914491" y="2680467"/>
            <a:ext cx="802360" cy="554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59"/>
          <p:cNvSpPr txBox="1"/>
          <p:nvPr/>
        </p:nvSpPr>
        <p:spPr>
          <a:xfrm>
            <a:off x="1257268" y="2391120"/>
            <a:ext cx="666867"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120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a:stCxn id="94" idx="1"/>
          </p:cNvCxnSpPr>
          <p:nvPr/>
        </p:nvCxnSpPr>
        <p:spPr>
          <a:xfrm flipH="1" flipV="1">
            <a:off x="915872" y="2527466"/>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59"/>
          <p:cNvSpPr txBox="1"/>
          <p:nvPr/>
        </p:nvSpPr>
        <p:spPr>
          <a:xfrm>
            <a:off x="2413667" y="1859701"/>
            <a:ext cx="3613032" cy="17096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400" dirty="0">
                <a:latin typeface="Meiryo UI" panose="020B0604030504040204" pitchFamily="50" charset="-128"/>
                <a:ea typeface="Meiryo UI" panose="020B0604030504040204" pitchFamily="50" charset="-128"/>
                <a:cs typeface="メイリオ" panose="020B0604030504040204" pitchFamily="50" charset="-128"/>
              </a:rPr>
              <a:t>CAN[EI]3-4Byte</a:t>
            </a:r>
          </a:p>
          <a:p>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目盛りは下記のように表示すること</a:t>
            </a:r>
            <a:endParaRPr lang="en-US" altLang="ja-JP" sz="1200" strike="sngStrike"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0%&lt;CAN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20%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以降は同様に推察して表示すること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59"/>
          <p:cNvSpPr txBox="1"/>
          <p:nvPr/>
        </p:nvSpPr>
        <p:spPr>
          <a:xfrm>
            <a:off x="2413667" y="4526366"/>
            <a:ext cx="3613032" cy="17096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400" dirty="0">
                <a:latin typeface="Meiryo UI" panose="020B0604030504040204" pitchFamily="50" charset="-128"/>
                <a:ea typeface="Meiryo UI" panose="020B0604030504040204" pitchFamily="50" charset="-128"/>
                <a:cs typeface="メイリオ" panose="020B0604030504040204" pitchFamily="50" charset="-128"/>
              </a:rPr>
              <a:t>CAN[DD]1Byte</a:t>
            </a:r>
          </a:p>
          <a:p>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目盛りは下記のように表示すること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17%</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以降は同様に推察して表示すること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99" name="テキスト ボックス 59"/>
          <p:cNvSpPr txBox="1"/>
          <p:nvPr/>
        </p:nvSpPr>
        <p:spPr>
          <a:xfrm>
            <a:off x="1255887" y="6051887"/>
            <a:ext cx="474089"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a:stCxn id="99" idx="1"/>
          </p:cNvCxnSpPr>
          <p:nvPr/>
        </p:nvCxnSpPr>
        <p:spPr>
          <a:xfrm flipH="1" flipV="1">
            <a:off x="914491" y="6188233"/>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テキスト ボックス 59"/>
          <p:cNvSpPr txBox="1"/>
          <p:nvPr/>
        </p:nvSpPr>
        <p:spPr>
          <a:xfrm>
            <a:off x="1716851" y="5885867"/>
            <a:ext cx="563678"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3" name="直線矢印コネクタ 102"/>
          <p:cNvCxnSpPr>
            <a:stCxn id="102" idx="1"/>
          </p:cNvCxnSpPr>
          <p:nvPr/>
        </p:nvCxnSpPr>
        <p:spPr>
          <a:xfrm flipH="1">
            <a:off x="914491" y="6024367"/>
            <a:ext cx="802360" cy="554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59"/>
          <p:cNvSpPr txBox="1"/>
          <p:nvPr/>
        </p:nvSpPr>
        <p:spPr>
          <a:xfrm>
            <a:off x="1255887" y="5727426"/>
            <a:ext cx="593636"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14" idx="1"/>
          </p:cNvCxnSpPr>
          <p:nvPr/>
        </p:nvCxnSpPr>
        <p:spPr>
          <a:xfrm flipH="1" flipV="1">
            <a:off x="914491" y="5863774"/>
            <a:ext cx="341396" cy="21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7" name="テキスト ボックス 59"/>
          <p:cNvSpPr txBox="1"/>
          <p:nvPr/>
        </p:nvSpPr>
        <p:spPr>
          <a:xfrm>
            <a:off x="1716851" y="5560424"/>
            <a:ext cx="563678"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a:stCxn id="127" idx="1"/>
          </p:cNvCxnSpPr>
          <p:nvPr/>
        </p:nvCxnSpPr>
        <p:spPr>
          <a:xfrm flipH="1">
            <a:off x="914491" y="5698924"/>
            <a:ext cx="802360" cy="554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59"/>
          <p:cNvSpPr txBox="1"/>
          <p:nvPr/>
        </p:nvSpPr>
        <p:spPr>
          <a:xfrm>
            <a:off x="1257268" y="5397703"/>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0" name="直線矢印コネクタ 129"/>
          <p:cNvCxnSpPr>
            <a:stCxn id="129" idx="1"/>
          </p:cNvCxnSpPr>
          <p:nvPr/>
        </p:nvCxnSpPr>
        <p:spPr>
          <a:xfrm flipH="1" flipV="1">
            <a:off x="915872" y="5534049"/>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H="1">
            <a:off x="914491" y="5367467"/>
            <a:ext cx="802360" cy="554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59"/>
          <p:cNvSpPr txBox="1"/>
          <p:nvPr/>
        </p:nvSpPr>
        <p:spPr>
          <a:xfrm>
            <a:off x="1257268" y="5078120"/>
            <a:ext cx="666867"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3" name="直線矢印コネクタ 132"/>
          <p:cNvCxnSpPr>
            <a:stCxn id="132" idx="1"/>
          </p:cNvCxnSpPr>
          <p:nvPr/>
        </p:nvCxnSpPr>
        <p:spPr>
          <a:xfrm flipH="1" flipV="1">
            <a:off x="915872" y="5214466"/>
            <a:ext cx="341396" cy="215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59"/>
          <p:cNvSpPr txBox="1"/>
          <p:nvPr/>
        </p:nvSpPr>
        <p:spPr>
          <a:xfrm>
            <a:off x="1722054" y="5226861"/>
            <a:ext cx="666072"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83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タイトル 1"/>
          <p:cNvSpPr txBox="1">
            <a:spLocks/>
          </p:cNvSpPr>
          <p:nvPr/>
        </p:nvSpPr>
        <p:spPr>
          <a:xfrm>
            <a:off x="7538347" y="1017463"/>
            <a:ext cx="2978590" cy="29161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横：バックカメラ画面</a:t>
            </a:r>
          </a:p>
        </p:txBody>
      </p:sp>
      <p:sp>
        <p:nvSpPr>
          <p:cNvPr id="136" name="タイトル 1"/>
          <p:cNvSpPr txBox="1">
            <a:spLocks/>
          </p:cNvSpPr>
          <p:nvPr/>
        </p:nvSpPr>
        <p:spPr>
          <a:xfrm>
            <a:off x="6554798" y="1351877"/>
            <a:ext cx="2978590" cy="32008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水温計</a:t>
            </a:r>
          </a:p>
        </p:txBody>
      </p:sp>
      <p:sp>
        <p:nvSpPr>
          <p:cNvPr id="137" name="タイトル 1"/>
          <p:cNvSpPr txBox="1">
            <a:spLocks/>
          </p:cNvSpPr>
          <p:nvPr/>
        </p:nvSpPr>
        <p:spPr>
          <a:xfrm>
            <a:off x="6554798" y="4204322"/>
            <a:ext cx="2978590" cy="32008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燃料計</a:t>
            </a:r>
          </a:p>
        </p:txBody>
      </p:sp>
      <p:pic>
        <p:nvPicPr>
          <p:cNvPr id="27" name="図 26"/>
          <p:cNvPicPr>
            <a:picLocks/>
          </p:cNvPicPr>
          <p:nvPr/>
        </p:nvPicPr>
        <p:blipFill>
          <a:blip r:embed="rId6"/>
          <a:stretch>
            <a:fillRect/>
          </a:stretch>
        </p:blipFill>
        <p:spPr>
          <a:xfrm>
            <a:off x="6479529" y="1669201"/>
            <a:ext cx="2880000" cy="504000"/>
          </a:xfrm>
          <a:prstGeom prst="rect">
            <a:avLst/>
          </a:prstGeom>
        </p:spPr>
      </p:pic>
      <p:pic>
        <p:nvPicPr>
          <p:cNvPr id="29" name="図 28"/>
          <p:cNvPicPr>
            <a:picLocks noChangeAspect="1"/>
          </p:cNvPicPr>
          <p:nvPr/>
        </p:nvPicPr>
        <p:blipFill>
          <a:blip r:embed="rId7"/>
          <a:stretch>
            <a:fillRect/>
          </a:stretch>
        </p:blipFill>
        <p:spPr>
          <a:xfrm>
            <a:off x="6479528" y="4521646"/>
            <a:ext cx="2880000" cy="505263"/>
          </a:xfrm>
          <a:prstGeom prst="rect">
            <a:avLst/>
          </a:prstGeom>
        </p:spPr>
      </p:pic>
      <p:sp>
        <p:nvSpPr>
          <p:cNvPr id="138" name="テキスト ボックス 59"/>
          <p:cNvSpPr txBox="1"/>
          <p:nvPr/>
        </p:nvSpPr>
        <p:spPr>
          <a:xfrm>
            <a:off x="6970491" y="2449740"/>
            <a:ext cx="474089"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0" name="直線矢印コネクタ 139"/>
          <p:cNvCxnSpPr>
            <a:stCxn id="138" idx="0"/>
          </p:cNvCxnSpPr>
          <p:nvPr/>
        </p:nvCxnSpPr>
        <p:spPr>
          <a:xfrm flipV="1">
            <a:off x="7207536" y="2108344"/>
            <a:ext cx="2154" cy="34139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flipV="1">
            <a:off x="7534906" y="2108344"/>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59"/>
          <p:cNvSpPr txBox="1"/>
          <p:nvPr/>
        </p:nvSpPr>
        <p:spPr>
          <a:xfrm>
            <a:off x="7238778" y="2665801"/>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テキスト ボックス 59"/>
          <p:cNvSpPr txBox="1"/>
          <p:nvPr/>
        </p:nvSpPr>
        <p:spPr>
          <a:xfrm>
            <a:off x="7580526" y="2445120"/>
            <a:ext cx="539094"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7" name="直線矢印コネクタ 146"/>
          <p:cNvCxnSpPr>
            <a:stCxn id="146" idx="0"/>
          </p:cNvCxnSpPr>
          <p:nvPr/>
        </p:nvCxnSpPr>
        <p:spPr>
          <a:xfrm flipV="1">
            <a:off x="7850073" y="2119774"/>
            <a:ext cx="3899" cy="32534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8166327" y="2102066"/>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59"/>
          <p:cNvSpPr txBox="1"/>
          <p:nvPr/>
        </p:nvSpPr>
        <p:spPr>
          <a:xfrm>
            <a:off x="7870199" y="2659523"/>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59"/>
          <p:cNvSpPr txBox="1"/>
          <p:nvPr/>
        </p:nvSpPr>
        <p:spPr>
          <a:xfrm>
            <a:off x="8208702" y="2430033"/>
            <a:ext cx="539094"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1" name="直線矢印コネクタ 150"/>
          <p:cNvCxnSpPr>
            <a:stCxn id="150" idx="0"/>
          </p:cNvCxnSpPr>
          <p:nvPr/>
        </p:nvCxnSpPr>
        <p:spPr>
          <a:xfrm flipV="1">
            <a:off x="8478249" y="2104688"/>
            <a:ext cx="3899" cy="32534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8797748" y="2102066"/>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4" name="テキスト ボックス 59"/>
          <p:cNvSpPr txBox="1"/>
          <p:nvPr/>
        </p:nvSpPr>
        <p:spPr>
          <a:xfrm>
            <a:off x="8479465" y="2659522"/>
            <a:ext cx="63656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59"/>
          <p:cNvSpPr txBox="1"/>
          <p:nvPr/>
        </p:nvSpPr>
        <p:spPr>
          <a:xfrm>
            <a:off x="8797684" y="2430033"/>
            <a:ext cx="636691"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120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a:stCxn id="155" idx="0"/>
          </p:cNvCxnSpPr>
          <p:nvPr/>
        </p:nvCxnSpPr>
        <p:spPr>
          <a:xfrm flipH="1" flipV="1">
            <a:off x="9113349" y="2113005"/>
            <a:ext cx="2681" cy="31702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テキスト ボックス 59"/>
          <p:cNvSpPr txBox="1"/>
          <p:nvPr/>
        </p:nvSpPr>
        <p:spPr>
          <a:xfrm>
            <a:off x="6690635" y="2932032"/>
            <a:ext cx="3613032" cy="124640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目盛りは下記のように表示すること</a:t>
            </a:r>
            <a:endParaRPr lang="en-US" altLang="ja-JP" sz="1200" strike="sngStrike"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0%&lt;CAN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strike="sngStrike"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以降は同様に推察して表示すること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71" name="テキスト ボックス 59"/>
          <p:cNvSpPr txBox="1"/>
          <p:nvPr/>
        </p:nvSpPr>
        <p:spPr>
          <a:xfrm>
            <a:off x="6959726" y="5307442"/>
            <a:ext cx="474089"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2" name="直線矢印コネクタ 171"/>
          <p:cNvCxnSpPr>
            <a:stCxn id="171" idx="0"/>
          </p:cNvCxnSpPr>
          <p:nvPr/>
        </p:nvCxnSpPr>
        <p:spPr>
          <a:xfrm flipV="1">
            <a:off x="7196771" y="4966046"/>
            <a:ext cx="2154" cy="34139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7531284" y="4966046"/>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4" name="テキスト ボックス 59"/>
          <p:cNvSpPr txBox="1"/>
          <p:nvPr/>
        </p:nvSpPr>
        <p:spPr>
          <a:xfrm>
            <a:off x="7235156" y="5523503"/>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テキスト ボックス 59"/>
          <p:cNvSpPr txBox="1"/>
          <p:nvPr/>
        </p:nvSpPr>
        <p:spPr>
          <a:xfrm>
            <a:off x="7581666" y="5302822"/>
            <a:ext cx="539094"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stCxn id="175" idx="0"/>
          </p:cNvCxnSpPr>
          <p:nvPr/>
        </p:nvCxnSpPr>
        <p:spPr>
          <a:xfrm flipV="1">
            <a:off x="7851213" y="4977476"/>
            <a:ext cx="3899" cy="32534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8176991" y="4959768"/>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8" name="テキスト ボックス 59"/>
          <p:cNvSpPr txBox="1"/>
          <p:nvPr/>
        </p:nvSpPr>
        <p:spPr>
          <a:xfrm>
            <a:off x="7880863" y="5517225"/>
            <a:ext cx="59225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テキスト ボックス 59"/>
          <p:cNvSpPr txBox="1"/>
          <p:nvPr/>
        </p:nvSpPr>
        <p:spPr>
          <a:xfrm>
            <a:off x="8219366" y="5287735"/>
            <a:ext cx="539094"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0" name="直線矢印コネクタ 179"/>
          <p:cNvCxnSpPr>
            <a:stCxn id="179" idx="0"/>
          </p:cNvCxnSpPr>
          <p:nvPr/>
        </p:nvCxnSpPr>
        <p:spPr>
          <a:xfrm flipV="1">
            <a:off x="8488913" y="4962392"/>
            <a:ext cx="3899" cy="325343"/>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a:xfrm flipV="1">
            <a:off x="8820317" y="4959768"/>
            <a:ext cx="0" cy="55745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2" name="テキスト ボックス 59"/>
          <p:cNvSpPr txBox="1"/>
          <p:nvPr/>
        </p:nvSpPr>
        <p:spPr>
          <a:xfrm>
            <a:off x="8502034" y="5517224"/>
            <a:ext cx="636565"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83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59"/>
          <p:cNvSpPr txBox="1"/>
          <p:nvPr/>
        </p:nvSpPr>
        <p:spPr>
          <a:xfrm>
            <a:off x="8820253" y="5287735"/>
            <a:ext cx="636691" cy="2769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83" idx="0"/>
          </p:cNvCxnSpPr>
          <p:nvPr/>
        </p:nvCxnSpPr>
        <p:spPr>
          <a:xfrm flipH="1" flipV="1">
            <a:off x="9135918" y="4970707"/>
            <a:ext cx="2681" cy="31702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5" name="テキスト ボックス 59"/>
          <p:cNvSpPr txBox="1"/>
          <p:nvPr/>
        </p:nvSpPr>
        <p:spPr>
          <a:xfrm>
            <a:off x="9533388" y="4599511"/>
            <a:ext cx="1915662" cy="48437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400" dirty="0">
                <a:latin typeface="Meiryo UI" panose="020B0604030504040204" pitchFamily="50" charset="-128"/>
                <a:ea typeface="Meiryo UI" panose="020B0604030504040204" pitchFamily="50" charset="-128"/>
                <a:cs typeface="メイリオ" panose="020B0604030504040204" pitchFamily="50" charset="-128"/>
              </a:rPr>
              <a:t>CAN[DD]1Byte</a:t>
            </a:r>
          </a:p>
        </p:txBody>
      </p:sp>
      <p:sp>
        <p:nvSpPr>
          <p:cNvPr id="187" name="テキスト ボックス 59"/>
          <p:cNvSpPr txBox="1"/>
          <p:nvPr/>
        </p:nvSpPr>
        <p:spPr>
          <a:xfrm>
            <a:off x="9476275" y="1757511"/>
            <a:ext cx="2081324" cy="4343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400" dirty="0">
                <a:latin typeface="Meiryo UI" panose="020B0604030504040204" pitchFamily="50" charset="-128"/>
                <a:ea typeface="Meiryo UI" panose="020B0604030504040204" pitchFamily="50" charset="-128"/>
                <a:cs typeface="メイリオ" panose="020B0604030504040204" pitchFamily="50" charset="-128"/>
              </a:rPr>
              <a:t>CAN[EI]3-4Byte</a:t>
            </a:r>
          </a:p>
        </p:txBody>
      </p:sp>
      <p:sp>
        <p:nvSpPr>
          <p:cNvPr id="189" name="テキスト ボックス 59"/>
          <p:cNvSpPr txBox="1"/>
          <p:nvPr/>
        </p:nvSpPr>
        <p:spPr>
          <a:xfrm>
            <a:off x="6682397" y="5825560"/>
            <a:ext cx="3613032" cy="88119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目盛りは下記のように表示すること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メイリオ" panose="020B0604030504040204" pitchFamily="50" charset="-128"/>
              </a:rPr>
              <a:t>0%</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8%</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の時、目盛りを</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以降は同様に推察して表示すること</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7666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形 3"/>
          <p:cNvPicPr>
            <a:picLocks noChangeAspect="1"/>
          </p:cNvPicPr>
          <p:nvPr/>
        </p:nvPicPr>
        <p:blipFill>
          <a:blip r:embed="rId2"/>
          <a:stretch>
            <a:fillRect/>
          </a:stretch>
        </p:blipFill>
        <p:spPr>
          <a:xfrm rot="16200000">
            <a:off x="164412" y="1285344"/>
            <a:ext cx="2171700" cy="2118360"/>
          </a:xfrm>
          <a:prstGeom prst="rect">
            <a:avLst/>
          </a:prstGeom>
        </p:spPr>
      </p:pic>
      <p:sp>
        <p:nvSpPr>
          <p:cNvPr id="5" name="テキストボックス 4"/>
          <p:cNvSpPr txBox="1"/>
          <p:nvPr/>
        </p:nvSpPr>
        <p:spPr>
          <a:xfrm>
            <a:off x="302207" y="917679"/>
            <a:ext cx="1097280" cy="368300"/>
          </a:xfrm>
          <a:prstGeom prst="rect">
            <a:avLst/>
          </a:prstGeom>
          <a:noFill/>
        </p:spPr>
        <p:txBody>
          <a:bodyPr wrap="none" rtlCol="0">
            <a:spAutoFit/>
          </a:bodyPr>
          <a:lstStyle/>
          <a:p>
            <a:r>
              <a:rPr lang="ja-JP" altLang="en-US" dirty="0"/>
              <a:t>選択状態</a:t>
            </a:r>
          </a:p>
        </p:txBody>
      </p:sp>
      <p:pic>
        <p:nvPicPr>
          <p:cNvPr id="6" name="図形 5"/>
          <p:cNvPicPr>
            <a:picLocks noChangeAspect="1"/>
          </p:cNvPicPr>
          <p:nvPr/>
        </p:nvPicPr>
        <p:blipFill>
          <a:blip r:embed="rId3"/>
          <a:stretch>
            <a:fillRect/>
          </a:stretch>
        </p:blipFill>
        <p:spPr>
          <a:xfrm rot="16200000">
            <a:off x="164412" y="4315460"/>
            <a:ext cx="2087880" cy="2034540"/>
          </a:xfrm>
          <a:prstGeom prst="rect">
            <a:avLst/>
          </a:prstGeom>
        </p:spPr>
      </p:pic>
      <p:sp>
        <p:nvSpPr>
          <p:cNvPr id="7" name="テキストボックス 6"/>
          <p:cNvSpPr txBox="1"/>
          <p:nvPr/>
        </p:nvSpPr>
        <p:spPr>
          <a:xfrm>
            <a:off x="302207" y="3844290"/>
            <a:ext cx="1325880" cy="368300"/>
          </a:xfrm>
          <a:prstGeom prst="rect">
            <a:avLst/>
          </a:prstGeom>
          <a:noFill/>
        </p:spPr>
        <p:txBody>
          <a:bodyPr wrap="none" rtlCol="0">
            <a:spAutoFit/>
          </a:bodyPr>
          <a:lstStyle/>
          <a:p>
            <a:r>
              <a:rPr lang="ja-JP" altLang="en-US" dirty="0"/>
              <a:t>非選択状態</a:t>
            </a:r>
          </a:p>
        </p:txBody>
      </p:sp>
      <p:pic>
        <p:nvPicPr>
          <p:cNvPr id="8" name="図形 7"/>
          <p:cNvPicPr>
            <a:picLocks noChangeAspect="1"/>
          </p:cNvPicPr>
          <p:nvPr/>
        </p:nvPicPr>
        <p:blipFill>
          <a:blip r:embed="rId4"/>
          <a:stretch>
            <a:fillRect/>
          </a:stretch>
        </p:blipFill>
        <p:spPr>
          <a:xfrm rot="16200000">
            <a:off x="3133498" y="4307840"/>
            <a:ext cx="2072640" cy="2042160"/>
          </a:xfrm>
          <a:prstGeom prst="rect">
            <a:avLst/>
          </a:prstGeom>
        </p:spPr>
      </p:pic>
      <p:sp>
        <p:nvSpPr>
          <p:cNvPr id="9" name="テキストボックス 8"/>
          <p:cNvSpPr txBox="1"/>
          <p:nvPr/>
        </p:nvSpPr>
        <p:spPr>
          <a:xfrm>
            <a:off x="2644548" y="3615690"/>
            <a:ext cx="3475355" cy="645160"/>
          </a:xfrm>
          <a:prstGeom prst="rect">
            <a:avLst/>
          </a:prstGeom>
          <a:noFill/>
        </p:spPr>
        <p:txBody>
          <a:bodyPr wrap="none" rtlCol="0">
            <a:spAutoFit/>
          </a:bodyPr>
          <a:lstStyle/>
          <a:p>
            <a:r>
              <a:rPr lang="ja-JP" altLang="en-US" dirty="0"/>
              <a:t>押し状態</a:t>
            </a:r>
          </a:p>
          <a:p>
            <a:r>
              <a:rPr lang="en-US" altLang="ja-JP" dirty="0"/>
              <a:t>R0,B0,G0 </a:t>
            </a:r>
            <a:r>
              <a:rPr lang="ja-JP" altLang="en-US" dirty="0"/>
              <a:t>透明度</a:t>
            </a:r>
            <a:r>
              <a:rPr lang="en-US" altLang="ja-JP" dirty="0"/>
              <a:t>30%</a:t>
            </a:r>
            <a:r>
              <a:rPr lang="ja-JP" altLang="en-US" dirty="0"/>
              <a:t>の絵を重ねる</a:t>
            </a:r>
          </a:p>
        </p:txBody>
      </p:sp>
      <p:pic>
        <p:nvPicPr>
          <p:cNvPr id="10" name="図形 9"/>
          <p:cNvPicPr>
            <a:picLocks noChangeAspect="1"/>
          </p:cNvPicPr>
          <p:nvPr/>
        </p:nvPicPr>
        <p:blipFill>
          <a:blip r:embed="rId5"/>
          <a:stretch>
            <a:fillRect/>
          </a:stretch>
        </p:blipFill>
        <p:spPr>
          <a:xfrm rot="16200000">
            <a:off x="3103018" y="1315824"/>
            <a:ext cx="2148840" cy="2057400"/>
          </a:xfrm>
          <a:prstGeom prst="rect">
            <a:avLst/>
          </a:prstGeom>
        </p:spPr>
      </p:pic>
      <p:sp>
        <p:nvSpPr>
          <p:cNvPr id="11" name="テキストボックス 10"/>
          <p:cNvSpPr txBox="1"/>
          <p:nvPr/>
        </p:nvSpPr>
        <p:spPr>
          <a:xfrm>
            <a:off x="3196998" y="917044"/>
            <a:ext cx="1918335" cy="368300"/>
          </a:xfrm>
          <a:prstGeom prst="rect">
            <a:avLst/>
          </a:prstGeom>
          <a:noFill/>
        </p:spPr>
        <p:txBody>
          <a:bodyPr wrap="none" rtlCol="0">
            <a:spAutoFit/>
          </a:bodyPr>
          <a:lstStyle/>
          <a:p>
            <a:r>
              <a:rPr lang="ja-JP" altLang="en-US" dirty="0"/>
              <a:t>カーソル表示状態</a:t>
            </a:r>
          </a:p>
        </p:txBody>
      </p:sp>
      <p:pic>
        <p:nvPicPr>
          <p:cNvPr id="12" name="図形 11"/>
          <p:cNvPicPr>
            <a:picLocks noChangeAspect="1"/>
          </p:cNvPicPr>
          <p:nvPr/>
        </p:nvPicPr>
        <p:blipFill>
          <a:blip r:embed="rId6"/>
          <a:stretch>
            <a:fillRect/>
          </a:stretch>
        </p:blipFill>
        <p:spPr>
          <a:xfrm rot="16200000">
            <a:off x="6334087" y="1378689"/>
            <a:ext cx="2118360" cy="2110740"/>
          </a:xfrm>
          <a:prstGeom prst="rect">
            <a:avLst/>
          </a:prstGeom>
        </p:spPr>
      </p:pic>
      <p:sp>
        <p:nvSpPr>
          <p:cNvPr id="13" name="テキストボックス 12"/>
          <p:cNvSpPr txBox="1"/>
          <p:nvPr/>
        </p:nvSpPr>
        <p:spPr>
          <a:xfrm>
            <a:off x="6220819" y="947524"/>
            <a:ext cx="2821940" cy="368300"/>
          </a:xfrm>
          <a:prstGeom prst="rect">
            <a:avLst/>
          </a:prstGeom>
          <a:noFill/>
        </p:spPr>
        <p:txBody>
          <a:bodyPr wrap="none" rtlCol="0">
            <a:spAutoFit/>
          </a:bodyPr>
          <a:lstStyle/>
          <a:p>
            <a:r>
              <a:rPr lang="ja-JP" altLang="en-US" dirty="0"/>
              <a:t>選択かつカーソル表示状態</a:t>
            </a:r>
          </a:p>
        </p:txBody>
      </p:sp>
      <p:pic>
        <p:nvPicPr>
          <p:cNvPr id="14" name="図形 13"/>
          <p:cNvPicPr>
            <a:picLocks noChangeAspect="1"/>
          </p:cNvPicPr>
          <p:nvPr/>
        </p:nvPicPr>
        <p:blipFill>
          <a:blip r:embed="rId7"/>
          <a:stretch>
            <a:fillRect/>
          </a:stretch>
        </p:blipFill>
        <p:spPr>
          <a:xfrm rot="16200000">
            <a:off x="6299797" y="4307840"/>
            <a:ext cx="2042160" cy="1965960"/>
          </a:xfrm>
          <a:prstGeom prst="rect">
            <a:avLst/>
          </a:prstGeom>
        </p:spPr>
      </p:pic>
      <p:sp>
        <p:nvSpPr>
          <p:cNvPr id="15" name="テキストボックス 14"/>
          <p:cNvSpPr txBox="1"/>
          <p:nvPr/>
        </p:nvSpPr>
        <p:spPr>
          <a:xfrm>
            <a:off x="6220819" y="3844290"/>
            <a:ext cx="2768600" cy="368300"/>
          </a:xfrm>
          <a:prstGeom prst="rect">
            <a:avLst/>
          </a:prstGeom>
          <a:noFill/>
        </p:spPr>
        <p:txBody>
          <a:bodyPr wrap="none" rtlCol="0">
            <a:spAutoFit/>
          </a:bodyPr>
          <a:lstStyle/>
          <a:p>
            <a:r>
              <a:rPr lang="ja-JP" altLang="en-US" dirty="0"/>
              <a:t>カーソル表示かつ押し状態</a:t>
            </a:r>
          </a:p>
        </p:txBody>
      </p:sp>
      <p:pic>
        <p:nvPicPr>
          <p:cNvPr id="16" name="図形 15"/>
          <p:cNvPicPr>
            <a:picLocks noChangeAspect="1"/>
          </p:cNvPicPr>
          <p:nvPr/>
        </p:nvPicPr>
        <p:blipFill>
          <a:blip r:embed="rId8"/>
          <a:stretch>
            <a:fillRect/>
          </a:stretch>
        </p:blipFill>
        <p:spPr>
          <a:xfrm rot="16200000">
            <a:off x="9607907" y="1416789"/>
            <a:ext cx="2080260" cy="2034540"/>
          </a:xfrm>
          <a:prstGeom prst="rect">
            <a:avLst/>
          </a:prstGeom>
        </p:spPr>
      </p:pic>
      <p:sp>
        <p:nvSpPr>
          <p:cNvPr id="17" name="テキストボックス 16"/>
          <p:cNvSpPr txBox="1"/>
          <p:nvPr/>
        </p:nvSpPr>
        <p:spPr>
          <a:xfrm>
            <a:off x="9389467" y="776074"/>
            <a:ext cx="2364740" cy="645160"/>
          </a:xfrm>
          <a:prstGeom prst="rect">
            <a:avLst/>
          </a:prstGeom>
          <a:noFill/>
        </p:spPr>
        <p:txBody>
          <a:bodyPr wrap="none" rtlCol="0">
            <a:spAutoFit/>
          </a:bodyPr>
          <a:lstStyle/>
          <a:p>
            <a:r>
              <a:rPr lang="ja-JP" altLang="en-US" dirty="0"/>
              <a:t>選択かつカーソル表示</a:t>
            </a:r>
          </a:p>
          <a:p>
            <a:r>
              <a:rPr lang="ja-JP" altLang="en-US" dirty="0"/>
              <a:t>かつ押し状態</a:t>
            </a:r>
          </a:p>
        </p:txBody>
      </p:sp>
      <p:pic>
        <p:nvPicPr>
          <p:cNvPr id="18" name="図形 17"/>
          <p:cNvPicPr>
            <a:picLocks noChangeAspect="1"/>
          </p:cNvPicPr>
          <p:nvPr/>
        </p:nvPicPr>
        <p:blipFill>
          <a:blip r:embed="rId9"/>
          <a:stretch>
            <a:fillRect/>
          </a:stretch>
        </p:blipFill>
        <p:spPr>
          <a:xfrm rot="16200000">
            <a:off x="9600287" y="4315460"/>
            <a:ext cx="2057400" cy="1996440"/>
          </a:xfrm>
          <a:prstGeom prst="rect">
            <a:avLst/>
          </a:prstGeom>
        </p:spPr>
      </p:pic>
      <p:sp>
        <p:nvSpPr>
          <p:cNvPr id="19" name="テキストボックス 18"/>
          <p:cNvSpPr txBox="1"/>
          <p:nvPr/>
        </p:nvSpPr>
        <p:spPr>
          <a:xfrm>
            <a:off x="9607907" y="3806190"/>
            <a:ext cx="1947545" cy="368300"/>
          </a:xfrm>
          <a:prstGeom prst="rect">
            <a:avLst/>
          </a:prstGeom>
          <a:noFill/>
        </p:spPr>
        <p:txBody>
          <a:bodyPr wrap="none" rtlCol="0">
            <a:spAutoFit/>
          </a:bodyPr>
          <a:lstStyle/>
          <a:p>
            <a:r>
              <a:rPr lang="ja-JP" altLang="en-US" dirty="0"/>
              <a:t>選択かつ押し状態</a:t>
            </a:r>
          </a:p>
        </p:txBody>
      </p:sp>
      <p:pic>
        <p:nvPicPr>
          <p:cNvPr id="20" name="Picture 3" descr="竹内ロゴ"/>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タイトル 1"/>
          <p:cNvSpPr txBox="1"/>
          <p:nvPr/>
        </p:nvSpPr>
        <p:spPr>
          <a:xfrm>
            <a:off x="228601" y="295929"/>
            <a:ext cx="4796480" cy="397160"/>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選択状態、押し状態、カーソル表示</a:t>
            </a:r>
          </a:p>
        </p:txBody>
      </p:sp>
    </p:spTree>
    <p:extLst>
      <p:ext uri="{BB962C8B-B14F-4D97-AF65-F5344CB8AC3E}">
        <p14:creationId xmlns:p14="http://schemas.microsoft.com/office/powerpoint/2010/main" val="41292132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3" descr="竹内ロゴ"/>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タイトル 1"/>
          <p:cNvSpPr txBox="1"/>
          <p:nvPr/>
        </p:nvSpPr>
        <p:spPr>
          <a:xfrm>
            <a:off x="228601" y="287465"/>
            <a:ext cx="4796480" cy="405624"/>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ブザー出力</a:t>
            </a:r>
          </a:p>
        </p:txBody>
      </p:sp>
      <p:sp>
        <p:nvSpPr>
          <p:cNvPr id="21" name="Rectangle 1361"/>
          <p:cNvSpPr>
            <a:spLocks noChangeArrowheads="1"/>
          </p:cNvSpPr>
          <p:nvPr/>
        </p:nvSpPr>
        <p:spPr bwMode="auto">
          <a:xfrm>
            <a:off x="928687" y="1081088"/>
            <a:ext cx="2286000" cy="1953425"/>
          </a:xfrm>
          <a:prstGeom prst="rect">
            <a:avLst/>
          </a:prstGeom>
          <a:solidFill>
            <a:srgbClr val="FFFFFF"/>
          </a:solidFill>
          <a:ln w="9525">
            <a:solidFill>
              <a:srgbClr val="000000"/>
            </a:solidFill>
            <a:miter lim="800000"/>
          </a:ln>
        </p:spPr>
        <p:txBody>
          <a:bodyPr/>
          <a:lstStyle/>
          <a:p>
            <a:endParaRPr lang="ja-JP" altLang="en-US" dirty="0"/>
          </a:p>
        </p:txBody>
      </p:sp>
      <p:sp>
        <p:nvSpPr>
          <p:cNvPr id="24" name="Text Box 1362"/>
          <p:cNvSpPr txBox="1">
            <a:spLocks noChangeArrowheads="1"/>
          </p:cNvSpPr>
          <p:nvPr/>
        </p:nvSpPr>
        <p:spPr bwMode="auto">
          <a:xfrm>
            <a:off x="1395412" y="1214438"/>
            <a:ext cx="1333500" cy="933450"/>
          </a:xfrm>
          <a:prstGeom prst="rect">
            <a:avLst/>
          </a:prstGeom>
          <a:solidFill>
            <a:srgbClr val="FFFFFF"/>
          </a:solidFill>
          <a:ln w="9525">
            <a:solidFill>
              <a:srgbClr val="000000"/>
            </a:solidFill>
            <a:miter lim="800000"/>
          </a:ln>
        </p:spPr>
        <p:txBody>
          <a:bodyPr wrap="square" lIns="36576" tIns="22860" rIns="36576"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lnSpc>
                <a:spcPts val="1700"/>
              </a:lnSpc>
              <a:defRPr sz="1000"/>
            </a:pPr>
            <a:r>
              <a:rPr lang="en-US" altLang="ja-JP" sz="1600" b="1" i="0" u="none" strike="noStrike" baseline="0" dirty="0">
                <a:solidFill>
                  <a:srgbClr val="000000"/>
                </a:solidFill>
                <a:latin typeface="ＭＳ Ｐゴシック" panose="020B0600070205080204" charset="-128"/>
                <a:ea typeface="ＭＳ Ｐゴシック" panose="020B0600070205080204" charset="-128"/>
              </a:rPr>
              <a:t>8</a:t>
            </a:r>
            <a:r>
              <a:rPr lang="ja-JP" altLang="en-US" sz="1600" b="1" i="0" u="none" strike="noStrike" baseline="0" dirty="0">
                <a:solidFill>
                  <a:srgbClr val="000000"/>
                </a:solidFill>
                <a:latin typeface="ＭＳ Ｐゴシック" panose="020B0600070205080204" charset="-128"/>
                <a:ea typeface="ＭＳ Ｐゴシック" panose="020B0600070205080204" charset="-128"/>
              </a:rPr>
              <a:t>in</a:t>
            </a:r>
          </a:p>
          <a:p>
            <a:pPr algn="ctr" rtl="0">
              <a:lnSpc>
                <a:spcPts val="1700"/>
              </a:lnSpc>
              <a:defRPr sz="1000"/>
            </a:pPr>
            <a:r>
              <a:rPr lang="ja-JP" altLang="en-US" sz="1600" b="1" i="0" u="none" strike="noStrike" baseline="0" dirty="0">
                <a:solidFill>
                  <a:srgbClr val="000000"/>
                </a:solidFill>
                <a:latin typeface="ＭＳ Ｐゴシック" panose="020B0600070205080204" charset="-128"/>
                <a:ea typeface="ＭＳ Ｐゴシック" panose="020B0600070205080204" charset="-128"/>
              </a:rPr>
              <a:t>ディスプレイ</a:t>
            </a:r>
          </a:p>
        </p:txBody>
      </p:sp>
      <p:sp>
        <p:nvSpPr>
          <p:cNvPr id="25" name="Rectangle 1363"/>
          <p:cNvSpPr>
            <a:spLocks noChangeArrowheads="1"/>
          </p:cNvSpPr>
          <p:nvPr/>
        </p:nvSpPr>
        <p:spPr bwMode="auto">
          <a:xfrm>
            <a:off x="5167312" y="1547814"/>
            <a:ext cx="2724150" cy="1295400"/>
          </a:xfrm>
          <a:prstGeom prst="rect">
            <a:avLst/>
          </a:prstGeom>
          <a:solidFill>
            <a:srgbClr val="FFFFFF"/>
          </a:solidFill>
          <a:ln w="9525">
            <a:solidFill>
              <a:srgbClr val="000000"/>
            </a:solidFill>
            <a:miter lim="800000"/>
          </a:ln>
        </p:spPr>
        <p:txBody>
          <a:bodyPr/>
          <a:lstStyle/>
          <a:p>
            <a:endParaRPr lang="ja-JP" altLang="en-US" dirty="0"/>
          </a:p>
        </p:txBody>
      </p:sp>
      <p:sp>
        <p:nvSpPr>
          <p:cNvPr id="26" name="Text Box 1364"/>
          <p:cNvSpPr txBox="1">
            <a:spLocks noChangeArrowheads="1"/>
          </p:cNvSpPr>
          <p:nvPr/>
        </p:nvSpPr>
        <p:spPr bwMode="auto">
          <a:xfrm>
            <a:off x="5510212" y="1881188"/>
            <a:ext cx="1971675" cy="762000"/>
          </a:xfrm>
          <a:prstGeom prst="rect">
            <a:avLst/>
          </a:prstGeom>
          <a:solidFill>
            <a:srgbClr val="FFFFFF"/>
          </a:solidFill>
          <a:ln w="9525">
            <a:solidFill>
              <a:srgbClr val="000000"/>
            </a:solidFill>
            <a:miter lim="800000"/>
          </a:ln>
        </p:spPr>
        <p:txBody>
          <a:bodyPr wrap="square" lIns="36576" tIns="22860" rIns="36576"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i="0" u="none" strike="noStrike" baseline="0" dirty="0">
                <a:solidFill>
                  <a:srgbClr val="000000"/>
                </a:solidFill>
                <a:latin typeface="ＭＳ Ｐゴシック" panose="020B0600070205080204" charset="-128"/>
                <a:ea typeface="ＭＳ Ｐゴシック" panose="020B0600070205080204" charset="-128"/>
              </a:rPr>
              <a:t>竹内コントローラー</a:t>
            </a:r>
          </a:p>
        </p:txBody>
      </p:sp>
      <p:sp>
        <p:nvSpPr>
          <p:cNvPr id="27" name="Line 1365"/>
          <p:cNvSpPr>
            <a:spLocks noChangeShapeType="1"/>
          </p:cNvSpPr>
          <p:nvPr/>
        </p:nvSpPr>
        <p:spPr bwMode="auto">
          <a:xfrm>
            <a:off x="3214687" y="1890713"/>
            <a:ext cx="19526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ja-JP" altLang="en-US" dirty="0"/>
          </a:p>
        </p:txBody>
      </p:sp>
      <p:sp>
        <p:nvSpPr>
          <p:cNvPr id="28" name="Oval 1366"/>
          <p:cNvSpPr>
            <a:spLocks noChangeArrowheads="1"/>
          </p:cNvSpPr>
          <p:nvPr/>
        </p:nvSpPr>
        <p:spPr bwMode="auto">
          <a:xfrm>
            <a:off x="3786229" y="3189979"/>
            <a:ext cx="1057275" cy="1009650"/>
          </a:xfrm>
          <a:prstGeom prst="ellipse">
            <a:avLst/>
          </a:prstGeom>
          <a:solidFill>
            <a:srgbClr val="FFFFFF"/>
          </a:solidFill>
          <a:ln w="9525">
            <a:solidFill>
              <a:srgbClr val="000000"/>
            </a:solidFill>
            <a:round/>
          </a:ln>
        </p:spPr>
        <p:txBody>
          <a:bodyPr/>
          <a:lstStyle/>
          <a:p>
            <a:endParaRPr lang="ja-JP" altLang="en-US" dirty="0"/>
          </a:p>
        </p:txBody>
      </p:sp>
      <p:sp>
        <p:nvSpPr>
          <p:cNvPr id="29" name="Line 1367"/>
          <p:cNvSpPr>
            <a:spLocks noChangeShapeType="1"/>
          </p:cNvSpPr>
          <p:nvPr/>
        </p:nvSpPr>
        <p:spPr bwMode="auto">
          <a:xfrm flipH="1">
            <a:off x="3205162" y="2557463"/>
            <a:ext cx="11049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ja-JP" altLang="en-US" dirty="0"/>
          </a:p>
        </p:txBody>
      </p:sp>
      <p:sp>
        <p:nvSpPr>
          <p:cNvPr id="30" name="Line 1368"/>
          <p:cNvSpPr>
            <a:spLocks noChangeShapeType="1"/>
          </p:cNvSpPr>
          <p:nvPr/>
        </p:nvSpPr>
        <p:spPr bwMode="auto">
          <a:xfrm>
            <a:off x="4310062" y="2557463"/>
            <a:ext cx="42" cy="6325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ja-JP" altLang="en-US" dirty="0"/>
          </a:p>
        </p:txBody>
      </p:sp>
      <p:sp>
        <p:nvSpPr>
          <p:cNvPr id="31" name="Text Box 1369"/>
          <p:cNvSpPr txBox="1">
            <a:spLocks noChangeArrowheads="1"/>
          </p:cNvSpPr>
          <p:nvPr/>
        </p:nvSpPr>
        <p:spPr bwMode="auto">
          <a:xfrm>
            <a:off x="3862429" y="3494779"/>
            <a:ext cx="904875" cy="390525"/>
          </a:xfrm>
          <a:prstGeom prst="rect">
            <a:avLst/>
          </a:prstGeom>
          <a:solidFill>
            <a:srgbClr val="FFFFFF"/>
          </a:solidFill>
          <a:ln w="9525">
            <a:solidFill>
              <a:srgbClr val="000000"/>
            </a:solidFill>
            <a:miter lim="800000"/>
          </a:ln>
        </p:spPr>
        <p:txBody>
          <a:bodyPr wrap="square" lIns="36576" tIns="22860" rIns="36576"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i="0" u="none" strike="noStrike" baseline="0" dirty="0">
                <a:solidFill>
                  <a:srgbClr val="000000"/>
                </a:solidFill>
                <a:latin typeface="ＭＳ Ｐゴシック" panose="020B0600070205080204" charset="-128"/>
                <a:ea typeface="ＭＳ Ｐゴシック" panose="020B0600070205080204" charset="-128"/>
              </a:rPr>
              <a:t>ブザー</a:t>
            </a:r>
          </a:p>
        </p:txBody>
      </p:sp>
      <p:sp>
        <p:nvSpPr>
          <p:cNvPr id="32" name="Line 1370"/>
          <p:cNvSpPr>
            <a:spLocks noChangeShapeType="1"/>
          </p:cNvSpPr>
          <p:nvPr/>
        </p:nvSpPr>
        <p:spPr bwMode="auto">
          <a:xfrm flipH="1">
            <a:off x="3757612" y="1766888"/>
            <a:ext cx="923925" cy="0"/>
          </a:xfrm>
          <a:prstGeom prst="line">
            <a:avLst/>
          </a:prstGeom>
          <a:noFill/>
          <a:ln w="38100">
            <a:solidFill>
              <a:srgbClr val="0000FF"/>
            </a:solidFill>
            <a:round/>
            <a:tailEnd type="triangle" w="lg" len="med"/>
          </a:ln>
          <a:extLst>
            <a:ext uri="{909E8E84-426E-40DD-AFC4-6F175D3DCCD1}">
              <a14:hiddenFill xmlns:a14="http://schemas.microsoft.com/office/drawing/2010/main">
                <a:noFill/>
              </a14:hiddenFill>
            </a:ext>
          </a:extLst>
        </p:spPr>
        <p:txBody>
          <a:bodyPr/>
          <a:lstStyle/>
          <a:p>
            <a:endParaRPr lang="ja-JP" altLang="en-US" dirty="0"/>
          </a:p>
        </p:txBody>
      </p:sp>
      <p:sp>
        <p:nvSpPr>
          <p:cNvPr id="33" name="Text Box 1371"/>
          <p:cNvSpPr txBox="1">
            <a:spLocks noChangeArrowheads="1"/>
          </p:cNvSpPr>
          <p:nvPr/>
        </p:nvSpPr>
        <p:spPr bwMode="auto">
          <a:xfrm>
            <a:off x="5148260" y="2940877"/>
            <a:ext cx="3599230" cy="1447800"/>
          </a:xfrm>
          <a:prstGeom prst="rect">
            <a:avLst/>
          </a:prstGeom>
          <a:gradFill rotWithShape="1">
            <a:gsLst>
              <a:gs pos="0">
                <a:srgbClr val="00CCFF"/>
              </a:gs>
              <a:gs pos="50000">
                <a:srgbClr val="FFFFFF"/>
              </a:gs>
              <a:gs pos="100000">
                <a:srgbClr val="00CCFF"/>
              </a:gs>
            </a:gsLst>
            <a:lin ang="2700000" scaled="1"/>
          </a:gradFill>
          <a:ln w="9525">
            <a:solidFill>
              <a:srgbClr val="0000FF"/>
            </a:solidFill>
            <a:miter lim="800000"/>
          </a:ln>
        </p:spPr>
        <p:txBody>
          <a:bodyPr wrap="square" lIns="36576" tIns="22860"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700"/>
              </a:lnSpc>
              <a:defRPr sz="1000"/>
            </a:pPr>
            <a:r>
              <a:rPr lang="ja-JP" altLang="en-US" sz="1400" b="1" i="0" u="none" strike="noStrike" baseline="0" dirty="0">
                <a:latin typeface="ＭＳ Ｐゴシック" panose="020B0600070205080204" charset="-128"/>
                <a:ea typeface="ＭＳ Ｐゴシック" panose="020B0600070205080204" charset="-128"/>
              </a:rPr>
              <a:t>ブザー出力のCAN信号を竹内コントローラーから受け取り、クラスタは信号によりパターンを変えてブザー出力するようにする。</a:t>
            </a:r>
          </a:p>
          <a:p>
            <a:pPr algn="l" rtl="0">
              <a:lnSpc>
                <a:spcPts val="1700"/>
              </a:lnSpc>
              <a:defRPr sz="1000"/>
            </a:pPr>
            <a:r>
              <a:rPr lang="ja-JP" altLang="en-US" sz="1400" b="1" i="0" u="none" strike="noStrike" baseline="0" dirty="0">
                <a:latin typeface="ＭＳ Ｐゴシック" panose="020B0600070205080204" charset="-128"/>
                <a:ea typeface="ＭＳ Ｐゴシック" panose="020B0600070205080204" charset="-128"/>
              </a:rPr>
              <a:t>ブザー出力のCAN_IDと対応するパターンは以下の通り。</a:t>
            </a:r>
          </a:p>
        </p:txBody>
      </p:sp>
      <p:sp>
        <p:nvSpPr>
          <p:cNvPr id="34" name="Line 1372"/>
          <p:cNvSpPr>
            <a:spLocks noChangeShapeType="1"/>
          </p:cNvSpPr>
          <p:nvPr/>
        </p:nvSpPr>
        <p:spPr bwMode="auto">
          <a:xfrm>
            <a:off x="3490912" y="2652713"/>
            <a:ext cx="695325"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ja-JP" altLang="en-US" dirty="0"/>
          </a:p>
        </p:txBody>
      </p:sp>
      <p:sp>
        <p:nvSpPr>
          <p:cNvPr id="35" name="Line 1373"/>
          <p:cNvSpPr>
            <a:spLocks noChangeShapeType="1"/>
          </p:cNvSpPr>
          <p:nvPr/>
        </p:nvSpPr>
        <p:spPr bwMode="auto">
          <a:xfrm>
            <a:off x="4176711" y="2643188"/>
            <a:ext cx="9525" cy="476251"/>
          </a:xfrm>
          <a:prstGeom prst="line">
            <a:avLst/>
          </a:prstGeom>
          <a:noFill/>
          <a:ln w="38100">
            <a:solidFill>
              <a:srgbClr val="0000FF"/>
            </a:solidFill>
            <a:round/>
            <a:tailEnd type="triangle" w="lg" len="med"/>
          </a:ln>
          <a:extLst>
            <a:ext uri="{909E8E84-426E-40DD-AFC4-6F175D3DCCD1}">
              <a14:hiddenFill xmlns:a14="http://schemas.microsoft.com/office/drawing/2010/main">
                <a:noFill/>
              </a14:hiddenFill>
            </a:ext>
          </a:extLst>
        </p:spPr>
        <p:txBody>
          <a:bodyPr/>
          <a:lstStyle/>
          <a:p>
            <a:endParaRPr lang="ja-JP" altLang="en-US" dirty="0"/>
          </a:p>
        </p:txBody>
      </p:sp>
      <p:sp>
        <p:nvSpPr>
          <p:cNvPr id="36" name="Text Box 1374"/>
          <p:cNvSpPr txBox="1">
            <a:spLocks noChangeArrowheads="1"/>
          </p:cNvSpPr>
          <p:nvPr/>
        </p:nvSpPr>
        <p:spPr bwMode="auto">
          <a:xfrm>
            <a:off x="1114447" y="3986837"/>
            <a:ext cx="2409825" cy="1247775"/>
          </a:xfrm>
          <a:prstGeom prst="rect">
            <a:avLst/>
          </a:prstGeom>
          <a:gradFill rotWithShape="1">
            <a:gsLst>
              <a:gs pos="0">
                <a:srgbClr val="00CCFF"/>
              </a:gs>
              <a:gs pos="50000">
                <a:srgbClr val="FFFFFF"/>
              </a:gs>
              <a:gs pos="100000">
                <a:srgbClr val="00CCFF"/>
              </a:gs>
            </a:gsLst>
            <a:lin ang="2700000" scaled="1"/>
          </a:gradFill>
          <a:ln w="9525">
            <a:solidFill>
              <a:srgbClr val="0000FF"/>
            </a:solidFill>
            <a:miter lim="800000"/>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dirty="0">
                <a:latin typeface="ＭＳ Ｐゴシック" panose="020B0600070205080204" charset="-128"/>
                <a:ea typeface="ＭＳ Ｐゴシック" panose="020B0600070205080204" charset="-128"/>
              </a:rPr>
              <a:t>CAN［MI］信号が５秒間こない時は0.6s Duty50%（0.3秒ON、0.3秒OFF）でブザー出力する。次回CAN[MI]を受信するまで継続して出力する。</a:t>
            </a:r>
          </a:p>
        </p:txBody>
      </p:sp>
      <p:sp>
        <p:nvSpPr>
          <p:cNvPr id="37" name="Text Box 1375"/>
          <p:cNvSpPr txBox="1">
            <a:spLocks noChangeArrowheads="1"/>
          </p:cNvSpPr>
          <p:nvPr/>
        </p:nvSpPr>
        <p:spPr bwMode="auto">
          <a:xfrm>
            <a:off x="1100137" y="3187715"/>
            <a:ext cx="2171700" cy="647700"/>
          </a:xfrm>
          <a:prstGeom prst="rect">
            <a:avLst/>
          </a:prstGeom>
          <a:gradFill rotWithShape="1">
            <a:gsLst>
              <a:gs pos="0">
                <a:srgbClr val="00CCFF">
                  <a:alpha val="99001"/>
                </a:srgbClr>
              </a:gs>
              <a:gs pos="50000">
                <a:srgbClr val="FFFFFF"/>
              </a:gs>
              <a:gs pos="100000">
                <a:srgbClr val="00CCFF">
                  <a:alpha val="99001"/>
                </a:srgbClr>
              </a:gs>
            </a:gsLst>
            <a:lin ang="2700000" scaled="1"/>
          </a:gradFill>
          <a:ln w="9525">
            <a:solidFill>
              <a:srgbClr val="0000FF"/>
            </a:solidFill>
            <a:miter lim="800000"/>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300"/>
              </a:lnSpc>
              <a:defRPr sz="1000"/>
            </a:pPr>
            <a:r>
              <a:rPr lang="ja-JP" altLang="en-US" sz="1200" b="1" i="0" u="none" strike="noStrike" baseline="0" dirty="0">
                <a:latin typeface="ＭＳ Ｐゴシック" panose="020B0600070205080204" charset="-128"/>
                <a:ea typeface="ＭＳ Ｐゴシック" panose="020B0600070205080204" charset="-128"/>
              </a:rPr>
              <a:t>電源ON時は0.5秒間ブザーを鳴らす。</a:t>
            </a:r>
          </a:p>
        </p:txBody>
      </p:sp>
      <p:sp>
        <p:nvSpPr>
          <p:cNvPr id="38" name="Text Box 1376"/>
          <p:cNvSpPr txBox="1">
            <a:spLocks noChangeArrowheads="1"/>
          </p:cNvSpPr>
          <p:nvPr/>
        </p:nvSpPr>
        <p:spPr bwMode="auto">
          <a:xfrm>
            <a:off x="2586037" y="1776413"/>
            <a:ext cx="762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i="0" u="none" strike="noStrike" baseline="0" dirty="0">
                <a:latin typeface="ＭＳ Ｐゴシック" panose="020B0600070205080204" charset="-128"/>
                <a:ea typeface="ＭＳ Ｐゴシック" panose="020B0600070205080204" charset="-128"/>
              </a:rPr>
              <a:t>CAN</a:t>
            </a:r>
          </a:p>
        </p:txBody>
      </p:sp>
      <p:sp>
        <p:nvSpPr>
          <p:cNvPr id="39" name="Text Box 1377"/>
          <p:cNvSpPr txBox="1">
            <a:spLocks noChangeArrowheads="1"/>
          </p:cNvSpPr>
          <p:nvPr/>
        </p:nvSpPr>
        <p:spPr bwMode="auto">
          <a:xfrm>
            <a:off x="1833562" y="2338388"/>
            <a:ext cx="13335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rtl="0">
              <a:lnSpc>
                <a:spcPts val="1300"/>
              </a:lnSpc>
              <a:defRPr sz="1000"/>
            </a:pPr>
            <a:r>
              <a:rPr lang="ja-JP" altLang="en-US" sz="1200" b="1" i="0" u="none" strike="noStrike" baseline="0" dirty="0">
                <a:latin typeface="ＭＳ Ｐゴシック" panose="020B0600070205080204" charset="-128"/>
                <a:ea typeface="ＭＳ Ｐゴシック" panose="020B0600070205080204" charset="-128"/>
              </a:rPr>
              <a:t>C1P12</a:t>
            </a:r>
          </a:p>
          <a:p>
            <a:pPr algn="r" rtl="0">
              <a:lnSpc>
                <a:spcPts val="1200"/>
              </a:lnSpc>
              <a:defRPr sz="1000"/>
            </a:pPr>
            <a:r>
              <a:rPr lang="ja-JP" altLang="en-US" sz="1200" b="1" i="0" u="none" strike="noStrike" baseline="0" dirty="0">
                <a:latin typeface="ＭＳ Ｐゴシック" panose="020B0600070205080204" charset="-128"/>
                <a:ea typeface="ＭＳ Ｐゴシック" panose="020B0600070205080204" charset="-128"/>
              </a:rPr>
              <a:t>（S</a:t>
            </a:r>
            <a:r>
              <a:rPr lang="en-US" altLang="ja-JP" sz="1200" b="1" i="0" u="none" strike="noStrike" baseline="0" dirty="0">
                <a:latin typeface="ＭＳ Ｐゴシック" panose="020B0600070205080204" charset="-128"/>
                <a:ea typeface="ＭＳ Ｐゴシック" panose="020B0600070205080204" charset="-128"/>
              </a:rPr>
              <a:t>ink</a:t>
            </a:r>
            <a:r>
              <a:rPr lang="ja-JP" altLang="en-US" sz="1200" b="1" i="0" u="none" strike="noStrike" baseline="0" dirty="0">
                <a:latin typeface="ＭＳ Ｐゴシック" panose="020B0600070205080204" charset="-128"/>
                <a:ea typeface="ＭＳ Ｐゴシック" panose="020B0600070205080204" charset="-128"/>
              </a:rPr>
              <a:t>出力）</a:t>
            </a:r>
          </a:p>
        </p:txBody>
      </p:sp>
      <p:sp>
        <p:nvSpPr>
          <p:cNvPr id="40" name="正方形/長方形 39"/>
          <p:cNvSpPr/>
          <p:nvPr/>
        </p:nvSpPr>
        <p:spPr>
          <a:xfrm>
            <a:off x="3943349" y="4424688"/>
            <a:ext cx="7374891" cy="1569660"/>
          </a:xfrm>
          <a:prstGeom prst="rect">
            <a:avLst/>
          </a:prstGeom>
        </p:spPr>
        <p:txBody>
          <a:bodyPr wrap="square">
            <a:spAutoFit/>
          </a:bodyPr>
          <a:lstStyle/>
          <a:p>
            <a:r>
              <a:rPr lang="ja-JP" altLang="en-US" sz="1200" dirty="0"/>
              <a:t>鳴らない：</a:t>
            </a:r>
            <a:r>
              <a:rPr lang="en-US" altLang="ja-JP" sz="1200" dirty="0"/>
              <a:t>		</a:t>
            </a:r>
            <a:r>
              <a:rPr lang="ja-JP" altLang="en-US" sz="1200" dirty="0"/>
              <a:t>CAN［MI］ 7Byte「0：鳴らない」</a:t>
            </a:r>
          </a:p>
          <a:p>
            <a:r>
              <a:rPr lang="ja-JP" altLang="en-US" sz="1200" dirty="0"/>
              <a:t>0.1秒ON、1.9秒OFF：	CAN［MI］ 7Byte「1：0.1秒ON、1.9秒OFF」</a:t>
            </a:r>
          </a:p>
          <a:p>
            <a:r>
              <a:rPr lang="ja-JP" altLang="en-US" sz="1200" dirty="0"/>
              <a:t>0.2秒ON、0.8秒OFF：	CAN［MI］ 7Byte「2：0.2秒ON、0.8秒OFF」</a:t>
            </a:r>
          </a:p>
          <a:p>
            <a:r>
              <a:rPr lang="ja-JP" altLang="en-US" sz="1200" dirty="0"/>
              <a:t>0.5秒ON、0.5秒OFF：	CAN［MI］ 7Byte「3：0.5秒ON、0.5秒OFF」</a:t>
            </a:r>
          </a:p>
          <a:p>
            <a:r>
              <a:rPr lang="ja-JP" altLang="en-US" sz="1200" dirty="0"/>
              <a:t>0.3秒ON、0.3秒OFF：	CAN［MI］ 7Byte「4：0.3秒ON、0.3秒OFF」</a:t>
            </a:r>
          </a:p>
          <a:p>
            <a:r>
              <a:rPr lang="ja-JP" altLang="en-US" sz="1200" dirty="0"/>
              <a:t>連続ON：	</a:t>
            </a:r>
            <a:r>
              <a:rPr lang="en-US" altLang="ja-JP" sz="1200" dirty="0"/>
              <a:t>	</a:t>
            </a:r>
            <a:r>
              <a:rPr lang="ja-JP" altLang="en-US" sz="1200" dirty="0"/>
              <a:t>CAN［MI］ 7Byte「5：連続ON」</a:t>
            </a:r>
          </a:p>
          <a:p>
            <a:r>
              <a:rPr lang="ja-JP" altLang="en-US" sz="1200" dirty="0"/>
              <a:t>0.1秒ON、9.9秒OFF：	CAN［MI］ 7Byte「6：0.1秒ON、9.9秒OFF」</a:t>
            </a:r>
            <a:endParaRPr lang="en-US" altLang="ja-JP" sz="1200" dirty="0"/>
          </a:p>
          <a:p>
            <a:r>
              <a:rPr lang="en-US" altLang="ja-JP" sz="1200" dirty="0"/>
              <a:t>0.12</a:t>
            </a:r>
            <a:r>
              <a:rPr lang="ja-JP" altLang="en-US" sz="1200" dirty="0"/>
              <a:t>秒</a:t>
            </a:r>
            <a:r>
              <a:rPr lang="en-US" altLang="ja-JP" sz="1200" dirty="0"/>
              <a:t>ON,0.12</a:t>
            </a:r>
            <a:r>
              <a:rPr lang="ja-JP" altLang="en-US" sz="1200" dirty="0"/>
              <a:t>秒</a:t>
            </a:r>
            <a:r>
              <a:rPr lang="en-US" altLang="ja-JP" sz="1200" dirty="0"/>
              <a:t>OFF</a:t>
            </a:r>
            <a:r>
              <a:rPr lang="ja-JP" altLang="en-US" sz="1200" dirty="0"/>
              <a:t>を</a:t>
            </a:r>
            <a:r>
              <a:rPr lang="en-US" altLang="ja-JP" sz="1200" dirty="0"/>
              <a:t>3</a:t>
            </a:r>
            <a:r>
              <a:rPr lang="ja-JP" altLang="en-US" sz="1200" dirty="0"/>
              <a:t>回ワンショット</a:t>
            </a:r>
            <a:r>
              <a:rPr lang="en-US" altLang="ja-JP" sz="1200" dirty="0"/>
              <a:t>	</a:t>
            </a:r>
            <a:r>
              <a:rPr lang="ja-JP" altLang="en-US" sz="1200" dirty="0"/>
              <a:t>CAN［MI］ 7Byte「</a:t>
            </a:r>
            <a:r>
              <a:rPr lang="en-US" altLang="ja-JP" sz="1200" dirty="0"/>
              <a:t>7</a:t>
            </a:r>
            <a:r>
              <a:rPr lang="ja-JP" altLang="en-US" sz="1200" dirty="0"/>
              <a:t>：0.1</a:t>
            </a:r>
            <a:r>
              <a:rPr lang="en-US" altLang="ja-JP" sz="1200" dirty="0"/>
              <a:t>2</a:t>
            </a:r>
            <a:r>
              <a:rPr lang="ja-JP" altLang="en-US" sz="1200" dirty="0"/>
              <a:t>秒ON、</a:t>
            </a:r>
            <a:r>
              <a:rPr lang="en-US" altLang="ja-JP" sz="1200" dirty="0"/>
              <a:t>0.12</a:t>
            </a:r>
            <a:r>
              <a:rPr lang="ja-JP" altLang="en-US" sz="1200" dirty="0"/>
              <a:t>秒OFFを</a:t>
            </a:r>
            <a:r>
              <a:rPr lang="en-US" altLang="ja-JP" sz="1200" dirty="0"/>
              <a:t>3</a:t>
            </a:r>
            <a:r>
              <a:rPr lang="ja-JP" altLang="en-US" sz="1200" dirty="0"/>
              <a:t>回ワンショット」</a:t>
            </a:r>
          </a:p>
        </p:txBody>
      </p:sp>
    </p:spTree>
    <p:extLst>
      <p:ext uri="{BB962C8B-B14F-4D97-AF65-F5344CB8AC3E}">
        <p14:creationId xmlns:p14="http://schemas.microsoft.com/office/powerpoint/2010/main" val="36529702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679" y="859518"/>
            <a:ext cx="3222000" cy="5728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54" y="859518"/>
            <a:ext cx="3222000" cy="5728000"/>
          </a:xfrm>
          <a:prstGeom prst="rect">
            <a:avLst/>
          </a:prstGeom>
        </p:spPr>
      </p:pic>
      <p:sp>
        <p:nvSpPr>
          <p:cNvPr id="4" name="タイトル 1"/>
          <p:cNvSpPr>
            <a:spLocks noGrp="1"/>
          </p:cNvSpPr>
          <p:nvPr>
            <p:ph type="title"/>
          </p:nvPr>
        </p:nvSpPr>
        <p:spPr>
          <a:xfrm>
            <a:off x="228602" y="295929"/>
            <a:ext cx="329510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昼モード⇔夜モード</a:t>
            </a:r>
          </a:p>
        </p:txBody>
      </p:sp>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 name="テキスト ボックス 56"/>
          <p:cNvSpPr txBox="1"/>
          <p:nvPr/>
        </p:nvSpPr>
        <p:spPr>
          <a:xfrm>
            <a:off x="7315200" y="891"/>
            <a:ext cx="4876800" cy="3416320"/>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下記条件により昼モードと夜モードを切り替える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・昼→夜</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CAN[CLM2] 6Byte_5bit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：点灯」を受信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・夜→昼</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CAN[CLM2] 6Byte_5bit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：消灯」を受信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CAN[CLM2] 6Byte_5bit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「１：点灯」を受信時はどの背景色を選択していても、黒背景に変更する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（青→黒、黒→黒）</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CAN[CLM2] 6Byte_5bit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：消灯」を受信時は以前に選択している昼背景に変更する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（黒→青、黒→黒）</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昼モードの時は、昼モードの設定照度にする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夜モードの時は、夜モードの設定照度にする</a:t>
            </a:r>
          </a:p>
        </p:txBody>
      </p:sp>
      <p:sp>
        <p:nvSpPr>
          <p:cNvPr id="3" name="左右矢印 2"/>
          <p:cNvSpPr/>
          <p:nvPr/>
        </p:nvSpPr>
        <p:spPr>
          <a:xfrm>
            <a:off x="3188366" y="3417211"/>
            <a:ext cx="800101" cy="480064"/>
          </a:xfrm>
          <a:prstGeom prst="leftRightArrow">
            <a:avLst/>
          </a:prstGeom>
          <a:solidFill>
            <a:srgbClr val="FF0000"/>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sp>
        <p:nvSpPr>
          <p:cNvPr id="104" name="テキスト ボックス 103"/>
          <p:cNvSpPr txBox="1"/>
          <p:nvPr/>
        </p:nvSpPr>
        <p:spPr>
          <a:xfrm>
            <a:off x="1341373" y="6552427"/>
            <a:ext cx="811278"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昼モード</a:t>
            </a:r>
          </a:p>
        </p:txBody>
      </p:sp>
      <p:sp>
        <p:nvSpPr>
          <p:cNvPr id="105" name="テキスト ボックス 104"/>
          <p:cNvSpPr txBox="1"/>
          <p:nvPr/>
        </p:nvSpPr>
        <p:spPr>
          <a:xfrm>
            <a:off x="5094222" y="6552427"/>
            <a:ext cx="830329"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夜モード</a:t>
            </a:r>
          </a:p>
        </p:txBody>
      </p:sp>
    </p:spTree>
    <p:extLst>
      <p:ext uri="{BB962C8B-B14F-4D97-AF65-F5344CB8AC3E}">
        <p14:creationId xmlns:p14="http://schemas.microsoft.com/office/powerpoint/2010/main" val="2497746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テキスト ボックス 13"/>
          <p:cNvSpPr txBox="1"/>
          <p:nvPr/>
        </p:nvSpPr>
        <p:spPr>
          <a:xfrm>
            <a:off x="310685" y="957972"/>
            <a:ext cx="4011770" cy="400110"/>
          </a:xfrm>
          <a:prstGeom prst="rect">
            <a:avLst/>
          </a:prstGeom>
          <a:noFill/>
        </p:spPr>
        <p:txBody>
          <a:bodyPr wrap="square" rtlCol="0">
            <a:spAutoFit/>
          </a:bodyPr>
          <a:lstStyle/>
          <a:p>
            <a:r>
              <a:rPr kumimoji="1" lang="ja-JP" altLang="en-US" sz="2000" b="1" dirty="0"/>
              <a:t>カーソルが点灯している時</a:t>
            </a:r>
          </a:p>
        </p:txBody>
      </p:sp>
      <p:sp>
        <p:nvSpPr>
          <p:cNvPr id="46" name="右矢印 45"/>
          <p:cNvSpPr/>
          <p:nvPr/>
        </p:nvSpPr>
        <p:spPr>
          <a:xfrm>
            <a:off x="2930985" y="3337538"/>
            <a:ext cx="1777874"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3165333" y="2931822"/>
            <a:ext cx="1309176" cy="461665"/>
          </a:xfrm>
          <a:prstGeom prst="rect">
            <a:avLst/>
          </a:prstGeom>
          <a:solidFill>
            <a:schemeClr val="bg1"/>
          </a:solidFill>
        </p:spPr>
        <p:txBody>
          <a:bodyPr wrap="square" lIns="91440" tIns="45720" rIns="91440" bIns="45720" rtlCol="0" anchor="t">
            <a:spAutoFit/>
          </a:bodyPr>
          <a:lstStyle/>
          <a:p>
            <a:pPr algn="ctr"/>
            <a:r>
              <a:rPr kumimoji="1" lang="ja-JP" altLang="en-US" sz="1200" b="1">
                <a:latin typeface="ＭＳ Ｐゴシック"/>
                <a:ea typeface="ＭＳ Ｐゴシック"/>
              </a:rPr>
              <a:t>決定ボタン</a:t>
            </a:r>
            <a:r>
              <a:rPr lang="ja-JP" altLang="en-US" sz="1200" b="1">
                <a:latin typeface="ＭＳ Ｐゴシック"/>
                <a:ea typeface="ＭＳ Ｐゴシック"/>
              </a:rPr>
              <a:t>を</a:t>
            </a:r>
            <a:br>
              <a:rPr kumimoji="1" lang="en-US" altLang="ja-JP" sz="1200" b="1" dirty="0">
                <a:latin typeface="+mn-ea"/>
              </a:rPr>
            </a:br>
            <a:r>
              <a:rPr kumimoji="1" lang="ja-JP" altLang="en-US" sz="1200" b="1">
                <a:latin typeface="ＭＳ Ｐゴシック"/>
                <a:ea typeface="ＭＳ Ｐゴシック"/>
              </a:rPr>
              <a:t>押して離</a:t>
            </a:r>
            <a:r>
              <a:rPr lang="ja-JP" altLang="en-US" sz="1200" b="1">
                <a:latin typeface="ＭＳ Ｐゴシック"/>
                <a:ea typeface="ＭＳ Ｐゴシック"/>
              </a:rPr>
              <a:t>し</a:t>
            </a:r>
            <a:r>
              <a:rPr kumimoji="1" lang="ja-JP" altLang="en-US" sz="1200" b="1">
                <a:latin typeface="ＭＳ Ｐゴシック"/>
                <a:ea typeface="ＭＳ Ｐゴシック"/>
              </a:rPr>
              <a:t>た時</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685" y="3154672"/>
            <a:ext cx="2533820" cy="621681"/>
          </a:xfrm>
          <a:prstGeom prst="rect">
            <a:avLst/>
          </a:prstGeom>
        </p:spPr>
      </p:pic>
      <p:pic>
        <p:nvPicPr>
          <p:cNvPr id="40" name="図 39"/>
          <p:cNvPicPr>
            <a:picLocks noChangeAspect="1"/>
          </p:cNvPicPr>
          <p:nvPr/>
        </p:nvPicPr>
        <p:blipFill rotWithShape="1">
          <a:blip r:embed="rId3"/>
          <a:srcRect l="324" t="884" r="-1"/>
          <a:stretch/>
        </p:blipFill>
        <p:spPr>
          <a:xfrm>
            <a:off x="3684463" y="981698"/>
            <a:ext cx="1444424" cy="352657"/>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5338" y="3162655"/>
            <a:ext cx="2531049" cy="621681"/>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7219" y="3154671"/>
            <a:ext cx="2533820" cy="618164"/>
          </a:xfrm>
          <a:prstGeom prst="rect">
            <a:avLst/>
          </a:prstGeom>
        </p:spPr>
      </p:pic>
      <p:sp>
        <p:nvSpPr>
          <p:cNvPr id="75" name="テキスト ボックス 74"/>
          <p:cNvSpPr txBox="1"/>
          <p:nvPr/>
        </p:nvSpPr>
        <p:spPr>
          <a:xfrm>
            <a:off x="7569096" y="2931822"/>
            <a:ext cx="1309176" cy="461665"/>
          </a:xfrm>
          <a:prstGeom prst="rect">
            <a:avLst/>
          </a:prstGeom>
          <a:solidFill>
            <a:schemeClr val="bg1"/>
          </a:solidFill>
        </p:spPr>
        <p:txBody>
          <a:bodyPr wrap="square" lIns="91440" tIns="45720" rIns="91440" bIns="45720" rtlCol="0" anchor="t">
            <a:spAutoFit/>
          </a:bodyPr>
          <a:lstStyle/>
          <a:p>
            <a:pPr algn="ctr"/>
            <a:r>
              <a:rPr kumimoji="1" lang="ja-JP" altLang="en-US" sz="1200" b="1">
                <a:latin typeface="ＭＳ Ｐゴシック"/>
                <a:ea typeface="ＭＳ Ｐゴシック"/>
              </a:rPr>
              <a:t>決定ボタン</a:t>
            </a:r>
            <a:r>
              <a:rPr lang="ja-JP" altLang="en-US" sz="1200" b="1">
                <a:latin typeface="ＭＳ Ｐゴシック"/>
                <a:ea typeface="ＭＳ Ｐゴシック"/>
              </a:rPr>
              <a:t>を</a:t>
            </a:r>
            <a:br>
              <a:rPr kumimoji="1" lang="en-US" altLang="ja-JP" sz="1200" b="1" dirty="0">
                <a:latin typeface="+mn-ea"/>
              </a:rPr>
            </a:br>
            <a:r>
              <a:rPr kumimoji="1" lang="ja-JP" altLang="en-US" sz="1200" b="1">
                <a:latin typeface="ＭＳ Ｐゴシック"/>
                <a:ea typeface="ＭＳ Ｐゴシック"/>
              </a:rPr>
              <a:t>押して離</a:t>
            </a:r>
            <a:r>
              <a:rPr lang="ja-JP" altLang="en-US" sz="1200" b="1">
                <a:latin typeface="ＭＳ Ｐゴシック"/>
                <a:ea typeface="ＭＳ Ｐゴシック"/>
              </a:rPr>
              <a:t>し</a:t>
            </a:r>
            <a:r>
              <a:rPr kumimoji="1" lang="ja-JP" altLang="en-US" sz="1200" b="1">
                <a:latin typeface="ＭＳ Ｐゴシック"/>
                <a:ea typeface="ＭＳ Ｐゴシック"/>
              </a:rPr>
              <a:t>た時</a:t>
            </a:r>
          </a:p>
        </p:txBody>
      </p:sp>
      <p:sp>
        <p:nvSpPr>
          <p:cNvPr id="77" name="右矢印 76"/>
          <p:cNvSpPr/>
          <p:nvPr/>
        </p:nvSpPr>
        <p:spPr>
          <a:xfrm>
            <a:off x="7412866" y="3337538"/>
            <a:ext cx="1777874"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右矢印 77"/>
          <p:cNvSpPr/>
          <p:nvPr/>
        </p:nvSpPr>
        <p:spPr>
          <a:xfrm rot="5400000">
            <a:off x="1068482" y="4245275"/>
            <a:ext cx="1018223"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rot="16200000">
            <a:off x="523079" y="4179637"/>
            <a:ext cx="1264199" cy="461665"/>
          </a:xfrm>
          <a:prstGeom prst="rect">
            <a:avLst/>
          </a:prstGeom>
          <a:solidFill>
            <a:schemeClr val="bg1"/>
          </a:solidFill>
        </p:spPr>
        <p:txBody>
          <a:bodyPr wrap="square" rtlCol="0">
            <a:spAutoFit/>
          </a:bodyPr>
          <a:lstStyle/>
          <a:p>
            <a:pPr algn="ctr"/>
            <a:r>
              <a:rPr lang="ja-JP" altLang="en-US" sz="1200" b="1" dirty="0"/>
              <a:t>決定ボタン</a:t>
            </a:r>
            <a:endParaRPr lang="en-US" altLang="ja-JP" sz="1200" b="1" dirty="0"/>
          </a:p>
          <a:p>
            <a:pPr algn="ctr"/>
            <a:r>
              <a:rPr lang="ja-JP" altLang="en-US" sz="1200" b="1" dirty="0"/>
              <a:t>長押し</a:t>
            </a:r>
          </a:p>
        </p:txBody>
      </p:sp>
      <p:sp>
        <p:nvSpPr>
          <p:cNvPr id="81" name="テキスト ボックス 80"/>
          <p:cNvSpPr txBox="1"/>
          <p:nvPr/>
        </p:nvSpPr>
        <p:spPr>
          <a:xfrm>
            <a:off x="310685" y="5027573"/>
            <a:ext cx="2645310"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No1(M7-1)</a:t>
            </a:r>
            <a:r>
              <a:rPr kumimoji="1" lang="ja-JP" altLang="en-US" sz="1200" dirty="0"/>
              <a:t>を拡大する</a:t>
            </a:r>
            <a:endParaRPr kumimoji="1" lang="en-US" altLang="ja-JP" sz="1200" dirty="0"/>
          </a:p>
        </p:txBody>
      </p:sp>
      <p:sp>
        <p:nvSpPr>
          <p:cNvPr id="85" name="右矢印 84"/>
          <p:cNvSpPr/>
          <p:nvPr/>
        </p:nvSpPr>
        <p:spPr>
          <a:xfrm rot="5400000">
            <a:off x="5553137" y="4245275"/>
            <a:ext cx="1018223"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4795340" y="5027573"/>
            <a:ext cx="2645310"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No2(M7-2)</a:t>
            </a:r>
            <a:r>
              <a:rPr kumimoji="1" lang="ja-JP" altLang="en-US" sz="1200" dirty="0"/>
              <a:t>を拡大する</a:t>
            </a:r>
            <a:endParaRPr kumimoji="1" lang="en-US" altLang="ja-JP" sz="1200" dirty="0"/>
          </a:p>
        </p:txBody>
      </p:sp>
      <p:sp>
        <p:nvSpPr>
          <p:cNvPr id="88" name="右矢印 87"/>
          <p:cNvSpPr/>
          <p:nvPr/>
        </p:nvSpPr>
        <p:spPr>
          <a:xfrm rot="5400000">
            <a:off x="10035016" y="4245275"/>
            <a:ext cx="1018223"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9277219" y="5027573"/>
            <a:ext cx="2645310" cy="461665"/>
          </a:xfrm>
          <a:prstGeom prst="rect">
            <a:avLst/>
          </a:prstGeom>
          <a:noFill/>
        </p:spPr>
        <p:txBody>
          <a:bodyPr wrap="square" rtlCol="0">
            <a:spAutoFit/>
          </a:bodyPr>
          <a:lstStyle/>
          <a:p>
            <a:pPr algn="ctr"/>
            <a:r>
              <a:rPr kumimoji="1" lang="en-US" altLang="ja-JP" sz="1200" dirty="0"/>
              <a:t>1</a:t>
            </a:r>
            <a:r>
              <a:rPr kumimoji="1" lang="ja-JP" altLang="en-US" sz="1200" dirty="0"/>
              <a:t>秒後に</a:t>
            </a:r>
            <a:r>
              <a:rPr kumimoji="1" lang="en-US" altLang="ja-JP" sz="1200" dirty="0"/>
              <a:t>AUX1</a:t>
            </a:r>
            <a:r>
              <a:rPr kumimoji="1" lang="ja-JP" altLang="en-US" sz="1200" dirty="0"/>
              <a:t>流量設定画面に遷移</a:t>
            </a:r>
            <a:endParaRPr lang="en-US" altLang="ja-JP" sz="1200" dirty="0"/>
          </a:p>
          <a:p>
            <a:pPr algn="ctr"/>
            <a:r>
              <a:rPr kumimoji="1" lang="en-US" altLang="ja-JP" sz="1200" dirty="0"/>
              <a:t>No3(M7-3)</a:t>
            </a:r>
            <a:r>
              <a:rPr kumimoji="1" lang="ja-JP" altLang="en-US" sz="1200" dirty="0"/>
              <a:t>を拡大する</a:t>
            </a:r>
            <a:endParaRPr kumimoji="1" lang="en-US" altLang="ja-JP" sz="1200" dirty="0"/>
          </a:p>
        </p:txBody>
      </p:sp>
      <p:sp>
        <p:nvSpPr>
          <p:cNvPr id="20" name="正方形/長方形 19"/>
          <p:cNvSpPr/>
          <p:nvPr/>
        </p:nvSpPr>
        <p:spPr>
          <a:xfrm>
            <a:off x="4869735" y="2721977"/>
            <a:ext cx="2382253" cy="461665"/>
          </a:xfrm>
          <a:prstGeom prst="rect">
            <a:avLst/>
          </a:prstGeom>
        </p:spPr>
        <p:txBody>
          <a:bodyPr wrap="square">
            <a:spAutoFit/>
          </a:bodyPr>
          <a:lstStyle/>
          <a:p>
            <a:pPr algn="ctr"/>
            <a:r>
              <a:rPr lang="ja-JP" altLang="en-US" sz="1200" b="1" dirty="0"/>
              <a:t>下記のアイコンを拡大・カラー表示</a:t>
            </a:r>
            <a:br>
              <a:rPr lang="en-US" altLang="ja-JP" sz="1200" b="1" dirty="0"/>
            </a:br>
            <a:r>
              <a:rPr lang="en-US" altLang="ja-JP" sz="1200" b="1" dirty="0"/>
              <a:t>AUX1</a:t>
            </a:r>
            <a:r>
              <a:rPr lang="ja-JP" altLang="en-US" sz="1200" b="1" dirty="0"/>
              <a:t>の設定を</a:t>
            </a:r>
            <a:r>
              <a:rPr lang="en-US" altLang="ja-JP" sz="1200" b="1" dirty="0"/>
              <a:t>No.2</a:t>
            </a:r>
            <a:r>
              <a:rPr lang="ja-JP" altLang="en-US" sz="1200" b="1" dirty="0"/>
              <a:t>に切替</a:t>
            </a:r>
            <a:endParaRPr lang="en-US" altLang="ja-JP" sz="1200" b="1" dirty="0"/>
          </a:p>
        </p:txBody>
      </p:sp>
      <p:sp>
        <p:nvSpPr>
          <p:cNvPr id="91" name="正方形/長方形 90"/>
          <p:cNvSpPr/>
          <p:nvPr/>
        </p:nvSpPr>
        <p:spPr>
          <a:xfrm>
            <a:off x="9353000" y="2695064"/>
            <a:ext cx="2382253" cy="461665"/>
          </a:xfrm>
          <a:prstGeom prst="rect">
            <a:avLst/>
          </a:prstGeom>
        </p:spPr>
        <p:txBody>
          <a:bodyPr wrap="square">
            <a:spAutoFit/>
          </a:bodyPr>
          <a:lstStyle/>
          <a:p>
            <a:pPr algn="ctr"/>
            <a:r>
              <a:rPr lang="ja-JP" altLang="en-US" sz="1200" b="1" dirty="0"/>
              <a:t>下記のアイコンを拡大・カラー表示</a:t>
            </a:r>
            <a:br>
              <a:rPr lang="en-US" altLang="ja-JP" sz="1200" b="1" dirty="0"/>
            </a:br>
            <a:r>
              <a:rPr lang="en-US" altLang="ja-JP" sz="1200" b="1" dirty="0"/>
              <a:t>AUX1</a:t>
            </a:r>
            <a:r>
              <a:rPr lang="ja-JP" altLang="en-US" sz="1200" b="1" dirty="0"/>
              <a:t>の設定を</a:t>
            </a:r>
            <a:r>
              <a:rPr lang="en-US" altLang="ja-JP" sz="1200" b="1" dirty="0"/>
              <a:t>No.3</a:t>
            </a:r>
            <a:r>
              <a:rPr lang="ja-JP" altLang="en-US" sz="1200" b="1" dirty="0"/>
              <a:t>に切替</a:t>
            </a:r>
            <a:endParaRPr lang="en-US" altLang="ja-JP" sz="1200" b="1" dirty="0"/>
          </a:p>
        </p:txBody>
      </p:sp>
      <p:sp>
        <p:nvSpPr>
          <p:cNvPr id="92" name="正方形/長方形 91"/>
          <p:cNvSpPr/>
          <p:nvPr/>
        </p:nvSpPr>
        <p:spPr>
          <a:xfrm>
            <a:off x="386466" y="2695064"/>
            <a:ext cx="2382253" cy="461665"/>
          </a:xfrm>
          <a:prstGeom prst="rect">
            <a:avLst/>
          </a:prstGeom>
        </p:spPr>
        <p:txBody>
          <a:bodyPr wrap="square">
            <a:spAutoFit/>
          </a:bodyPr>
          <a:lstStyle/>
          <a:p>
            <a:pPr algn="ctr"/>
            <a:r>
              <a:rPr lang="ja-JP" altLang="en-US" sz="1200" b="1" dirty="0"/>
              <a:t>下記のアイコンを拡大・カラー表示</a:t>
            </a:r>
            <a:br>
              <a:rPr lang="en-US" altLang="ja-JP" sz="1200" b="1" dirty="0"/>
            </a:br>
            <a:r>
              <a:rPr lang="en-US" altLang="ja-JP" sz="1200" b="1" dirty="0"/>
              <a:t>AUX1</a:t>
            </a:r>
            <a:r>
              <a:rPr lang="ja-JP" altLang="en-US" sz="1200" b="1" dirty="0"/>
              <a:t>の設定を</a:t>
            </a:r>
            <a:r>
              <a:rPr lang="en-US" altLang="ja-JP" sz="1200" b="1" dirty="0"/>
              <a:t>No.1</a:t>
            </a:r>
            <a:r>
              <a:rPr lang="ja-JP" altLang="en-US" sz="1200" b="1" dirty="0"/>
              <a:t>に切替</a:t>
            </a:r>
            <a:endParaRPr lang="en-US" altLang="ja-JP" sz="1200" b="1" dirty="0"/>
          </a:p>
        </p:txBody>
      </p:sp>
      <p:sp>
        <p:nvSpPr>
          <p:cNvPr id="21" name="正方形/長方形 20"/>
          <p:cNvSpPr/>
          <p:nvPr/>
        </p:nvSpPr>
        <p:spPr>
          <a:xfrm rot="5400000">
            <a:off x="10233683" y="2301978"/>
            <a:ext cx="531930" cy="152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499936" y="2111499"/>
            <a:ext cx="9075899" cy="163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右矢印 93"/>
          <p:cNvSpPr/>
          <p:nvPr/>
        </p:nvSpPr>
        <p:spPr>
          <a:xfrm rot="5400000">
            <a:off x="1299525" y="2232879"/>
            <a:ext cx="556135" cy="313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5083250" y="1805234"/>
            <a:ext cx="2170568" cy="276999"/>
          </a:xfrm>
          <a:prstGeom prst="rect">
            <a:avLst/>
          </a:prstGeom>
          <a:solidFill>
            <a:schemeClr val="bg1"/>
          </a:solidFill>
        </p:spPr>
        <p:txBody>
          <a:bodyPr wrap="square" lIns="91440" tIns="45720" rIns="91440" bIns="45720" rtlCol="0" anchor="t">
            <a:spAutoFit/>
          </a:bodyPr>
          <a:lstStyle/>
          <a:p>
            <a:pPr algn="ctr"/>
            <a:r>
              <a:rPr kumimoji="1" lang="ja-JP" altLang="en-US" sz="1200" b="1">
                <a:latin typeface="ＭＳ Ｐゴシック"/>
                <a:ea typeface="ＭＳ Ｐゴシック"/>
              </a:rPr>
              <a:t>決定ボタン</a:t>
            </a:r>
            <a:r>
              <a:rPr lang="ja-JP" altLang="en-US" sz="1200" b="1">
                <a:latin typeface="ＭＳ Ｐゴシック"/>
                <a:ea typeface="ＭＳ Ｐゴシック"/>
              </a:rPr>
              <a:t>を</a:t>
            </a:r>
            <a:r>
              <a:rPr kumimoji="1" lang="ja-JP" altLang="en-US" sz="1200" b="1">
                <a:latin typeface="ＭＳ Ｐゴシック"/>
                <a:ea typeface="ＭＳ Ｐゴシック"/>
              </a:rPr>
              <a:t>押して離</a:t>
            </a:r>
            <a:r>
              <a:rPr lang="ja-JP" altLang="en-US" sz="1200" b="1">
                <a:latin typeface="ＭＳ Ｐゴシック"/>
                <a:ea typeface="ＭＳ Ｐゴシック"/>
              </a:rPr>
              <a:t>し</a:t>
            </a:r>
            <a:r>
              <a:rPr kumimoji="1" lang="ja-JP" altLang="en-US" sz="1200" b="1">
                <a:latin typeface="ＭＳ Ｐゴシック"/>
                <a:ea typeface="ＭＳ Ｐゴシック"/>
              </a:rPr>
              <a:t>た時</a:t>
            </a:r>
          </a:p>
        </p:txBody>
      </p:sp>
      <p:sp>
        <p:nvSpPr>
          <p:cNvPr id="98" name="テキスト ボックス 97"/>
          <p:cNvSpPr txBox="1"/>
          <p:nvPr/>
        </p:nvSpPr>
        <p:spPr>
          <a:xfrm rot="16200000">
            <a:off x="5039478" y="4245965"/>
            <a:ext cx="1264199" cy="461665"/>
          </a:xfrm>
          <a:prstGeom prst="rect">
            <a:avLst/>
          </a:prstGeom>
          <a:solidFill>
            <a:schemeClr val="bg1"/>
          </a:solidFill>
        </p:spPr>
        <p:txBody>
          <a:bodyPr wrap="square" rtlCol="0">
            <a:spAutoFit/>
          </a:bodyPr>
          <a:lstStyle/>
          <a:p>
            <a:pPr algn="ctr"/>
            <a:r>
              <a:rPr lang="ja-JP" altLang="en-US" sz="1200" b="1" dirty="0"/>
              <a:t>決定ボタン</a:t>
            </a:r>
            <a:endParaRPr lang="en-US" altLang="ja-JP" sz="1200" b="1" dirty="0"/>
          </a:p>
          <a:p>
            <a:pPr algn="ctr"/>
            <a:r>
              <a:rPr lang="ja-JP" altLang="en-US" sz="1200" b="1" dirty="0"/>
              <a:t>長押し</a:t>
            </a:r>
          </a:p>
        </p:txBody>
      </p:sp>
      <p:sp>
        <p:nvSpPr>
          <p:cNvPr id="99" name="テキスト ボックス 98"/>
          <p:cNvSpPr txBox="1"/>
          <p:nvPr/>
        </p:nvSpPr>
        <p:spPr>
          <a:xfrm rot="-5400000">
            <a:off x="9522743" y="4245898"/>
            <a:ext cx="1264199" cy="461665"/>
          </a:xfrm>
          <a:prstGeom prst="rect">
            <a:avLst/>
          </a:prstGeom>
          <a:solidFill>
            <a:schemeClr val="bg1"/>
          </a:solidFill>
        </p:spPr>
        <p:txBody>
          <a:bodyPr wrap="square" rtlCol="0">
            <a:spAutoFit/>
          </a:bodyPr>
          <a:lstStyle/>
          <a:p>
            <a:pPr algn="ctr"/>
            <a:r>
              <a:rPr lang="ja-JP" altLang="en-US" sz="1200" b="1" dirty="0"/>
              <a:t>決定ボタン</a:t>
            </a:r>
            <a:endParaRPr lang="en-US" altLang="ja-JP" sz="1200" b="1" dirty="0"/>
          </a:p>
          <a:p>
            <a:pPr algn="ctr"/>
            <a:r>
              <a:rPr lang="ja-JP" altLang="en-US" sz="1200" b="1" dirty="0"/>
              <a:t>長押し</a:t>
            </a:r>
          </a:p>
        </p:txBody>
      </p:sp>
      <p:sp>
        <p:nvSpPr>
          <p:cNvPr id="29" name="タイトル 1"/>
          <p:cNvSpPr txBox="1">
            <a:spLocks/>
          </p:cNvSpPr>
          <p:nvPr/>
        </p:nvSpPr>
        <p:spPr>
          <a:xfrm>
            <a:off x="228602" y="295928"/>
            <a:ext cx="7482014" cy="39716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アイコン操作参考資料（ジョグダイアル操作）</a:t>
            </a:r>
          </a:p>
        </p:txBody>
      </p:sp>
    </p:spTree>
    <p:extLst>
      <p:ext uri="{BB962C8B-B14F-4D97-AF65-F5344CB8AC3E}">
        <p14:creationId xmlns:p14="http://schemas.microsoft.com/office/powerpoint/2010/main" val="94232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図 47"/>
          <p:cNvPicPr>
            <a:picLocks noChangeAspect="1"/>
          </p:cNvPicPr>
          <p:nvPr/>
        </p:nvPicPr>
        <p:blipFill>
          <a:blip r:embed="rId3"/>
          <a:stretch>
            <a:fillRect/>
          </a:stretch>
        </p:blipFill>
        <p:spPr>
          <a:xfrm>
            <a:off x="7678943" y="4461611"/>
            <a:ext cx="1537804" cy="400037"/>
          </a:xfrm>
          <a:prstGeom prst="rect">
            <a:avLst/>
          </a:prstGeom>
        </p:spPr>
      </p:pic>
      <p:pic>
        <p:nvPicPr>
          <p:cNvPr id="107" name="図 106"/>
          <p:cNvPicPr>
            <a:picLocks noChangeAspect="1"/>
          </p:cNvPicPr>
          <p:nvPr/>
        </p:nvPicPr>
        <p:blipFill rotWithShape="1">
          <a:blip r:embed="rId4">
            <a:extLst>
              <a:ext uri="{28A0092B-C50C-407E-A947-70E740481C1C}">
                <a14:useLocalDpi xmlns:a14="http://schemas.microsoft.com/office/drawing/2010/main" val="0"/>
              </a:ext>
            </a:extLst>
          </a:blip>
          <a:srcRect l="10005" t="-180" r="83072" b="49459"/>
          <a:stretch/>
        </p:blipFill>
        <p:spPr>
          <a:xfrm rot="16200000">
            <a:off x="2833582" y="3724416"/>
            <a:ext cx="422030" cy="1855177"/>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6">
            <a:extLst>
              <a:ext uri="{28A0092B-C50C-407E-A947-70E740481C1C}">
                <a14:useLocalDpi xmlns:a14="http://schemas.microsoft.com/office/drawing/2010/main" val="0"/>
              </a:ext>
            </a:extLst>
          </a:blip>
          <a:srcRect l="54666" t="11840" r="38195" b="78806"/>
          <a:stretch/>
        </p:blipFill>
        <p:spPr>
          <a:xfrm rot="16200000">
            <a:off x="2723900" y="1698068"/>
            <a:ext cx="435218" cy="342142"/>
          </a:xfrm>
          <a:prstGeom prst="rect">
            <a:avLst/>
          </a:prstGeom>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p:blipFill>
        <p:spPr>
          <a:xfrm rot="16200000">
            <a:off x="2821250" y="4765492"/>
            <a:ext cx="310126" cy="1825541"/>
          </a:xfrm>
          <a:prstGeom prst="rect">
            <a:avLst/>
          </a:prstGeom>
        </p:spPr>
      </p:pic>
      <p:sp>
        <p:nvSpPr>
          <p:cNvPr id="49" name="角丸四角形 48"/>
          <p:cNvSpPr/>
          <p:nvPr/>
        </p:nvSpPr>
        <p:spPr>
          <a:xfrm>
            <a:off x="2125083"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770439" y="16766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91" name="直線矢印コネクタ 90"/>
          <p:cNvCxnSpPr/>
          <p:nvPr/>
        </p:nvCxnSpPr>
        <p:spPr>
          <a:xfrm flipH="1" flipV="1">
            <a:off x="934532" y="4796244"/>
            <a:ext cx="1032450" cy="882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a:off x="3789485" y="5889336"/>
            <a:ext cx="1723292" cy="49886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V="1">
            <a:off x="2751993" y="4905370"/>
            <a:ext cx="0" cy="56181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78963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06" name="直線矢印コネクタ 105"/>
          <p:cNvCxnSpPr/>
          <p:nvPr/>
        </p:nvCxnSpPr>
        <p:spPr>
          <a:xfrm flipH="1">
            <a:off x="4049280" y="4536831"/>
            <a:ext cx="35191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5904571" y="4975264"/>
            <a:ext cx="2353988" cy="141294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110048" y="4714990"/>
            <a:ext cx="34583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95" name="図 94"/>
          <p:cNvPicPr>
            <a:picLocks noChangeAspect="1"/>
          </p:cNvPicPr>
          <p:nvPr/>
        </p:nvPicPr>
        <p:blipFill rotWithShape="1">
          <a:blip r:embed="rId4">
            <a:extLst>
              <a:ext uri="{28A0092B-C50C-407E-A947-70E740481C1C}">
                <a14:useLocalDpi xmlns:a14="http://schemas.microsoft.com/office/drawing/2010/main" val="0"/>
              </a:ext>
            </a:extLst>
          </a:blip>
          <a:srcRect l="16352" t="1264" r="73985" b="48496"/>
          <a:stretch/>
        </p:blipFill>
        <p:spPr>
          <a:xfrm rot="16200000">
            <a:off x="2741262" y="2292943"/>
            <a:ext cx="589084" cy="1837593"/>
          </a:xfrm>
          <a:prstGeom prst="rect">
            <a:avLst/>
          </a:prstGeom>
        </p:spPr>
      </p:pic>
      <p:sp>
        <p:nvSpPr>
          <p:cNvPr id="100" name="角丸四角形 99"/>
          <p:cNvSpPr/>
          <p:nvPr/>
        </p:nvSpPr>
        <p:spPr>
          <a:xfrm>
            <a:off x="2144877" y="2964998"/>
            <a:ext cx="1737262" cy="50308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02" name="角丸四角形 101"/>
          <p:cNvSpPr/>
          <p:nvPr/>
        </p:nvSpPr>
        <p:spPr>
          <a:xfrm>
            <a:off x="2162597" y="446472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2" name="直線矢印コネクタ 111"/>
          <p:cNvCxnSpPr/>
          <p:nvPr/>
        </p:nvCxnSpPr>
        <p:spPr>
          <a:xfrm flipV="1">
            <a:off x="2760784" y="3576641"/>
            <a:ext cx="0" cy="82199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3073093" y="3593491"/>
            <a:ext cx="0" cy="8051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flipV="1">
            <a:off x="3981329" y="3075757"/>
            <a:ext cx="4263552" cy="132287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044597" y="4905371"/>
            <a:ext cx="0" cy="5898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2780489" y="2214668"/>
            <a:ext cx="0" cy="57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073093" y="2214669"/>
            <a:ext cx="0" cy="5898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3112581" y="912715"/>
            <a:ext cx="1927851" cy="65887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1084734" y="4659389"/>
            <a:ext cx="910117"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H="1">
            <a:off x="967038" y="3211740"/>
            <a:ext cx="1027812" cy="10821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H="1">
            <a:off x="671998" y="1916034"/>
            <a:ext cx="1989596" cy="24201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10439400" y="4572253"/>
            <a:ext cx="5769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flipV="1">
            <a:off x="3982467" y="4975264"/>
            <a:ext cx="3650561" cy="6655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4028709" y="3344906"/>
            <a:ext cx="3604319" cy="1053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3327629" y="1932559"/>
            <a:ext cx="8102371" cy="2403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flipV="1">
            <a:off x="3534848" y="5889337"/>
            <a:ext cx="1828459" cy="54115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3217681" y="1044167"/>
            <a:ext cx="1822754" cy="61924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77" name="テキスト ボックス 176"/>
          <p:cNvSpPr txBox="1"/>
          <p:nvPr/>
        </p:nvSpPr>
        <p:spPr>
          <a:xfrm>
            <a:off x="11168301" y="4474723"/>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83" name="テキスト ボックス 182"/>
          <p:cNvSpPr txBox="1"/>
          <p:nvPr/>
        </p:nvSpPr>
        <p:spPr>
          <a:xfrm>
            <a:off x="194682" y="4398676"/>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84" name="直線矢印コネクタ 183"/>
          <p:cNvCxnSpPr/>
          <p:nvPr/>
        </p:nvCxnSpPr>
        <p:spPr>
          <a:xfrm>
            <a:off x="1098933" y="4528699"/>
            <a:ext cx="940057"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p:cNvCxnSpPr/>
          <p:nvPr/>
        </p:nvCxnSpPr>
        <p:spPr>
          <a:xfrm flipH="1">
            <a:off x="10439400" y="4771491"/>
            <a:ext cx="57693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3" name="角丸四角形 102"/>
          <p:cNvSpPr/>
          <p:nvPr/>
        </p:nvSpPr>
        <p:spPr>
          <a:xfrm>
            <a:off x="7710472" y="4482541"/>
            <a:ext cx="149675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pic>
        <p:nvPicPr>
          <p:cNvPr id="69" name="図 68"/>
          <p:cNvPicPr>
            <a:picLocks noChangeAspect="1"/>
          </p:cNvPicPr>
          <p:nvPr/>
        </p:nvPicPr>
        <p:blipFill>
          <a:blip r:embed="rId7"/>
          <a:stretch>
            <a:fillRect/>
          </a:stretch>
        </p:blipFill>
        <p:spPr>
          <a:xfrm>
            <a:off x="9941804" y="4456173"/>
            <a:ext cx="401393" cy="405475"/>
          </a:xfrm>
          <a:prstGeom prst="rect">
            <a:avLst/>
          </a:prstGeom>
        </p:spPr>
      </p:pic>
      <p:cxnSp>
        <p:nvCxnSpPr>
          <p:cNvPr id="72" name="直線矢印コネクタ 71"/>
          <p:cNvCxnSpPr/>
          <p:nvPr/>
        </p:nvCxnSpPr>
        <p:spPr>
          <a:xfrm>
            <a:off x="9296400" y="4568898"/>
            <a:ext cx="5769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9296400" y="4768136"/>
            <a:ext cx="57693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H="1">
            <a:off x="6201798" y="4912842"/>
            <a:ext cx="3841988" cy="16863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flipV="1">
            <a:off x="4028709" y="2961946"/>
            <a:ext cx="6015077" cy="141924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9911442" y="4476494"/>
            <a:ext cx="46986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spTree>
    <p:extLst>
      <p:ext uri="{BB962C8B-B14F-4D97-AF65-F5344CB8AC3E}">
        <p14:creationId xmlns:p14="http://schemas.microsoft.com/office/powerpoint/2010/main" val="307950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図 51"/>
          <p:cNvPicPr>
            <a:picLocks noChangeAspect="1"/>
          </p:cNvPicPr>
          <p:nvPr/>
        </p:nvPicPr>
        <p:blipFill rotWithShape="1">
          <a:blip r:embed="rId3">
            <a:extLst>
              <a:ext uri="{28A0092B-C50C-407E-A947-70E740481C1C}">
                <a14:useLocalDpi xmlns:a14="http://schemas.microsoft.com/office/drawing/2010/main" val="0"/>
              </a:ext>
            </a:extLst>
          </a:blip>
          <a:srcRect l="77625" t="73230" b="16979"/>
          <a:stretch/>
        </p:blipFill>
        <p:spPr>
          <a:xfrm>
            <a:off x="7560188" y="4805677"/>
            <a:ext cx="1363980" cy="358116"/>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77625" t="45833" b="36459"/>
          <a:stretch/>
        </p:blipFill>
        <p:spPr>
          <a:xfrm>
            <a:off x="7504828" y="2456153"/>
            <a:ext cx="1363980" cy="64768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7914343" y="1333877"/>
            <a:ext cx="435218" cy="342142"/>
          </a:xfrm>
          <a:prstGeom prst="rect">
            <a:avLst/>
          </a:prstGeom>
        </p:spPr>
      </p:pic>
      <p:sp>
        <p:nvSpPr>
          <p:cNvPr id="49" name="角丸四角形 48"/>
          <p:cNvSpPr/>
          <p:nvPr/>
        </p:nvSpPr>
        <p:spPr>
          <a:xfrm>
            <a:off x="7531557" y="4817222"/>
            <a:ext cx="1410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7960882" y="131245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26" name="直線矢印コネクタ 125"/>
          <p:cNvCxnSpPr/>
          <p:nvPr/>
        </p:nvCxnSpPr>
        <p:spPr>
          <a:xfrm>
            <a:off x="3052769" y="5303596"/>
            <a:ext cx="2460009" cy="10846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flipV="1">
            <a:off x="8051801" y="4173679"/>
            <a:ext cx="0" cy="5746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67597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06" name="直線矢印コネクタ 105"/>
          <p:cNvCxnSpPr/>
          <p:nvPr/>
        </p:nvCxnSpPr>
        <p:spPr>
          <a:xfrm flipH="1">
            <a:off x="3929211" y="5085148"/>
            <a:ext cx="346911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5904573" y="5306424"/>
            <a:ext cx="2056308" cy="108178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953033" y="4918186"/>
            <a:ext cx="344529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95" name="図 94"/>
          <p:cNvPicPr>
            <a:picLocks noChangeAspect="1"/>
          </p:cNvPicPr>
          <p:nvPr/>
        </p:nvPicPr>
        <p:blipFill rotWithShape="1">
          <a:blip r:embed="rId6">
            <a:extLst>
              <a:ext uri="{28A0092B-C50C-407E-A947-70E740481C1C}">
                <a14:useLocalDpi xmlns:a14="http://schemas.microsoft.com/office/drawing/2010/main" val="0"/>
              </a:ext>
            </a:extLst>
          </a:blip>
          <a:srcRect l="16352" t="1264" r="73985" b="48496"/>
          <a:stretch/>
        </p:blipFill>
        <p:spPr>
          <a:xfrm rot="16200000">
            <a:off x="2646194" y="4019066"/>
            <a:ext cx="589084" cy="1837593"/>
          </a:xfrm>
          <a:prstGeom prst="rect">
            <a:avLst/>
          </a:prstGeom>
        </p:spPr>
      </p:pic>
      <p:sp>
        <p:nvSpPr>
          <p:cNvPr id="100" name="角丸四角形 99"/>
          <p:cNvSpPr/>
          <p:nvPr/>
        </p:nvSpPr>
        <p:spPr>
          <a:xfrm>
            <a:off x="2049806" y="4691121"/>
            <a:ext cx="1737262" cy="50308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02" name="角丸四角形 101"/>
          <p:cNvSpPr/>
          <p:nvPr/>
        </p:nvSpPr>
        <p:spPr>
          <a:xfrm>
            <a:off x="7475612" y="2433750"/>
            <a:ext cx="1419927"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テキスト ボックス 108"/>
          <p:cNvSpPr txBox="1"/>
          <p:nvPr/>
        </p:nvSpPr>
        <p:spPr>
          <a:xfrm>
            <a:off x="5768621" y="672298"/>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2" name="直線矢印コネクタ 111"/>
          <p:cNvCxnSpPr/>
          <p:nvPr/>
        </p:nvCxnSpPr>
        <p:spPr>
          <a:xfrm flipV="1">
            <a:off x="2940736" y="1005960"/>
            <a:ext cx="2723033" cy="357627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353449" y="4186485"/>
            <a:ext cx="0" cy="5898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8014084" y="3161150"/>
            <a:ext cx="0" cy="52988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8306690" y="317539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1020081" y="5047309"/>
            <a:ext cx="910117"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9074242" y="4969409"/>
            <a:ext cx="20333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V="1">
            <a:off x="5686907" y="5256969"/>
            <a:ext cx="2103218" cy="113123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77" name="テキスト ボックス 176"/>
          <p:cNvSpPr txBox="1"/>
          <p:nvPr/>
        </p:nvSpPr>
        <p:spPr>
          <a:xfrm>
            <a:off x="11236624" y="4807227"/>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sp>
        <p:nvSpPr>
          <p:cNvPr id="183" name="テキスト ボックス 182"/>
          <p:cNvSpPr txBox="1"/>
          <p:nvPr/>
        </p:nvSpPr>
        <p:spPr>
          <a:xfrm>
            <a:off x="130029" y="4786596"/>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84" name="直線矢印コネクタ 183"/>
          <p:cNvCxnSpPr/>
          <p:nvPr/>
        </p:nvCxnSpPr>
        <p:spPr>
          <a:xfrm>
            <a:off x="1034281" y="4916619"/>
            <a:ext cx="940057"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矢印コネクタ 192"/>
          <p:cNvCxnSpPr/>
          <p:nvPr/>
        </p:nvCxnSpPr>
        <p:spPr>
          <a:xfrm flipH="1">
            <a:off x="9071748" y="5104780"/>
            <a:ext cx="203580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flipV="1">
            <a:off x="8007552" y="1775308"/>
            <a:ext cx="0" cy="5746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8235312" y="1788113"/>
            <a:ext cx="0" cy="57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967624" y="3955016"/>
            <a:ext cx="3417435" cy="7906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3929211" y="2812964"/>
            <a:ext cx="3455847" cy="176926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a:off x="3782711" y="1528445"/>
            <a:ext cx="4095908" cy="30043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flipV="1">
            <a:off x="6738517" y="953684"/>
            <a:ext cx="1222366" cy="38789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6738515" y="804252"/>
            <a:ext cx="1222366" cy="38613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8942108" y="2816447"/>
            <a:ext cx="2400293" cy="1909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8438490" y="1581999"/>
            <a:ext cx="3138836" cy="31206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8994748" y="3905768"/>
            <a:ext cx="4246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a:off x="8994748" y="4041139"/>
            <a:ext cx="39581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a:blip r:embed="rId7"/>
          <a:stretch>
            <a:fillRect/>
          </a:stretch>
        </p:blipFill>
        <p:spPr>
          <a:xfrm>
            <a:off x="9517429" y="3766220"/>
            <a:ext cx="401393" cy="405475"/>
          </a:xfrm>
          <a:prstGeom prst="rect">
            <a:avLst/>
          </a:prstGeom>
        </p:spPr>
      </p:pic>
      <p:sp>
        <p:nvSpPr>
          <p:cNvPr id="60" name="角丸四角形 59"/>
          <p:cNvSpPr/>
          <p:nvPr/>
        </p:nvSpPr>
        <p:spPr>
          <a:xfrm>
            <a:off x="9470075" y="3788661"/>
            <a:ext cx="46986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pic>
        <p:nvPicPr>
          <p:cNvPr id="61" name="図 60"/>
          <p:cNvPicPr>
            <a:picLocks noChangeAspect="1"/>
          </p:cNvPicPr>
          <p:nvPr/>
        </p:nvPicPr>
        <p:blipFill>
          <a:blip r:embed="rId8"/>
          <a:stretch>
            <a:fillRect/>
          </a:stretch>
        </p:blipFill>
        <p:spPr>
          <a:xfrm>
            <a:off x="7445326" y="3767731"/>
            <a:ext cx="1492576" cy="400037"/>
          </a:xfrm>
          <a:prstGeom prst="rect">
            <a:avLst/>
          </a:prstGeom>
        </p:spPr>
      </p:pic>
      <p:sp>
        <p:nvSpPr>
          <p:cNvPr id="62" name="角丸四角形 61"/>
          <p:cNvSpPr/>
          <p:nvPr/>
        </p:nvSpPr>
        <p:spPr>
          <a:xfrm>
            <a:off x="7475647" y="3788661"/>
            <a:ext cx="1452729"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cxnSp>
        <p:nvCxnSpPr>
          <p:cNvPr id="66" name="直線矢印コネクタ 65"/>
          <p:cNvCxnSpPr/>
          <p:nvPr/>
        </p:nvCxnSpPr>
        <p:spPr>
          <a:xfrm>
            <a:off x="10008973" y="4041139"/>
            <a:ext cx="1098581" cy="776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H="1" flipV="1">
            <a:off x="8937902" y="3031524"/>
            <a:ext cx="707021" cy="6842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8994748" y="4205697"/>
            <a:ext cx="729165"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577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2" y="295928"/>
            <a:ext cx="10515600" cy="397160"/>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改定履歴－</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 6"/>
          <p:cNvGraphicFramePr>
            <a:graphicFrameLocks noGrp="1"/>
          </p:cNvGraphicFramePr>
          <p:nvPr>
            <p:extLst>
              <p:ext uri="{D42A27DB-BD31-4B8C-83A1-F6EECF244321}">
                <p14:modId xmlns:p14="http://schemas.microsoft.com/office/powerpoint/2010/main" val="3712819628"/>
              </p:ext>
            </p:extLst>
          </p:nvPr>
        </p:nvGraphicFramePr>
        <p:xfrm>
          <a:off x="228602" y="645463"/>
          <a:ext cx="11739561" cy="6087360"/>
        </p:xfrm>
        <a:graphic>
          <a:graphicData uri="http://schemas.openxmlformats.org/drawingml/2006/table">
            <a:tbl>
              <a:tblPr firstRow="1" bandRow="1">
                <a:tableStyleId>{B301B821-A1FF-4177-AEE7-76D212191A09}</a:tableStyleId>
              </a:tblPr>
              <a:tblGrid>
                <a:gridCol w="972125">
                  <a:extLst>
                    <a:ext uri="{9D8B030D-6E8A-4147-A177-3AD203B41FA5}">
                      <a16:colId xmlns:a16="http://schemas.microsoft.com/office/drawing/2014/main" val="20000"/>
                    </a:ext>
                  </a:extLst>
                </a:gridCol>
                <a:gridCol w="2096655">
                  <a:extLst>
                    <a:ext uri="{9D8B030D-6E8A-4147-A177-3AD203B41FA5}">
                      <a16:colId xmlns:a16="http://schemas.microsoft.com/office/drawing/2014/main" val="20001"/>
                    </a:ext>
                  </a:extLst>
                </a:gridCol>
                <a:gridCol w="8670781">
                  <a:extLst>
                    <a:ext uri="{9D8B030D-6E8A-4147-A177-3AD203B41FA5}">
                      <a16:colId xmlns:a16="http://schemas.microsoft.com/office/drawing/2014/main" val="20002"/>
                    </a:ext>
                  </a:extLst>
                </a:gridCol>
              </a:tblGrid>
              <a:tr h="0">
                <a:tc>
                  <a:txBody>
                    <a:bodyPr/>
                    <a:lstStyle/>
                    <a:p>
                      <a:pPr algn="ctr"/>
                      <a:r>
                        <a:rPr kumimoji="1" lang="en-US" altLang="ja-JP" sz="1200" dirty="0"/>
                        <a:t>Version</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項目</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変更内容</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34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0.00</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EN474</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対応により作成、</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8inch display(2022)</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メイン画面動作仕様書</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V035</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から変更なし</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0.01</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基本仕様④</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・ソフトバージョンを要求されたら品番とソフトバージョンを送信する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a:t>
                      </a:r>
                      <a:r>
                        <a:rPr kumimoji="1" lang="en-US" altLang="ja-JP" sz="1100" dirty="0">
                          <a:solidFill>
                            <a:schemeClr val="tx1"/>
                          </a:solidFill>
                          <a:latin typeface="Meiryo UI" panose="020B0604030504040204" pitchFamily="50" charset="-128"/>
                          <a:ea typeface="Meiryo UI" panose="020B0604030504040204" pitchFamily="50" charset="-128"/>
                        </a:rPr>
                        <a:t>CAN[CO]3Byte_4bit</a:t>
                      </a:r>
                      <a:r>
                        <a:rPr kumimoji="1" lang="ja-JP" altLang="en-US" sz="1100" dirty="0">
                          <a:solidFill>
                            <a:schemeClr val="tx1"/>
                          </a:solidFill>
                          <a:latin typeface="Meiryo UI" panose="020B0604030504040204" pitchFamily="50" charset="-128"/>
                          <a:ea typeface="Meiryo UI" panose="020B0604030504040204" pitchFamily="50" charset="-128"/>
                        </a:rPr>
                        <a:t>が </a:t>
                      </a:r>
                      <a:r>
                        <a:rPr kumimoji="1" lang="en-US" altLang="ja-JP" sz="1100" dirty="0">
                          <a:solidFill>
                            <a:schemeClr val="tx1"/>
                          </a:solidFill>
                          <a:latin typeface="Meiryo UI" panose="020B0604030504040204" pitchFamily="50" charset="-128"/>
                          <a:ea typeface="Meiryo UI" panose="020B0604030504040204" pitchFamily="50" charset="-128"/>
                        </a:rPr>
                        <a:t>0 </a:t>
                      </a:r>
                      <a:r>
                        <a:rPr kumimoji="1" lang="ja-JP" altLang="en-US" sz="1100" dirty="0">
                          <a:solidFill>
                            <a:schemeClr val="tx1"/>
                          </a:solidFill>
                          <a:latin typeface="Meiryo UI" panose="020B0604030504040204" pitchFamily="50" charset="-128"/>
                          <a:ea typeface="Meiryo UI" panose="020B0604030504040204" pitchFamily="50" charset="-128"/>
                        </a:rPr>
                        <a:t>の時を待機モードとする</a:t>
                      </a:r>
                    </a:p>
                    <a:p>
                      <a:pPr algn="l"/>
                      <a:r>
                        <a:rPr kumimoji="1" lang="ja-JP" altLang="en-US" sz="1100" dirty="0">
                          <a:solidFill>
                            <a:schemeClr val="tx1"/>
                          </a:solidFill>
                          <a:latin typeface="Meiryo UI" panose="020B0604030504040204" pitchFamily="50" charset="-128"/>
                          <a:ea typeface="Meiryo UI" panose="020B0604030504040204" pitchFamily="50" charset="-128"/>
                        </a:rPr>
                        <a:t>・</a:t>
                      </a:r>
                      <a:r>
                        <a:rPr kumimoji="1" lang="en-US" altLang="ja-JP" sz="1100" dirty="0">
                          <a:solidFill>
                            <a:schemeClr val="tx1"/>
                          </a:solidFill>
                          <a:latin typeface="Meiryo UI" panose="020B0604030504040204" pitchFamily="50" charset="-128"/>
                          <a:ea typeface="Meiryo UI" panose="020B0604030504040204" pitchFamily="50" charset="-128"/>
                        </a:rPr>
                        <a:t>CAN[CO]3Byte_4bit</a:t>
                      </a:r>
                      <a:r>
                        <a:rPr kumimoji="1" lang="ja-JP" altLang="en-US" sz="1100" dirty="0">
                          <a:solidFill>
                            <a:schemeClr val="tx1"/>
                          </a:solidFill>
                          <a:latin typeface="Meiryo UI" panose="020B0604030504040204" pitchFamily="50" charset="-128"/>
                          <a:ea typeface="Meiryo UI" panose="020B0604030504040204" pitchFamily="50" charset="-128"/>
                        </a:rPr>
                        <a:t>が </a:t>
                      </a:r>
                      <a:r>
                        <a:rPr kumimoji="1" lang="en-US" altLang="ja-JP" sz="1100" dirty="0">
                          <a:solidFill>
                            <a:schemeClr val="tx1"/>
                          </a:solidFill>
                          <a:latin typeface="Meiryo UI" panose="020B0604030504040204" pitchFamily="50" charset="-128"/>
                          <a:ea typeface="Meiryo UI" panose="020B0604030504040204" pitchFamily="50" charset="-128"/>
                        </a:rPr>
                        <a:t>1 </a:t>
                      </a:r>
                      <a:r>
                        <a:rPr kumimoji="1" lang="ja-JP" altLang="en-US" sz="1100" dirty="0">
                          <a:solidFill>
                            <a:schemeClr val="tx1"/>
                          </a:solidFill>
                          <a:latin typeface="Meiryo UI" panose="020B0604030504040204" pitchFamily="50" charset="-128"/>
                          <a:ea typeface="Meiryo UI" panose="020B0604030504040204" pitchFamily="50" charset="-128"/>
                        </a:rPr>
                        <a:t>の時を作業モードとする</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基本仕様⑥</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・メニュー画面が表示かつ待機モードの場合、</a:t>
                      </a:r>
                      <a:r>
                        <a:rPr kumimoji="1" lang="en-US" altLang="ja-JP" sz="1100" dirty="0">
                          <a:solidFill>
                            <a:schemeClr val="tx1"/>
                          </a:solidFill>
                          <a:latin typeface="Meiryo UI" panose="020B0604030504040204" pitchFamily="50" charset="-128"/>
                          <a:ea typeface="Meiryo UI" panose="020B0604030504040204" pitchFamily="50" charset="-128"/>
                        </a:rPr>
                        <a:t>SW4</a:t>
                      </a:r>
                      <a:r>
                        <a:rPr kumimoji="1" lang="ja-JP" altLang="en-US" sz="1100" dirty="0">
                          <a:solidFill>
                            <a:schemeClr val="tx1"/>
                          </a:solidFill>
                          <a:latin typeface="Meiryo UI" panose="020B0604030504040204" pitchFamily="50" charset="-128"/>
                          <a:ea typeface="Meiryo UI" panose="020B0604030504040204" pitchFamily="50" charset="-128"/>
                        </a:rPr>
                        <a:t>押下でメイン画面を表示する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・メニュー画面が表示かつ作業モードの場合、</a:t>
                      </a:r>
                      <a:r>
                        <a:rPr kumimoji="1" lang="en-US" altLang="ja-JP" sz="1100" dirty="0">
                          <a:solidFill>
                            <a:schemeClr val="tx1"/>
                          </a:solidFill>
                          <a:latin typeface="Meiryo UI" panose="020B0604030504040204" pitchFamily="50" charset="-128"/>
                          <a:ea typeface="Meiryo UI" panose="020B0604030504040204" pitchFamily="50" charset="-128"/>
                        </a:rPr>
                        <a:t>SW4</a:t>
                      </a:r>
                      <a:r>
                        <a:rPr kumimoji="1" lang="ja-JP" altLang="en-US" sz="1100" dirty="0">
                          <a:solidFill>
                            <a:schemeClr val="tx1"/>
                          </a:solidFill>
                          <a:latin typeface="Meiryo UI" panose="020B0604030504040204" pitchFamily="50" charset="-128"/>
                          <a:ea typeface="Meiryo UI" panose="020B0604030504040204" pitchFamily="50" charset="-128"/>
                        </a:rPr>
                        <a:t>押下でカメラ画面を表示する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・待機モード時、</a:t>
                      </a:r>
                      <a:r>
                        <a:rPr kumimoji="1" lang="en-US" altLang="ja-JP" sz="1100" dirty="0">
                          <a:solidFill>
                            <a:schemeClr val="tx1"/>
                          </a:solidFill>
                          <a:latin typeface="Meiryo UI" panose="020B0604030504040204" pitchFamily="50" charset="-128"/>
                          <a:ea typeface="Meiryo UI" panose="020B0604030504040204" pitchFamily="50" charset="-128"/>
                        </a:rPr>
                        <a:t>SW5</a:t>
                      </a:r>
                      <a:r>
                        <a:rPr kumimoji="1" lang="ja-JP" altLang="en-US" sz="1100" dirty="0">
                          <a:solidFill>
                            <a:schemeClr val="tx1"/>
                          </a:solidFill>
                          <a:latin typeface="Meiryo UI" panose="020B0604030504040204" pitchFamily="50" charset="-128"/>
                          <a:ea typeface="Meiryo UI" panose="020B0604030504040204" pitchFamily="50" charset="-128"/>
                        </a:rPr>
                        <a:t>押下でメイン画面に遷移する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SW5</a:t>
                      </a:r>
                      <a:r>
                        <a:rPr kumimoji="1" lang="ja-JP" altLang="en-US" sz="1100" dirty="0">
                          <a:solidFill>
                            <a:schemeClr val="tx1"/>
                          </a:solidFill>
                          <a:latin typeface="Meiryo UI" panose="020B0604030504040204" pitchFamily="50" charset="-128"/>
                          <a:ea typeface="Meiryo UI" panose="020B0604030504040204" pitchFamily="50" charset="-128"/>
                        </a:rPr>
                        <a:t>押下でカメラ画面に遷移する</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9447807"/>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全画面共通</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 → 作業モードに変化したらカメラ画面に遷移する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30</a:t>
                      </a:r>
                      <a:r>
                        <a:rPr kumimoji="1" lang="ja-JP" altLang="en-US" sz="1100" dirty="0">
                          <a:solidFill>
                            <a:schemeClr val="tx1"/>
                          </a:solidFill>
                          <a:latin typeface="Meiryo UI" panose="020B0604030504040204" pitchFamily="50" charset="-128"/>
                          <a:ea typeface="Meiryo UI" panose="020B0604030504040204" pitchFamily="50" charset="-128"/>
                        </a:rPr>
                        <a:t>秒間操作が無ければカメラ画面に遷移する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・待機モード時、</a:t>
                      </a:r>
                      <a:r>
                        <a:rPr kumimoji="1" lang="en-US" altLang="ja-JP" sz="1100" dirty="0">
                          <a:solidFill>
                            <a:schemeClr val="tx1"/>
                          </a:solidFill>
                          <a:latin typeface="Meiryo UI" panose="020B0604030504040204" pitchFamily="50" charset="-128"/>
                          <a:ea typeface="Meiryo UI" panose="020B0604030504040204" pitchFamily="50" charset="-128"/>
                        </a:rPr>
                        <a:t>D6</a:t>
                      </a:r>
                      <a:r>
                        <a:rPr kumimoji="1" lang="ja-JP" altLang="en-US" sz="1100" dirty="0">
                          <a:solidFill>
                            <a:schemeClr val="tx1"/>
                          </a:solidFill>
                          <a:latin typeface="Meiryo UI" panose="020B0604030504040204" pitchFamily="50" charset="-128"/>
                          <a:ea typeface="Meiryo UI" panose="020B0604030504040204" pitchFamily="50" charset="-128"/>
                        </a:rPr>
                        <a:t>ボタン押下でメイン画面に遷移する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D6</a:t>
                      </a:r>
                      <a:r>
                        <a:rPr kumimoji="1" lang="ja-JP" altLang="en-US" sz="1100" dirty="0">
                          <a:solidFill>
                            <a:schemeClr val="tx1"/>
                          </a:solidFill>
                          <a:latin typeface="Meiryo UI" panose="020B0604030504040204" pitchFamily="50" charset="-128"/>
                          <a:ea typeface="Meiryo UI" panose="020B0604030504040204" pitchFamily="50" charset="-128"/>
                        </a:rPr>
                        <a:t>ボタン押下でカメラ画面に遷移する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・機能ランプの位置とサイズの変更に伴い画像差し替え</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a:t>
                      </a:r>
                      <a:r>
                        <a:rPr kumimoji="1" lang="en-US" altLang="ja-JP" sz="1100" dirty="0">
                          <a:solidFill>
                            <a:schemeClr val="tx1"/>
                          </a:solidFill>
                          <a:latin typeface="Meiryo UI" panose="020B0604030504040204" pitchFamily="50" charset="-128"/>
                          <a:ea typeface="Meiryo UI" panose="020B0604030504040204" pitchFamily="50" charset="-128"/>
                        </a:rPr>
                        <a:t>Auto camera mode</a:t>
                      </a:r>
                      <a:r>
                        <a:rPr kumimoji="1" lang="ja-JP" altLang="en-US" sz="1100" dirty="0">
                          <a:solidFill>
                            <a:schemeClr val="tx1"/>
                          </a:solidFill>
                          <a:latin typeface="Meiryo UI" panose="020B0604030504040204" pitchFamily="50" charset="-128"/>
                          <a:ea typeface="Meiryo UI" panose="020B0604030504040204" pitchFamily="50" charset="-128"/>
                        </a:rPr>
                        <a:t>を削除</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機能ランプ　縦</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baseline="0" dirty="0">
                          <a:solidFill>
                            <a:schemeClr val="tx1"/>
                          </a:solidFill>
                          <a:latin typeface="Meiryo UI" panose="020B0604030504040204" pitchFamily="50" charset="-128"/>
                          <a:ea typeface="Meiryo UI" panose="020B0604030504040204" pitchFamily="50" charset="-128"/>
                        </a:rPr>
                        <a:t>・ターンシグナル</a:t>
                      </a:r>
                      <a:r>
                        <a:rPr kumimoji="1" lang="en-US" altLang="ja-JP" sz="1100" baseline="0" dirty="0">
                          <a:solidFill>
                            <a:schemeClr val="tx1"/>
                          </a:solidFill>
                          <a:latin typeface="Meiryo UI" panose="020B0604030504040204" pitchFamily="50" charset="-128"/>
                          <a:ea typeface="Meiryo UI" panose="020B0604030504040204" pitchFamily="50" charset="-128"/>
                        </a:rPr>
                        <a:t>L/R</a:t>
                      </a:r>
                      <a:r>
                        <a:rPr kumimoji="1" lang="ja-JP" altLang="en-US" sz="1100" baseline="0" dirty="0">
                          <a:solidFill>
                            <a:schemeClr val="tx1"/>
                          </a:solidFill>
                          <a:latin typeface="Meiryo UI" panose="020B0604030504040204" pitchFamily="50" charset="-128"/>
                          <a:ea typeface="Meiryo UI" panose="020B0604030504040204" pitchFamily="50" charset="-128"/>
                        </a:rPr>
                        <a:t>の位置を変更</a:t>
                      </a:r>
                      <a:endParaRPr kumimoji="1" lang="en-US" altLang="ja-JP" sz="1100" baseline="0" dirty="0">
                        <a:solidFill>
                          <a:schemeClr val="tx1"/>
                        </a:solidFill>
                        <a:latin typeface="Meiryo UI" panose="020B0604030504040204" pitchFamily="50" charset="-128"/>
                        <a:ea typeface="Meiryo UI" panose="020B0604030504040204" pitchFamily="50" charset="-128"/>
                      </a:endParaRPr>
                    </a:p>
                    <a:p>
                      <a:pPr algn="l"/>
                      <a:r>
                        <a:rPr kumimoji="1" lang="ja-JP" altLang="en-US" sz="1100" baseline="0" dirty="0">
                          <a:solidFill>
                            <a:schemeClr val="tx1"/>
                          </a:solidFill>
                          <a:latin typeface="Meiryo UI" panose="020B0604030504040204" pitchFamily="50" charset="-128"/>
                          <a:ea typeface="Meiryo UI" panose="020B0604030504040204" pitchFamily="50" charset="-128"/>
                        </a:rPr>
                        <a:t>・ハイビーム</a:t>
                      </a:r>
                      <a:r>
                        <a:rPr kumimoji="1" lang="en-US" altLang="ja-JP" sz="1100" baseline="0" dirty="0">
                          <a:solidFill>
                            <a:schemeClr val="tx1"/>
                          </a:solidFill>
                          <a:latin typeface="Meiryo UI" panose="020B0604030504040204" pitchFamily="50" charset="-128"/>
                          <a:ea typeface="Meiryo UI" panose="020B0604030504040204" pitchFamily="50" charset="-128"/>
                        </a:rPr>
                        <a:t>/</a:t>
                      </a:r>
                      <a:r>
                        <a:rPr kumimoji="1" lang="ja-JP" altLang="en-US" sz="1100" baseline="0" dirty="0">
                          <a:solidFill>
                            <a:schemeClr val="tx1"/>
                          </a:solidFill>
                          <a:latin typeface="Meiryo UI" panose="020B0604030504040204" pitchFamily="50" charset="-128"/>
                          <a:ea typeface="Meiryo UI" panose="020B0604030504040204" pitchFamily="50" charset="-128"/>
                        </a:rPr>
                        <a:t>ポジションライトの位置とサイズを変更</a:t>
                      </a:r>
                      <a:endParaRPr kumimoji="1" lang="en-US" altLang="ja-JP" sz="1100" baseline="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電話画面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・待機モード時、終話状態になってから</a:t>
                      </a:r>
                      <a:r>
                        <a:rPr kumimoji="1" lang="en-US" altLang="ja-JP" sz="1100" dirty="0">
                          <a:solidFill>
                            <a:schemeClr val="tx1"/>
                          </a:solidFill>
                          <a:latin typeface="Meiryo UI" panose="020B0604030504040204" pitchFamily="50" charset="-128"/>
                          <a:ea typeface="Meiryo UI" panose="020B0604030504040204" pitchFamily="50" charset="-128"/>
                        </a:rPr>
                        <a:t>15</a:t>
                      </a:r>
                      <a:r>
                        <a:rPr kumimoji="1" lang="ja-JP" altLang="en-US" sz="1100" dirty="0">
                          <a:solidFill>
                            <a:schemeClr val="tx1"/>
                          </a:solidFill>
                          <a:latin typeface="Meiryo UI" panose="020B0604030504040204" pitchFamily="50" charset="-128"/>
                          <a:ea typeface="Meiryo UI" panose="020B0604030504040204" pitchFamily="50" charset="-128"/>
                        </a:rPr>
                        <a:t>秒後にメイン画面に遷移する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・作業モード時、終話状態になってから</a:t>
                      </a:r>
                      <a:r>
                        <a:rPr kumimoji="1" lang="en-US" altLang="ja-JP" sz="1100" dirty="0">
                          <a:solidFill>
                            <a:schemeClr val="tx1"/>
                          </a:solidFill>
                          <a:latin typeface="Meiryo UI" panose="020B0604030504040204" pitchFamily="50" charset="-128"/>
                          <a:ea typeface="Meiryo UI" panose="020B0604030504040204" pitchFamily="50" charset="-128"/>
                        </a:rPr>
                        <a:t>15</a:t>
                      </a:r>
                      <a:r>
                        <a:rPr kumimoji="1" lang="ja-JP" altLang="en-US" sz="1100" dirty="0">
                          <a:solidFill>
                            <a:schemeClr val="tx1"/>
                          </a:solidFill>
                          <a:latin typeface="Meiryo UI" panose="020B0604030504040204" pitchFamily="50" charset="-128"/>
                          <a:ea typeface="Meiryo UI" panose="020B0604030504040204" pitchFamily="50" charset="-128"/>
                        </a:rPr>
                        <a:t>秒後にカメラ画面に遷移する</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バックカメラ画面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・作業モード → 待機モードに変化したらメイン画面に遷移する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・横画面の機能ランプの位置を変更</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・横画面にハイビーム</a:t>
                      </a:r>
                      <a:r>
                        <a:rPr kumimoji="1" lang="en-US" altLang="ja-JP" sz="1100" dirty="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ポジションライトを追加</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デジタルカメラ画面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・作業モード → 待機モードに変化したらメイン画面に遷移する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baseline="0" dirty="0">
                          <a:solidFill>
                            <a:schemeClr val="tx1"/>
                          </a:solidFill>
                          <a:latin typeface="Meiryo UI" panose="020B0604030504040204" pitchFamily="50" charset="-128"/>
                          <a:ea typeface="Meiryo UI" panose="020B0604030504040204" pitchFamily="50" charset="-128"/>
                        </a:rPr>
                        <a:t>・縦画面のターンシグナル</a:t>
                      </a:r>
                      <a:r>
                        <a:rPr kumimoji="1" lang="en-US" altLang="ja-JP" sz="1100" baseline="0" dirty="0">
                          <a:solidFill>
                            <a:schemeClr val="tx1"/>
                          </a:solidFill>
                          <a:latin typeface="Meiryo UI" panose="020B0604030504040204" pitchFamily="50" charset="-128"/>
                          <a:ea typeface="Meiryo UI" panose="020B0604030504040204" pitchFamily="50" charset="-128"/>
                        </a:rPr>
                        <a:t>L/R</a:t>
                      </a:r>
                      <a:r>
                        <a:rPr kumimoji="1" lang="ja-JP" altLang="en-US" sz="1100" baseline="0" dirty="0">
                          <a:solidFill>
                            <a:schemeClr val="tx1"/>
                          </a:solidFill>
                          <a:latin typeface="Meiryo UI" panose="020B0604030504040204" pitchFamily="50" charset="-128"/>
                          <a:ea typeface="Meiryo UI" panose="020B0604030504040204" pitchFamily="50" charset="-128"/>
                        </a:rPr>
                        <a:t>の位置を変更</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・横画面の水温計</a:t>
                      </a:r>
                      <a:r>
                        <a:rPr kumimoji="1" lang="en-US" altLang="ja-JP" sz="1100" dirty="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燃料計の位置を変更</a:t>
                      </a:r>
                      <a:endParaRPr kumimoji="1" lang="en-US" altLang="ja-JP" sz="1100" dirty="0">
                        <a:solidFill>
                          <a:schemeClr val="tx1"/>
                        </a:solidFill>
                        <a:latin typeface="Meiryo UI" panose="020B0604030504040204" pitchFamily="50" charset="-128"/>
                        <a:ea typeface="Meiryo UI"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・ハイビーム</a:t>
                      </a:r>
                      <a:r>
                        <a:rPr kumimoji="1" lang="en-US" altLang="ja-JP" sz="1100" dirty="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ポジションライトアイコンを追加</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0.02</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電話画面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電話番号の表示についてを追加</a:t>
                      </a:r>
                      <a:endParaRPr kumimoji="1" lang="en-US" altLang="ja-JP"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メイン画面①②③④</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誤記修正</a:t>
                      </a:r>
                      <a:r>
                        <a:rPr kumimoji="1" lang="en-US" altLang="ja-JP" sz="1100" dirty="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ロック設定が有効時の仕様が抜けていた為</a:t>
                      </a:r>
                      <a:r>
                        <a:rPr kumimoji="1" lang="en-US" altLang="ja-JP" sz="1100" dirty="0">
                          <a:solidFill>
                            <a:schemeClr val="tx1"/>
                          </a:solidFill>
                          <a:latin typeface="Meiryo UI" panose="020B0604030504040204" pitchFamily="50" charset="-128"/>
                          <a:ea typeface="Meiryo UI" panose="020B0604030504040204" pitchFamily="50" charset="-128"/>
                        </a:rPr>
                        <a:t>)</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0.03</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デジタルカメラ画面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・オートクルーズアイコンを追加</a:t>
                      </a:r>
                      <a:br>
                        <a:rPr kumimoji="1" lang="en-US" altLang="ja-JP" sz="1100" dirty="0">
                          <a:solidFill>
                            <a:schemeClr val="tx1"/>
                          </a:solidFill>
                          <a:latin typeface="Meiryo UI" panose="020B0604030504040204" pitchFamily="50" charset="-128"/>
                          <a:ea typeface="Meiryo UI" panose="020B0604030504040204" pitchFamily="50" charset="-128"/>
                        </a:rPr>
                      </a:br>
                      <a:r>
                        <a:rPr kumimoji="1" lang="ja-JP" altLang="en-US" sz="1100" dirty="0">
                          <a:solidFill>
                            <a:schemeClr val="tx1"/>
                          </a:solidFill>
                          <a:latin typeface="Meiryo UI" panose="020B0604030504040204" pitchFamily="50" charset="-128"/>
                          <a:ea typeface="Meiryo UI" panose="020B0604030504040204" pitchFamily="50" charset="-128"/>
                        </a:rPr>
                        <a:t>・縦画面の映像切替ボタンの位置を変更</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0.04</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50" charset="-128"/>
                          <a:ea typeface="Meiryo UI" panose="020B0604030504040204" pitchFamily="50" charset="-128"/>
                        </a:rPr>
                        <a:t>基本仕様①</a:t>
                      </a:r>
                    </a:p>
                  </a:txBody>
                  <a:tcPr marL="3600" marR="3600" marT="3600" marB="3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50" charset="-128"/>
                          <a:ea typeface="Meiryo UI" panose="020B0604030504040204" pitchFamily="50" charset="-128"/>
                        </a:rPr>
                        <a:t>機種判別について仕様変更・補足</a:t>
                      </a:r>
                    </a:p>
                  </a:txBody>
                  <a:tcPr marL="3600" marR="3600" marT="3600" marB="3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3107610"/>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0.05</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警告ランプ（縦</a:t>
                      </a:r>
                      <a:r>
                        <a:rPr kumimoji="1" lang="en-US" altLang="ja-JP" sz="1100" dirty="0">
                          <a:solidFill>
                            <a:schemeClr val="tx1"/>
                          </a:solidFill>
                          <a:latin typeface="Meiryo UI" panose="020B0604030504040204" pitchFamily="50" charset="-128"/>
                          <a:ea typeface="Meiryo UI" panose="020B0604030504040204" pitchFamily="50" charset="-128"/>
                        </a:rPr>
                        <a:t>/</a:t>
                      </a:r>
                      <a:r>
                        <a:rPr kumimoji="1" lang="ja-JP" altLang="en-US" sz="1100" dirty="0">
                          <a:solidFill>
                            <a:schemeClr val="tx1"/>
                          </a:solidFill>
                          <a:latin typeface="Meiryo UI" panose="020B0604030504040204" pitchFamily="50" charset="-128"/>
                          <a:ea typeface="Meiryo UI" panose="020B0604030504040204" pitchFamily="50" charset="-128"/>
                        </a:rPr>
                        <a:t>横）</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ステアリング警告を追加</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721751"/>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警告ランプ拡大②</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4232742"/>
                  </a:ext>
                </a:extLst>
              </a:tr>
            </a:tbl>
          </a:graphicData>
        </a:graphic>
      </p:graphicFrame>
    </p:spTree>
    <p:extLst>
      <p:ext uri="{BB962C8B-B14F-4D97-AF65-F5344CB8AC3E}">
        <p14:creationId xmlns:p14="http://schemas.microsoft.com/office/powerpoint/2010/main" val="496015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7" name="図 106"/>
          <p:cNvPicPr>
            <a:picLocks noChangeAspect="1"/>
          </p:cNvPicPr>
          <p:nvPr/>
        </p:nvPicPr>
        <p:blipFill rotWithShape="1">
          <a:blip r:embed="rId3">
            <a:extLst>
              <a:ext uri="{28A0092B-C50C-407E-A947-70E740481C1C}">
                <a14:useLocalDpi xmlns:a14="http://schemas.microsoft.com/office/drawing/2010/main" val="0"/>
              </a:ext>
            </a:extLst>
          </a:blip>
          <a:srcRect l="10005" t="-180" r="83072" b="49459"/>
          <a:stretch/>
        </p:blipFill>
        <p:spPr>
          <a:xfrm rot="16200000">
            <a:off x="2833582" y="3724416"/>
            <a:ext cx="422030" cy="185517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2723900" y="1698068"/>
            <a:ext cx="435218" cy="342142"/>
          </a:xfrm>
          <a:prstGeom prst="rect">
            <a:avLst/>
          </a:prstGeom>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821250" y="4938742"/>
            <a:ext cx="310126" cy="1825541"/>
          </a:xfrm>
          <a:prstGeom prst="rect">
            <a:avLst/>
          </a:prstGeom>
        </p:spPr>
      </p:pic>
      <p:sp>
        <p:nvSpPr>
          <p:cNvPr id="49" name="角丸四角形 48"/>
          <p:cNvSpPr/>
          <p:nvPr/>
        </p:nvSpPr>
        <p:spPr>
          <a:xfrm>
            <a:off x="2125083" y="573879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770439" y="16766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26" name="直線矢印コネクタ 125"/>
          <p:cNvCxnSpPr/>
          <p:nvPr/>
        </p:nvCxnSpPr>
        <p:spPr>
          <a:xfrm>
            <a:off x="3926597" y="6048924"/>
            <a:ext cx="1321729" cy="38440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8" y="295929"/>
            <a:ext cx="61531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06" name="直線矢印コネクタ 105"/>
          <p:cNvCxnSpPr/>
          <p:nvPr/>
        </p:nvCxnSpPr>
        <p:spPr>
          <a:xfrm flipH="1">
            <a:off x="4049280" y="4536831"/>
            <a:ext cx="390775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110048" y="4714990"/>
            <a:ext cx="384699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p:cNvPicPr>
            <a:picLocks noChangeAspect="1"/>
          </p:cNvPicPr>
          <p:nvPr/>
        </p:nvPicPr>
        <p:blipFill rotWithShape="1">
          <a:blip r:embed="rId3">
            <a:extLst>
              <a:ext uri="{28A0092B-C50C-407E-A947-70E740481C1C}">
                <a14:useLocalDpi xmlns:a14="http://schemas.microsoft.com/office/drawing/2010/main" val="0"/>
              </a:ext>
            </a:extLst>
          </a:blip>
          <a:srcRect l="16352" t="1264" r="73985" b="48496"/>
          <a:stretch/>
        </p:blipFill>
        <p:spPr>
          <a:xfrm rot="16200000">
            <a:off x="2741262" y="2292943"/>
            <a:ext cx="589084" cy="1837593"/>
          </a:xfrm>
          <a:prstGeom prst="rect">
            <a:avLst/>
          </a:prstGeom>
        </p:spPr>
      </p:pic>
      <p:sp>
        <p:nvSpPr>
          <p:cNvPr id="100" name="角丸四角形 99"/>
          <p:cNvSpPr/>
          <p:nvPr/>
        </p:nvSpPr>
        <p:spPr>
          <a:xfrm>
            <a:off x="2144877" y="2964998"/>
            <a:ext cx="1781720" cy="50308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02" name="角丸四角形 101"/>
          <p:cNvSpPr/>
          <p:nvPr/>
        </p:nvSpPr>
        <p:spPr>
          <a:xfrm>
            <a:off x="2162597" y="4464729"/>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テキスト ボックス 108"/>
          <p:cNvSpPr txBox="1"/>
          <p:nvPr/>
        </p:nvSpPr>
        <p:spPr>
          <a:xfrm>
            <a:off x="5145532" y="745199"/>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112" name="直線矢印コネクタ 111"/>
          <p:cNvCxnSpPr/>
          <p:nvPr/>
        </p:nvCxnSpPr>
        <p:spPr>
          <a:xfrm flipV="1">
            <a:off x="2760784" y="3576641"/>
            <a:ext cx="0" cy="82199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3073093" y="3593491"/>
            <a:ext cx="0" cy="80514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2780489" y="2214668"/>
            <a:ext cx="0" cy="576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073093" y="2214669"/>
            <a:ext cx="0" cy="58982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3112581" y="912715"/>
            <a:ext cx="1927851" cy="65887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flipV="1">
            <a:off x="4049280" y="4861956"/>
            <a:ext cx="6607218" cy="914963"/>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flipV="1">
            <a:off x="3628724" y="6118019"/>
            <a:ext cx="1551325" cy="443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3217681" y="1044167"/>
            <a:ext cx="1822754" cy="61924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5248326" y="6423000"/>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grpSp>
        <p:nvGrpSpPr>
          <p:cNvPr id="48" name="グループ化 47"/>
          <p:cNvGrpSpPr/>
          <p:nvPr/>
        </p:nvGrpSpPr>
        <p:grpSpPr>
          <a:xfrm>
            <a:off x="10011594" y="293282"/>
            <a:ext cx="2102193" cy="375542"/>
            <a:chOff x="10011594" y="66356"/>
            <a:chExt cx="2102193" cy="375542"/>
          </a:xfrm>
        </p:grpSpPr>
        <p:cxnSp>
          <p:nvCxnSpPr>
            <p:cNvPr id="50" name="直線矢印コネクタ 4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5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56" name="直線矢印コネクタ 55"/>
          <p:cNvCxnSpPr/>
          <p:nvPr/>
        </p:nvCxnSpPr>
        <p:spPr>
          <a:xfrm flipV="1">
            <a:off x="3982467" y="4927178"/>
            <a:ext cx="6893611" cy="97032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a:blip r:embed="rId6"/>
          <a:stretch>
            <a:fillRect/>
          </a:stretch>
        </p:blipFill>
        <p:spPr>
          <a:xfrm>
            <a:off x="8169062" y="4440989"/>
            <a:ext cx="1537804" cy="400037"/>
          </a:xfrm>
          <a:prstGeom prst="rect">
            <a:avLst/>
          </a:prstGeom>
        </p:spPr>
      </p:pic>
      <p:sp>
        <p:nvSpPr>
          <p:cNvPr id="34" name="角丸四角形 33"/>
          <p:cNvSpPr/>
          <p:nvPr/>
        </p:nvSpPr>
        <p:spPr>
          <a:xfrm>
            <a:off x="8200591" y="4461919"/>
            <a:ext cx="149675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pic>
        <p:nvPicPr>
          <p:cNvPr id="35" name="図 34"/>
          <p:cNvPicPr>
            <a:picLocks noChangeAspect="1"/>
          </p:cNvPicPr>
          <p:nvPr/>
        </p:nvPicPr>
        <p:blipFill>
          <a:blip r:embed="rId7"/>
          <a:stretch>
            <a:fillRect/>
          </a:stretch>
        </p:blipFill>
        <p:spPr>
          <a:xfrm>
            <a:off x="10686861" y="4435551"/>
            <a:ext cx="378434" cy="405475"/>
          </a:xfrm>
          <a:prstGeom prst="rect">
            <a:avLst/>
          </a:prstGeom>
        </p:spPr>
      </p:pic>
      <p:sp>
        <p:nvSpPr>
          <p:cNvPr id="36" name="角丸四角形 35"/>
          <p:cNvSpPr/>
          <p:nvPr/>
        </p:nvSpPr>
        <p:spPr>
          <a:xfrm>
            <a:off x="10656498" y="4455872"/>
            <a:ext cx="44298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cxnSp>
        <p:nvCxnSpPr>
          <p:cNvPr id="37" name="直線矢印コネクタ 36"/>
          <p:cNvCxnSpPr/>
          <p:nvPr/>
        </p:nvCxnSpPr>
        <p:spPr>
          <a:xfrm flipH="1">
            <a:off x="9750394" y="4535425"/>
            <a:ext cx="833416"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9769643" y="4713586"/>
            <a:ext cx="81416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198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図 51"/>
          <p:cNvPicPr>
            <a:picLocks noChangeAspect="1"/>
          </p:cNvPicPr>
          <p:nvPr/>
        </p:nvPicPr>
        <p:blipFill rotWithShape="1">
          <a:blip r:embed="rId3">
            <a:extLst>
              <a:ext uri="{28A0092B-C50C-407E-A947-70E740481C1C}">
                <a14:useLocalDpi xmlns:a14="http://schemas.microsoft.com/office/drawing/2010/main" val="0"/>
              </a:ext>
            </a:extLst>
          </a:blip>
          <a:srcRect l="77625" t="73230" b="16979"/>
          <a:stretch/>
        </p:blipFill>
        <p:spPr>
          <a:xfrm>
            <a:off x="7560188" y="4805677"/>
            <a:ext cx="1363980" cy="358116"/>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77625" t="45833" b="36459"/>
          <a:stretch/>
        </p:blipFill>
        <p:spPr>
          <a:xfrm>
            <a:off x="7504828" y="2456153"/>
            <a:ext cx="1363980" cy="64768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7914343" y="1333877"/>
            <a:ext cx="435218" cy="342142"/>
          </a:xfrm>
          <a:prstGeom prst="rect">
            <a:avLst/>
          </a:prstGeom>
        </p:spPr>
      </p:pic>
      <p:sp>
        <p:nvSpPr>
          <p:cNvPr id="49" name="角丸四角形 48"/>
          <p:cNvSpPr/>
          <p:nvPr/>
        </p:nvSpPr>
        <p:spPr>
          <a:xfrm>
            <a:off x="7531557" y="4817222"/>
            <a:ext cx="1410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7960882" y="131245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33" name="直線矢印コネクタ 132"/>
          <p:cNvCxnSpPr/>
          <p:nvPr/>
        </p:nvCxnSpPr>
        <p:spPr>
          <a:xfrm flipV="1">
            <a:off x="8868808" y="4205602"/>
            <a:ext cx="833533" cy="485519"/>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20783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メイン画面（横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95" name="図 94"/>
          <p:cNvPicPr>
            <a:picLocks noChangeAspect="1"/>
          </p:cNvPicPr>
          <p:nvPr/>
        </p:nvPicPr>
        <p:blipFill rotWithShape="1">
          <a:blip r:embed="rId6">
            <a:extLst>
              <a:ext uri="{28A0092B-C50C-407E-A947-70E740481C1C}">
                <a14:useLocalDpi xmlns:a14="http://schemas.microsoft.com/office/drawing/2010/main" val="0"/>
              </a:ext>
            </a:extLst>
          </a:blip>
          <a:srcRect l="16352" t="1264" r="73985" b="48496"/>
          <a:stretch/>
        </p:blipFill>
        <p:spPr>
          <a:xfrm rot="16200000">
            <a:off x="2646194" y="4019066"/>
            <a:ext cx="589084" cy="1837593"/>
          </a:xfrm>
          <a:prstGeom prst="rect">
            <a:avLst/>
          </a:prstGeom>
        </p:spPr>
      </p:pic>
      <p:sp>
        <p:nvSpPr>
          <p:cNvPr id="100" name="角丸四角形 99"/>
          <p:cNvSpPr/>
          <p:nvPr/>
        </p:nvSpPr>
        <p:spPr>
          <a:xfrm>
            <a:off x="2049806" y="4691121"/>
            <a:ext cx="1737262" cy="50308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D12</a:t>
            </a:r>
          </a:p>
        </p:txBody>
      </p:sp>
      <p:sp>
        <p:nvSpPr>
          <p:cNvPr id="102" name="角丸四角形 101"/>
          <p:cNvSpPr/>
          <p:nvPr/>
        </p:nvSpPr>
        <p:spPr>
          <a:xfrm>
            <a:off x="7475612" y="2433750"/>
            <a:ext cx="1419927"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18" name="直線矢印コネクタ 117"/>
          <p:cNvCxnSpPr/>
          <p:nvPr/>
        </p:nvCxnSpPr>
        <p:spPr>
          <a:xfrm flipH="1">
            <a:off x="9011103" y="4205602"/>
            <a:ext cx="997187" cy="61162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8014084" y="3161150"/>
            <a:ext cx="0" cy="52988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8306690" y="3175398"/>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p:cNvGrpSpPr/>
          <p:nvPr/>
        </p:nvGrpSpPr>
        <p:grpSpPr>
          <a:xfrm>
            <a:off x="10011594" y="293282"/>
            <a:ext cx="2102193" cy="375542"/>
            <a:chOff x="10011594" y="66356"/>
            <a:chExt cx="2102193" cy="375542"/>
          </a:xfrm>
        </p:grpSpPr>
        <p:cxnSp>
          <p:nvCxnSpPr>
            <p:cNvPr id="56" name="直線矢印コネクタ 5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0"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64" name="テキスト ボックス 63"/>
          <p:cNvSpPr txBox="1"/>
          <p:nvPr/>
        </p:nvSpPr>
        <p:spPr>
          <a:xfrm>
            <a:off x="5768621" y="672298"/>
            <a:ext cx="877163" cy="369460"/>
          </a:xfrm>
          <a:prstGeom prst="rect">
            <a:avLst/>
          </a:prstGeom>
          <a:solidFill>
            <a:schemeClr val="bg1"/>
          </a:solidFill>
          <a:ln w="12700">
            <a:solidFill>
              <a:schemeClr val="tx1"/>
            </a:solidFill>
          </a:ln>
        </p:spPr>
        <p:txBody>
          <a:bodyPr wrap="none" rtlCol="0">
            <a:spAutoFit/>
          </a:bodyPr>
          <a:lstStyle/>
          <a:p>
            <a:r>
              <a:rPr lang="ja-JP" altLang="en-US" sz="1801" dirty="0"/>
              <a:t>非表示</a:t>
            </a:r>
          </a:p>
        </p:txBody>
      </p:sp>
      <p:cxnSp>
        <p:nvCxnSpPr>
          <p:cNvPr id="65" name="直線矢印コネクタ 64"/>
          <p:cNvCxnSpPr/>
          <p:nvPr/>
        </p:nvCxnSpPr>
        <p:spPr>
          <a:xfrm flipH="1" flipV="1">
            <a:off x="6738517" y="953684"/>
            <a:ext cx="1129631" cy="358463"/>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6738515" y="804252"/>
            <a:ext cx="1222366" cy="38613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H="1">
            <a:off x="3989120" y="5109823"/>
            <a:ext cx="340818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3989120" y="4982823"/>
            <a:ext cx="3408187"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3337777" y="1160180"/>
            <a:ext cx="2539175" cy="344670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H="1">
            <a:off x="3201457" y="1069027"/>
            <a:ext cx="2522365" cy="3423887"/>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8014084" y="1804790"/>
            <a:ext cx="0" cy="52988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306690" y="1819038"/>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7"/>
          <a:stretch>
            <a:fillRect/>
          </a:stretch>
        </p:blipFill>
        <p:spPr>
          <a:xfrm>
            <a:off x="7473299" y="3729721"/>
            <a:ext cx="1537804" cy="400037"/>
          </a:xfrm>
          <a:prstGeom prst="rect">
            <a:avLst/>
          </a:prstGeom>
        </p:spPr>
      </p:pic>
      <p:sp>
        <p:nvSpPr>
          <p:cNvPr id="34" name="角丸四角形 33"/>
          <p:cNvSpPr/>
          <p:nvPr/>
        </p:nvSpPr>
        <p:spPr>
          <a:xfrm>
            <a:off x="7504828" y="3750651"/>
            <a:ext cx="149675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pic>
        <p:nvPicPr>
          <p:cNvPr id="35" name="図 34"/>
          <p:cNvPicPr>
            <a:picLocks noChangeAspect="1"/>
          </p:cNvPicPr>
          <p:nvPr/>
        </p:nvPicPr>
        <p:blipFill>
          <a:blip r:embed="rId8"/>
          <a:stretch>
            <a:fillRect/>
          </a:stretch>
        </p:blipFill>
        <p:spPr>
          <a:xfrm>
            <a:off x="9702341" y="3724283"/>
            <a:ext cx="378434" cy="405475"/>
          </a:xfrm>
          <a:prstGeom prst="rect">
            <a:avLst/>
          </a:prstGeom>
        </p:spPr>
      </p:pic>
      <p:sp>
        <p:nvSpPr>
          <p:cNvPr id="36" name="角丸四角形 35"/>
          <p:cNvSpPr/>
          <p:nvPr/>
        </p:nvSpPr>
        <p:spPr>
          <a:xfrm>
            <a:off x="9671978" y="3744604"/>
            <a:ext cx="44298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cxnSp>
        <p:nvCxnSpPr>
          <p:cNvPr id="42" name="直線矢印コネクタ 41"/>
          <p:cNvCxnSpPr/>
          <p:nvPr/>
        </p:nvCxnSpPr>
        <p:spPr>
          <a:xfrm>
            <a:off x="9065032" y="3871294"/>
            <a:ext cx="550542"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10800000" flipH="1">
            <a:off x="9070694" y="4003374"/>
            <a:ext cx="544880"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293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図 21" descr="グラフィカル ユーザー インターフェイス, アプリケーション&#10;&#10;AI 生成コンテンツは誤りを含む可能性があります。">
            <a:extLst>
              <a:ext uri="{FF2B5EF4-FFF2-40B4-BE49-F238E27FC236}">
                <a16:creationId xmlns:a16="http://schemas.microsoft.com/office/drawing/2014/main" id="{A04BF683-5796-8FD1-4D9A-2DE358168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05" y="715662"/>
            <a:ext cx="4056726" cy="6297221"/>
          </a:xfrm>
          <a:prstGeom prst="rect">
            <a:avLst/>
          </a:prstGeom>
        </p:spPr>
      </p:pic>
      <p:sp>
        <p:nvSpPr>
          <p:cNvPr id="4" name="タイトル 1"/>
          <p:cNvSpPr>
            <a:spLocks noGrp="1"/>
          </p:cNvSpPr>
          <p:nvPr>
            <p:ph type="title"/>
          </p:nvPr>
        </p:nvSpPr>
        <p:spPr>
          <a:xfrm>
            <a:off x="228600" y="172236"/>
            <a:ext cx="3417872"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機能ランプ縦</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4" name="図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6588" y="4625446"/>
            <a:ext cx="446357" cy="503348"/>
          </a:xfrm>
          <a:prstGeom prst="rect">
            <a:avLst/>
          </a:prstGeom>
        </p:spPr>
      </p:pic>
      <p:pic>
        <p:nvPicPr>
          <p:cNvPr id="96" name="図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179" y="6272770"/>
            <a:ext cx="352027" cy="499637"/>
          </a:xfrm>
          <a:prstGeom prst="rect">
            <a:avLst/>
          </a:prstGeom>
        </p:spPr>
      </p:pic>
      <p:pic>
        <p:nvPicPr>
          <p:cNvPr id="97" name="図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544" y="2937139"/>
            <a:ext cx="393652" cy="504441"/>
          </a:xfrm>
          <a:prstGeom prst="rect">
            <a:avLst/>
          </a:prstGeom>
        </p:spPr>
      </p:pic>
      <p:pic>
        <p:nvPicPr>
          <p:cNvPr id="98" name="図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1717" y="1360500"/>
            <a:ext cx="390121" cy="440041"/>
          </a:xfrm>
          <a:prstGeom prst="rect">
            <a:avLst/>
          </a:prstGeom>
        </p:spPr>
      </p:pic>
      <p:pic>
        <p:nvPicPr>
          <p:cNvPr id="99" name="図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4874" y="6365452"/>
            <a:ext cx="342857" cy="457358"/>
          </a:xfrm>
          <a:prstGeom prst="rect">
            <a:avLst/>
          </a:prstGeom>
        </p:spPr>
      </p:pic>
      <p:pic>
        <p:nvPicPr>
          <p:cNvPr id="100" name="図 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2653" y="4637621"/>
            <a:ext cx="395563" cy="523449"/>
          </a:xfrm>
          <a:prstGeom prst="rect">
            <a:avLst/>
          </a:prstGeom>
        </p:spPr>
      </p:pic>
      <p:pic>
        <p:nvPicPr>
          <p:cNvPr id="101" name="図 1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1215" y="1359707"/>
            <a:ext cx="399093" cy="440041"/>
          </a:xfrm>
          <a:prstGeom prst="rect">
            <a:avLst/>
          </a:prstGeom>
        </p:spPr>
      </p:pic>
      <p:pic>
        <p:nvPicPr>
          <p:cNvPr id="103" name="図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38164" y="2413840"/>
            <a:ext cx="484453" cy="453648"/>
          </a:xfrm>
          <a:prstGeom prst="rect">
            <a:avLst/>
          </a:prstGeom>
        </p:spPr>
      </p:pic>
      <p:pic>
        <p:nvPicPr>
          <p:cNvPr id="104" name="図 10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08214" y="2928670"/>
            <a:ext cx="304763" cy="504441"/>
          </a:xfrm>
          <a:prstGeom prst="rect">
            <a:avLst/>
          </a:prstGeom>
        </p:spPr>
      </p:pic>
      <p:pic>
        <p:nvPicPr>
          <p:cNvPr id="105" name="図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26808" y="3548009"/>
            <a:ext cx="304763" cy="499639"/>
          </a:xfrm>
          <a:prstGeom prst="rect">
            <a:avLst/>
          </a:prstGeom>
        </p:spPr>
      </p:pic>
      <p:pic>
        <p:nvPicPr>
          <p:cNvPr id="106" name="図 10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34546" y="3552333"/>
            <a:ext cx="319372" cy="499639"/>
          </a:xfrm>
          <a:prstGeom prst="rect">
            <a:avLst/>
          </a:prstGeom>
        </p:spPr>
      </p:pic>
      <p:pic>
        <p:nvPicPr>
          <p:cNvPr id="107" name="図 10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79126" y="6387081"/>
            <a:ext cx="420960" cy="427157"/>
          </a:xfrm>
          <a:prstGeom prst="rect">
            <a:avLst/>
          </a:prstGeom>
        </p:spPr>
      </p:pic>
      <p:pic>
        <p:nvPicPr>
          <p:cNvPr id="116" name="図 1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04787" y="2442951"/>
            <a:ext cx="345470" cy="321908"/>
          </a:xfrm>
          <a:prstGeom prst="rect">
            <a:avLst/>
          </a:prstGeom>
        </p:spPr>
      </p:pic>
      <p:pic>
        <p:nvPicPr>
          <p:cNvPr id="117" name="図 1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42313" y="5220424"/>
            <a:ext cx="380404" cy="318459"/>
          </a:xfrm>
          <a:prstGeom prst="rect">
            <a:avLst/>
          </a:prstGeom>
        </p:spPr>
      </p:pic>
      <p:pic>
        <p:nvPicPr>
          <p:cNvPr id="118" name="図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09484" y="5202334"/>
            <a:ext cx="310268" cy="382869"/>
          </a:xfrm>
          <a:prstGeom prst="rect">
            <a:avLst/>
          </a:prstGeom>
        </p:spPr>
      </p:pic>
      <p:pic>
        <p:nvPicPr>
          <p:cNvPr id="119" name="図 1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89042" y="5217864"/>
            <a:ext cx="313995" cy="372709"/>
          </a:xfrm>
          <a:prstGeom prst="rect">
            <a:avLst/>
          </a:prstGeom>
        </p:spPr>
      </p:pic>
      <p:pic>
        <p:nvPicPr>
          <p:cNvPr id="120" name="図 1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18974" y="1974331"/>
            <a:ext cx="345470" cy="348987"/>
          </a:xfrm>
          <a:prstGeom prst="rect">
            <a:avLst/>
          </a:prstGeom>
        </p:spPr>
      </p:pic>
      <p:pic>
        <p:nvPicPr>
          <p:cNvPr id="121" name="図 1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09434" y="831670"/>
            <a:ext cx="327388" cy="342228"/>
          </a:xfrm>
          <a:prstGeom prst="rect">
            <a:avLst/>
          </a:prstGeom>
        </p:spPr>
      </p:pic>
      <p:pic>
        <p:nvPicPr>
          <p:cNvPr id="122" name="図 12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42553" y="1960519"/>
            <a:ext cx="330590" cy="342228"/>
          </a:xfrm>
          <a:prstGeom prst="rect">
            <a:avLst/>
          </a:prstGeom>
        </p:spPr>
      </p:pic>
      <p:pic>
        <p:nvPicPr>
          <p:cNvPr id="123" name="図 1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68796" y="4702807"/>
            <a:ext cx="268635" cy="342226"/>
          </a:xfrm>
          <a:prstGeom prst="rect">
            <a:avLst/>
          </a:prstGeom>
        </p:spPr>
      </p:pic>
      <p:pic>
        <p:nvPicPr>
          <p:cNvPr id="124" name="図 12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87656" y="4731945"/>
            <a:ext cx="350912" cy="308299"/>
          </a:xfrm>
          <a:prstGeom prst="rect">
            <a:avLst/>
          </a:prstGeom>
        </p:spPr>
      </p:pic>
      <p:pic>
        <p:nvPicPr>
          <p:cNvPr id="125" name="図 12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506129" y="3055311"/>
            <a:ext cx="371234" cy="253035"/>
          </a:xfrm>
          <a:prstGeom prst="rect">
            <a:avLst/>
          </a:prstGeom>
        </p:spPr>
      </p:pic>
      <p:pic>
        <p:nvPicPr>
          <p:cNvPr id="126" name="図 12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27569" y="4693367"/>
            <a:ext cx="273351" cy="342226"/>
          </a:xfrm>
          <a:prstGeom prst="rect">
            <a:avLst/>
          </a:prstGeom>
        </p:spPr>
      </p:pic>
      <p:pic>
        <p:nvPicPr>
          <p:cNvPr id="127" name="図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121623" y="3448784"/>
            <a:ext cx="355140" cy="478860"/>
          </a:xfrm>
          <a:prstGeom prst="rect">
            <a:avLst/>
          </a:prstGeom>
        </p:spPr>
      </p:pic>
      <p:pic>
        <p:nvPicPr>
          <p:cNvPr id="128" name="図 12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320620" y="4690807"/>
            <a:ext cx="223540" cy="342226"/>
          </a:xfrm>
          <a:prstGeom prst="rect">
            <a:avLst/>
          </a:prstGeom>
        </p:spPr>
      </p:pic>
      <p:pic>
        <p:nvPicPr>
          <p:cNvPr id="138" name="Picture 10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52779" y="4207754"/>
            <a:ext cx="295275" cy="31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06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84301" y="4078726"/>
            <a:ext cx="386443" cy="419883"/>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7" name="Picture 82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04874" y="5217864"/>
            <a:ext cx="408853" cy="43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82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22692" y="5216186"/>
            <a:ext cx="431470" cy="45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82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67038" y="5214503"/>
            <a:ext cx="420620" cy="44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図 14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382738" y="5242731"/>
            <a:ext cx="419660" cy="392670"/>
          </a:xfrm>
          <a:prstGeom prst="rect">
            <a:avLst/>
          </a:prstGeom>
        </p:spPr>
      </p:pic>
      <p:pic>
        <p:nvPicPr>
          <p:cNvPr id="151" name="Picture 85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06167" y="3485966"/>
            <a:ext cx="408853" cy="45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86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8829" y="1955827"/>
            <a:ext cx="397435" cy="42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79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26875" y="2084719"/>
            <a:ext cx="186418" cy="21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79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600954" y="2075195"/>
            <a:ext cx="152400" cy="23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79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25193" y="1595719"/>
            <a:ext cx="205468" cy="2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83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885091" y="1036634"/>
            <a:ext cx="123826" cy="2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83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521782" y="1485690"/>
            <a:ext cx="342900"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83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599343" y="977030"/>
            <a:ext cx="238124"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83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573739" y="1105549"/>
            <a:ext cx="180974" cy="2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83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230837" y="994961"/>
            <a:ext cx="304800"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83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259411" y="1470724"/>
            <a:ext cx="219076" cy="34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8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555401" y="1897928"/>
            <a:ext cx="314325" cy="37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83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0258052" y="1907454"/>
            <a:ext cx="276226" cy="38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83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650650" y="2419636"/>
            <a:ext cx="133349" cy="28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84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0096743" y="2426358"/>
            <a:ext cx="209550" cy="2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84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0547389" y="2403262"/>
            <a:ext cx="209550" cy="30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84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0353918" y="2473984"/>
            <a:ext cx="123826" cy="19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84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804563" y="2460412"/>
            <a:ext cx="123826" cy="19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84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917350" y="2495837"/>
            <a:ext cx="76201" cy="18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84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0620002" y="1568053"/>
            <a:ext cx="114300" cy="20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864"/>
          <p:cNvPicPr>
            <a:picLocks noChangeAspect="1" noChangeArrowheads="1"/>
          </p:cNvPicPr>
          <p:nvPr/>
        </p:nvPicPr>
        <p:blipFill>
          <a:blip r:embed="rId5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56352" y="1343877"/>
            <a:ext cx="313970" cy="48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867"/>
          <p:cNvPicPr>
            <a:picLocks noChangeAspect="1" noChangeArrowheads="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3795" y="1329949"/>
            <a:ext cx="355625" cy="44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85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144931" y="5246006"/>
            <a:ext cx="321609" cy="33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右中かっこ 186"/>
          <p:cNvSpPr/>
          <p:nvPr/>
        </p:nvSpPr>
        <p:spPr>
          <a:xfrm>
            <a:off x="11481475" y="1002784"/>
            <a:ext cx="332014" cy="1816286"/>
          </a:xfrm>
          <a:prstGeom prst="righ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ja-JP" altLang="en-US" dirty="0"/>
          </a:p>
        </p:txBody>
      </p:sp>
      <p:sp>
        <p:nvSpPr>
          <p:cNvPr id="6" name="テキスト ボックス 5"/>
          <p:cNvSpPr txBox="1"/>
          <p:nvPr/>
        </p:nvSpPr>
        <p:spPr>
          <a:xfrm>
            <a:off x="11788539" y="1311389"/>
            <a:ext cx="353943" cy="1361911"/>
          </a:xfrm>
          <a:prstGeom prst="rect">
            <a:avLst/>
          </a:prstGeom>
          <a:noFill/>
        </p:spPr>
        <p:txBody>
          <a:bodyPr vert="eaVert" wrap="none" rtlCol="0">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いずれか３つを表示</a:t>
            </a:r>
          </a:p>
        </p:txBody>
      </p:sp>
      <p:grpSp>
        <p:nvGrpSpPr>
          <p:cNvPr id="171" name="グループ化 170"/>
          <p:cNvGrpSpPr>
            <a:grpSpLocks noChangeAspect="1"/>
          </p:cNvGrpSpPr>
          <p:nvPr/>
        </p:nvGrpSpPr>
        <p:grpSpPr>
          <a:xfrm>
            <a:off x="10069034" y="4168206"/>
            <a:ext cx="342000" cy="342000"/>
            <a:chOff x="3081056" y="2535347"/>
            <a:chExt cx="324000" cy="324000"/>
          </a:xfrm>
        </p:grpSpPr>
        <p:sp>
          <p:nvSpPr>
            <p:cNvPr id="178" name="角丸四角形 177"/>
            <p:cNvSpPr/>
            <p:nvPr/>
          </p:nvSpPr>
          <p:spPr>
            <a:xfrm>
              <a:off x="3081056" y="2535347"/>
              <a:ext cx="324000" cy="324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179" name="図 178"/>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3083018" y="2535347"/>
              <a:ext cx="320076" cy="324000"/>
            </a:xfrm>
            <a:prstGeom prst="rect">
              <a:avLst/>
            </a:prstGeom>
          </p:spPr>
        </p:pic>
      </p:grpSp>
      <p:grpSp>
        <p:nvGrpSpPr>
          <p:cNvPr id="180" name="グループ化 179"/>
          <p:cNvGrpSpPr/>
          <p:nvPr/>
        </p:nvGrpSpPr>
        <p:grpSpPr>
          <a:xfrm>
            <a:off x="10506118" y="4170515"/>
            <a:ext cx="342000" cy="342000"/>
            <a:chOff x="7471833" y="4825429"/>
            <a:chExt cx="342000" cy="342000"/>
          </a:xfrm>
        </p:grpSpPr>
        <p:sp>
          <p:nvSpPr>
            <p:cNvPr id="181" name="角丸四角形 180"/>
            <p:cNvSpPr/>
            <p:nvPr/>
          </p:nvSpPr>
          <p:spPr>
            <a:xfrm>
              <a:off x="7471833" y="4825429"/>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185" name="図 184"/>
            <p:cNvPicPr>
              <a:picLocks noChangeAspect="1"/>
            </p:cNvPicPr>
            <p:nvPr/>
          </p:nvPicPr>
          <p:blipFill>
            <a:blip r:embed="rId5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475976" y="4825429"/>
              <a:ext cx="337857" cy="342000"/>
            </a:xfrm>
            <a:prstGeom prst="rect">
              <a:avLst/>
            </a:prstGeom>
          </p:spPr>
        </p:pic>
      </p:grpSp>
      <p:grpSp>
        <p:nvGrpSpPr>
          <p:cNvPr id="186" name="グループ化 185"/>
          <p:cNvGrpSpPr/>
          <p:nvPr/>
        </p:nvGrpSpPr>
        <p:grpSpPr>
          <a:xfrm>
            <a:off x="9639305" y="4163895"/>
            <a:ext cx="343004" cy="346311"/>
            <a:chOff x="8307851" y="4836627"/>
            <a:chExt cx="343004" cy="346311"/>
          </a:xfrm>
        </p:grpSpPr>
        <p:sp>
          <p:nvSpPr>
            <p:cNvPr id="212" name="角丸四角形 211"/>
            <p:cNvSpPr/>
            <p:nvPr/>
          </p:nvSpPr>
          <p:spPr>
            <a:xfrm>
              <a:off x="8307851" y="4840938"/>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214" name="図 213"/>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8312998" y="4836627"/>
              <a:ext cx="337857" cy="342000"/>
            </a:xfrm>
            <a:prstGeom prst="rect">
              <a:avLst/>
            </a:prstGeom>
          </p:spPr>
        </p:pic>
      </p:grpSp>
      <p:sp>
        <p:nvSpPr>
          <p:cNvPr id="218" name="角丸四角形 217"/>
          <p:cNvSpPr/>
          <p:nvPr/>
        </p:nvSpPr>
        <p:spPr>
          <a:xfrm>
            <a:off x="4027550" y="291094"/>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a:t>
            </a:r>
          </a:p>
        </p:txBody>
      </p:sp>
      <p:sp>
        <p:nvSpPr>
          <p:cNvPr id="220" name="角丸四角形 219"/>
          <p:cNvSpPr/>
          <p:nvPr/>
        </p:nvSpPr>
        <p:spPr>
          <a:xfrm>
            <a:off x="4027550" y="843054"/>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a:t>
            </a:r>
          </a:p>
        </p:txBody>
      </p:sp>
      <p:sp>
        <p:nvSpPr>
          <p:cNvPr id="227" name="角丸四角形 226"/>
          <p:cNvSpPr/>
          <p:nvPr/>
        </p:nvSpPr>
        <p:spPr>
          <a:xfrm>
            <a:off x="4027550" y="1395016"/>
            <a:ext cx="360000" cy="38350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a:t>
            </a:r>
          </a:p>
        </p:txBody>
      </p:sp>
      <p:sp>
        <p:nvSpPr>
          <p:cNvPr id="228" name="角丸四角形 227"/>
          <p:cNvSpPr/>
          <p:nvPr/>
        </p:nvSpPr>
        <p:spPr>
          <a:xfrm>
            <a:off x="4027550" y="1943266"/>
            <a:ext cx="360000" cy="39602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4</a:t>
            </a:r>
          </a:p>
        </p:txBody>
      </p:sp>
      <p:sp>
        <p:nvSpPr>
          <p:cNvPr id="229" name="角丸四角形 228"/>
          <p:cNvSpPr/>
          <p:nvPr/>
        </p:nvSpPr>
        <p:spPr>
          <a:xfrm>
            <a:off x="4027550" y="2504034"/>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5</a:t>
            </a:r>
          </a:p>
        </p:txBody>
      </p:sp>
      <p:sp>
        <p:nvSpPr>
          <p:cNvPr id="230" name="角丸四角形 229"/>
          <p:cNvSpPr/>
          <p:nvPr/>
        </p:nvSpPr>
        <p:spPr>
          <a:xfrm>
            <a:off x="4027550" y="3055994"/>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6</a:t>
            </a:r>
          </a:p>
        </p:txBody>
      </p:sp>
      <p:sp>
        <p:nvSpPr>
          <p:cNvPr id="231" name="角丸四角形 230"/>
          <p:cNvSpPr/>
          <p:nvPr/>
        </p:nvSpPr>
        <p:spPr>
          <a:xfrm>
            <a:off x="4027550" y="3607956"/>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7</a:t>
            </a:r>
          </a:p>
        </p:txBody>
      </p:sp>
      <p:sp>
        <p:nvSpPr>
          <p:cNvPr id="232" name="角丸四角形 231"/>
          <p:cNvSpPr/>
          <p:nvPr/>
        </p:nvSpPr>
        <p:spPr>
          <a:xfrm>
            <a:off x="4027550" y="4159918"/>
            <a:ext cx="360000" cy="39674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8</a:t>
            </a:r>
          </a:p>
        </p:txBody>
      </p:sp>
      <p:sp>
        <p:nvSpPr>
          <p:cNvPr id="233" name="角丸四角形 232"/>
          <p:cNvSpPr/>
          <p:nvPr/>
        </p:nvSpPr>
        <p:spPr>
          <a:xfrm>
            <a:off x="4027550" y="5279907"/>
            <a:ext cx="360000" cy="377689"/>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10</a:t>
            </a:r>
          </a:p>
        </p:txBody>
      </p:sp>
      <p:sp>
        <p:nvSpPr>
          <p:cNvPr id="234" name="角丸四角形 233"/>
          <p:cNvSpPr/>
          <p:nvPr/>
        </p:nvSpPr>
        <p:spPr>
          <a:xfrm>
            <a:off x="4027550" y="4721406"/>
            <a:ext cx="360000" cy="393753"/>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9</a:t>
            </a:r>
          </a:p>
        </p:txBody>
      </p:sp>
      <p:sp>
        <p:nvSpPr>
          <p:cNvPr id="235" name="角丸四角形 234"/>
          <p:cNvSpPr/>
          <p:nvPr/>
        </p:nvSpPr>
        <p:spPr>
          <a:xfrm>
            <a:off x="4027296" y="5822344"/>
            <a:ext cx="360000" cy="387216"/>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11</a:t>
            </a:r>
          </a:p>
        </p:txBody>
      </p:sp>
      <p:sp>
        <p:nvSpPr>
          <p:cNvPr id="236" name="角丸四角形 235"/>
          <p:cNvSpPr/>
          <p:nvPr/>
        </p:nvSpPr>
        <p:spPr>
          <a:xfrm>
            <a:off x="4027296" y="6374308"/>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12</a:t>
            </a:r>
          </a:p>
        </p:txBody>
      </p:sp>
      <p:sp>
        <p:nvSpPr>
          <p:cNvPr id="237" name="角丸四角形 236"/>
          <p:cNvSpPr/>
          <p:nvPr/>
        </p:nvSpPr>
        <p:spPr>
          <a:xfrm>
            <a:off x="6616354" y="300727"/>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13</a:t>
            </a:r>
          </a:p>
        </p:txBody>
      </p:sp>
      <p:sp>
        <p:nvSpPr>
          <p:cNvPr id="238" name="角丸四角形 237"/>
          <p:cNvSpPr/>
          <p:nvPr/>
        </p:nvSpPr>
        <p:spPr>
          <a:xfrm>
            <a:off x="6616354" y="844109"/>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14</a:t>
            </a:r>
          </a:p>
        </p:txBody>
      </p:sp>
      <p:sp>
        <p:nvSpPr>
          <p:cNvPr id="239" name="角丸四角形 238"/>
          <p:cNvSpPr/>
          <p:nvPr/>
        </p:nvSpPr>
        <p:spPr>
          <a:xfrm>
            <a:off x="6616354" y="1387491"/>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15</a:t>
            </a:r>
          </a:p>
        </p:txBody>
      </p:sp>
      <p:sp>
        <p:nvSpPr>
          <p:cNvPr id="240" name="角丸四角形 239"/>
          <p:cNvSpPr/>
          <p:nvPr/>
        </p:nvSpPr>
        <p:spPr>
          <a:xfrm>
            <a:off x="6616354" y="1930871"/>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16</a:t>
            </a:r>
          </a:p>
        </p:txBody>
      </p:sp>
      <p:sp>
        <p:nvSpPr>
          <p:cNvPr id="241" name="角丸四角形 240"/>
          <p:cNvSpPr/>
          <p:nvPr/>
        </p:nvSpPr>
        <p:spPr>
          <a:xfrm>
            <a:off x="6616354" y="2474253"/>
            <a:ext cx="360000" cy="38350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17</a:t>
            </a:r>
          </a:p>
        </p:txBody>
      </p:sp>
      <p:sp>
        <p:nvSpPr>
          <p:cNvPr id="242" name="角丸四角形 241"/>
          <p:cNvSpPr/>
          <p:nvPr/>
        </p:nvSpPr>
        <p:spPr>
          <a:xfrm>
            <a:off x="6616354" y="301392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18</a:t>
            </a:r>
          </a:p>
        </p:txBody>
      </p:sp>
      <p:sp>
        <p:nvSpPr>
          <p:cNvPr id="243" name="角丸四角形 242"/>
          <p:cNvSpPr>
            <a:spLocks noChangeAspect="1"/>
          </p:cNvSpPr>
          <p:nvPr/>
        </p:nvSpPr>
        <p:spPr>
          <a:xfrm>
            <a:off x="6616354" y="3557305"/>
            <a:ext cx="360000" cy="40170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19</a:t>
            </a:r>
          </a:p>
        </p:txBody>
      </p:sp>
      <p:sp>
        <p:nvSpPr>
          <p:cNvPr id="244" name="角丸四角形 243"/>
          <p:cNvSpPr>
            <a:spLocks noChangeAspect="1"/>
          </p:cNvSpPr>
          <p:nvPr/>
        </p:nvSpPr>
        <p:spPr>
          <a:xfrm>
            <a:off x="6616354" y="4115174"/>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20</a:t>
            </a:r>
          </a:p>
        </p:txBody>
      </p:sp>
      <p:sp>
        <p:nvSpPr>
          <p:cNvPr id="245" name="角丸四角形 244"/>
          <p:cNvSpPr>
            <a:spLocks noChangeAspect="1"/>
          </p:cNvSpPr>
          <p:nvPr/>
        </p:nvSpPr>
        <p:spPr>
          <a:xfrm>
            <a:off x="6611445" y="4673786"/>
            <a:ext cx="360000" cy="39463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21</a:t>
            </a:r>
          </a:p>
        </p:txBody>
      </p:sp>
      <p:sp>
        <p:nvSpPr>
          <p:cNvPr id="246" name="角丸四角形 245"/>
          <p:cNvSpPr>
            <a:spLocks noChangeAspect="1"/>
          </p:cNvSpPr>
          <p:nvPr/>
        </p:nvSpPr>
        <p:spPr>
          <a:xfrm>
            <a:off x="6611445" y="5224585"/>
            <a:ext cx="360000" cy="39428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22</a:t>
            </a:r>
          </a:p>
        </p:txBody>
      </p:sp>
      <p:sp>
        <p:nvSpPr>
          <p:cNvPr id="247" name="角丸四角形 246"/>
          <p:cNvSpPr>
            <a:spLocks noChangeAspect="1"/>
          </p:cNvSpPr>
          <p:nvPr/>
        </p:nvSpPr>
        <p:spPr>
          <a:xfrm>
            <a:off x="6611445" y="5775034"/>
            <a:ext cx="360000" cy="41125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23</a:t>
            </a:r>
          </a:p>
        </p:txBody>
      </p:sp>
      <p:sp>
        <p:nvSpPr>
          <p:cNvPr id="248" name="角丸四角形 247"/>
          <p:cNvSpPr>
            <a:spLocks noChangeAspect="1"/>
          </p:cNvSpPr>
          <p:nvPr/>
        </p:nvSpPr>
        <p:spPr>
          <a:xfrm>
            <a:off x="6611445" y="6342455"/>
            <a:ext cx="360000" cy="413867"/>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24</a:t>
            </a:r>
          </a:p>
        </p:txBody>
      </p:sp>
      <p:sp>
        <p:nvSpPr>
          <p:cNvPr id="249" name="角丸四角形 248"/>
          <p:cNvSpPr>
            <a:spLocks noChangeAspect="1"/>
          </p:cNvSpPr>
          <p:nvPr/>
        </p:nvSpPr>
        <p:spPr>
          <a:xfrm>
            <a:off x="9119877" y="295336"/>
            <a:ext cx="360000" cy="397995"/>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25</a:t>
            </a:r>
          </a:p>
        </p:txBody>
      </p:sp>
      <p:sp>
        <p:nvSpPr>
          <p:cNvPr id="250" name="角丸四角形 249"/>
          <p:cNvSpPr>
            <a:spLocks noChangeAspect="1"/>
          </p:cNvSpPr>
          <p:nvPr/>
        </p:nvSpPr>
        <p:spPr>
          <a:xfrm>
            <a:off x="9119877" y="836249"/>
            <a:ext cx="360000" cy="39873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26</a:t>
            </a:r>
          </a:p>
        </p:txBody>
      </p:sp>
      <p:sp>
        <p:nvSpPr>
          <p:cNvPr id="251" name="角丸四角形 250"/>
          <p:cNvSpPr>
            <a:spLocks noChangeAspect="1"/>
          </p:cNvSpPr>
          <p:nvPr/>
        </p:nvSpPr>
        <p:spPr>
          <a:xfrm>
            <a:off x="9119877" y="1647094"/>
            <a:ext cx="360000" cy="397989"/>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27</a:t>
            </a:r>
          </a:p>
        </p:txBody>
      </p:sp>
      <p:sp>
        <p:nvSpPr>
          <p:cNvPr id="252" name="角丸四角形 251"/>
          <p:cNvSpPr>
            <a:spLocks noChangeAspect="1"/>
          </p:cNvSpPr>
          <p:nvPr/>
        </p:nvSpPr>
        <p:spPr>
          <a:xfrm>
            <a:off x="9119877" y="2457195"/>
            <a:ext cx="360000" cy="397993"/>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28</a:t>
            </a:r>
          </a:p>
        </p:txBody>
      </p:sp>
      <p:sp>
        <p:nvSpPr>
          <p:cNvPr id="253" name="Text Box 791"/>
          <p:cNvSpPr txBox="1">
            <a:spLocks noChangeArrowheads="1"/>
          </p:cNvSpPr>
          <p:nvPr/>
        </p:nvSpPr>
        <p:spPr bwMode="auto">
          <a:xfrm>
            <a:off x="9046387" y="5115159"/>
            <a:ext cx="3193238" cy="961133"/>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※アイコンは左から優先度の高い順</a:t>
            </a:r>
          </a:p>
          <a:p>
            <a:pPr>
              <a:lnSpc>
                <a:spcPts val="1001"/>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※優先順位の高いアイコンが表示されているときに</a:t>
            </a:r>
          </a:p>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優先順位の低いアイコンの表示指令があった場合</a:t>
            </a:r>
          </a:p>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はアイコン拡大表示のみ行い通常表示はしない。</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角丸四角形 253"/>
          <p:cNvSpPr>
            <a:spLocks noChangeAspect="1"/>
          </p:cNvSpPr>
          <p:nvPr/>
        </p:nvSpPr>
        <p:spPr>
          <a:xfrm>
            <a:off x="9114275" y="2994361"/>
            <a:ext cx="360000" cy="40170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29</a:t>
            </a:r>
          </a:p>
        </p:txBody>
      </p:sp>
      <p:sp>
        <p:nvSpPr>
          <p:cNvPr id="255" name="角丸四角形 254"/>
          <p:cNvSpPr>
            <a:spLocks noChangeAspect="1"/>
          </p:cNvSpPr>
          <p:nvPr/>
        </p:nvSpPr>
        <p:spPr>
          <a:xfrm>
            <a:off x="9119877" y="3553257"/>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30</a:t>
            </a:r>
          </a:p>
        </p:txBody>
      </p:sp>
      <p:grpSp>
        <p:nvGrpSpPr>
          <p:cNvPr id="3" name="グループ化 2"/>
          <p:cNvGrpSpPr/>
          <p:nvPr/>
        </p:nvGrpSpPr>
        <p:grpSpPr>
          <a:xfrm>
            <a:off x="4486847" y="2413840"/>
            <a:ext cx="793538" cy="453648"/>
            <a:chOff x="5040218" y="4082726"/>
            <a:chExt cx="793538" cy="453648"/>
          </a:xfrm>
        </p:grpSpPr>
        <p:pic>
          <p:nvPicPr>
            <p:cNvPr id="141" name="図 140"/>
            <p:cNvPicPr>
              <a:picLocks/>
            </p:cNvPicPr>
            <p:nvPr/>
          </p:nvPicPr>
          <p:blipFill>
            <a:blip r:embed="rId11">
              <a:extLst>
                <a:ext uri="{28A0092B-C50C-407E-A947-70E740481C1C}">
                  <a14:useLocalDpi xmlns:a14="http://schemas.microsoft.com/office/drawing/2010/main" val="0"/>
                </a:ext>
              </a:extLst>
            </a:blip>
            <a:stretch>
              <a:fillRect/>
            </a:stretch>
          </p:blipFill>
          <p:spPr>
            <a:xfrm>
              <a:off x="5040218" y="4082726"/>
              <a:ext cx="396000" cy="453648"/>
            </a:xfrm>
            <a:prstGeom prst="rect">
              <a:avLst/>
            </a:prstGeom>
          </p:spPr>
        </p:pic>
        <p:pic>
          <p:nvPicPr>
            <p:cNvPr id="177" name="図 176"/>
            <p:cNvPicPr>
              <a:picLocks/>
            </p:cNvPicPr>
            <p:nvPr/>
          </p:nvPicPr>
          <p:blipFill>
            <a:blip r:embed="rId11">
              <a:extLst>
                <a:ext uri="{28A0092B-C50C-407E-A947-70E740481C1C}">
                  <a14:useLocalDpi xmlns:a14="http://schemas.microsoft.com/office/drawing/2010/main" val="0"/>
                </a:ext>
              </a:extLst>
            </a:blip>
            <a:stretch>
              <a:fillRect/>
            </a:stretch>
          </p:blipFill>
          <p:spPr>
            <a:xfrm flipH="1">
              <a:off x="5437756" y="4082750"/>
              <a:ext cx="396000" cy="453600"/>
            </a:xfrm>
            <a:prstGeom prst="rect">
              <a:avLst/>
            </a:prstGeom>
          </p:spPr>
        </p:pic>
      </p:grpSp>
      <p:pic>
        <p:nvPicPr>
          <p:cNvPr id="216" name="図 215"/>
          <p:cNvPicPr>
            <a:picLocks noChangeAspect="1"/>
          </p:cNvPicPr>
          <p:nvPr/>
        </p:nvPicPr>
        <p:blipFill rotWithShape="1">
          <a:blip r:embed="rId61" cstate="email">
            <a:extLst>
              <a:ext uri="{28A0092B-C50C-407E-A947-70E740481C1C}">
                <a14:useLocalDpi xmlns:a14="http://schemas.microsoft.com/office/drawing/2010/main"/>
              </a:ext>
            </a:extLst>
          </a:blip>
          <a:srcRect/>
          <a:stretch/>
        </p:blipFill>
        <p:spPr>
          <a:xfrm>
            <a:off x="7106655" y="3008913"/>
            <a:ext cx="385073" cy="361498"/>
          </a:xfrm>
          <a:prstGeom prst="rect">
            <a:avLst/>
          </a:prstGeom>
          <a:noFill/>
        </p:spPr>
      </p:pic>
      <p:pic>
        <p:nvPicPr>
          <p:cNvPr id="129" name="図 128"/>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rot="16200000">
            <a:off x="10926387" y="994961"/>
            <a:ext cx="360000" cy="360000"/>
          </a:xfrm>
          <a:prstGeom prst="rect">
            <a:avLst/>
          </a:prstGeom>
        </p:spPr>
      </p:pic>
      <p:pic>
        <p:nvPicPr>
          <p:cNvPr id="130" name="図 129"/>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rot="16200000">
            <a:off x="11300381" y="1083885"/>
            <a:ext cx="216000" cy="216000"/>
          </a:xfrm>
          <a:prstGeom prst="rect">
            <a:avLst/>
          </a:prstGeom>
        </p:spPr>
      </p:pic>
      <p:sp>
        <p:nvSpPr>
          <p:cNvPr id="131" name="角丸四角形 130"/>
          <p:cNvSpPr>
            <a:spLocks noChangeAspect="1"/>
          </p:cNvSpPr>
          <p:nvPr/>
        </p:nvSpPr>
        <p:spPr>
          <a:xfrm>
            <a:off x="3281168" y="5390617"/>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31</a:t>
            </a:r>
          </a:p>
        </p:txBody>
      </p:sp>
      <p:sp>
        <p:nvSpPr>
          <p:cNvPr id="132" name="角丸四角形 131"/>
          <p:cNvSpPr>
            <a:spLocks noChangeAspect="1"/>
          </p:cNvSpPr>
          <p:nvPr/>
        </p:nvSpPr>
        <p:spPr>
          <a:xfrm>
            <a:off x="310726" y="2371247"/>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a:t>
            </a:r>
          </a:p>
        </p:txBody>
      </p:sp>
      <p:sp>
        <p:nvSpPr>
          <p:cNvPr id="133" name="角丸四角形 132"/>
          <p:cNvSpPr>
            <a:spLocks noChangeAspect="1"/>
          </p:cNvSpPr>
          <p:nvPr/>
        </p:nvSpPr>
        <p:spPr>
          <a:xfrm>
            <a:off x="1804676" y="3880395"/>
            <a:ext cx="324000" cy="360000"/>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a:t>
            </a:r>
          </a:p>
        </p:txBody>
      </p:sp>
      <p:sp>
        <p:nvSpPr>
          <p:cNvPr id="134" name="角丸四角形 133"/>
          <p:cNvSpPr>
            <a:spLocks noChangeAspect="1"/>
          </p:cNvSpPr>
          <p:nvPr/>
        </p:nvSpPr>
        <p:spPr>
          <a:xfrm>
            <a:off x="3362966" y="234869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4</a:t>
            </a:r>
          </a:p>
        </p:txBody>
      </p:sp>
      <p:sp>
        <p:nvSpPr>
          <p:cNvPr id="135" name="角丸四角形 134"/>
          <p:cNvSpPr>
            <a:spLocks noChangeAspect="1"/>
          </p:cNvSpPr>
          <p:nvPr/>
        </p:nvSpPr>
        <p:spPr>
          <a:xfrm>
            <a:off x="358054" y="3894149"/>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5</a:t>
            </a:r>
          </a:p>
        </p:txBody>
      </p:sp>
      <p:sp>
        <p:nvSpPr>
          <p:cNvPr id="136" name="角丸四角形 135"/>
          <p:cNvSpPr>
            <a:spLocks noChangeAspect="1"/>
          </p:cNvSpPr>
          <p:nvPr/>
        </p:nvSpPr>
        <p:spPr>
          <a:xfrm>
            <a:off x="308058" y="2937139"/>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6</a:t>
            </a:r>
          </a:p>
        </p:txBody>
      </p:sp>
      <p:sp>
        <p:nvSpPr>
          <p:cNvPr id="137" name="角丸四角形 136"/>
          <p:cNvSpPr>
            <a:spLocks noChangeAspect="1"/>
          </p:cNvSpPr>
          <p:nvPr/>
        </p:nvSpPr>
        <p:spPr>
          <a:xfrm>
            <a:off x="3316260" y="2933457"/>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7</a:t>
            </a:r>
          </a:p>
        </p:txBody>
      </p:sp>
      <p:sp>
        <p:nvSpPr>
          <p:cNvPr id="139" name="角丸四角形 138"/>
          <p:cNvSpPr>
            <a:spLocks noChangeAspect="1"/>
          </p:cNvSpPr>
          <p:nvPr/>
        </p:nvSpPr>
        <p:spPr>
          <a:xfrm>
            <a:off x="1596493" y="2875311"/>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8</a:t>
            </a:r>
          </a:p>
        </p:txBody>
      </p:sp>
      <p:sp>
        <p:nvSpPr>
          <p:cNvPr id="182" name="角丸四角形 181"/>
          <p:cNvSpPr>
            <a:spLocks noChangeAspect="1"/>
          </p:cNvSpPr>
          <p:nvPr/>
        </p:nvSpPr>
        <p:spPr>
          <a:xfrm>
            <a:off x="2789670" y="387428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10</a:t>
            </a:r>
          </a:p>
        </p:txBody>
      </p:sp>
      <p:sp>
        <p:nvSpPr>
          <p:cNvPr id="183" name="角丸四角形 182"/>
          <p:cNvSpPr>
            <a:spLocks noChangeAspect="1"/>
          </p:cNvSpPr>
          <p:nvPr/>
        </p:nvSpPr>
        <p:spPr>
          <a:xfrm>
            <a:off x="2045031" y="2875311"/>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9</a:t>
            </a:r>
          </a:p>
        </p:txBody>
      </p:sp>
      <p:sp>
        <p:nvSpPr>
          <p:cNvPr id="184" name="角丸四角形 183"/>
          <p:cNvSpPr>
            <a:spLocks noChangeAspect="1"/>
          </p:cNvSpPr>
          <p:nvPr/>
        </p:nvSpPr>
        <p:spPr>
          <a:xfrm>
            <a:off x="3265927" y="3878219"/>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11</a:t>
            </a:r>
          </a:p>
        </p:txBody>
      </p:sp>
      <p:sp>
        <p:nvSpPr>
          <p:cNvPr id="188" name="角丸四角形 187"/>
          <p:cNvSpPr>
            <a:spLocks noChangeAspect="1"/>
          </p:cNvSpPr>
          <p:nvPr/>
        </p:nvSpPr>
        <p:spPr>
          <a:xfrm>
            <a:off x="851600" y="438790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13</a:t>
            </a:r>
          </a:p>
        </p:txBody>
      </p:sp>
      <p:sp>
        <p:nvSpPr>
          <p:cNvPr id="189" name="角丸四角形 188"/>
          <p:cNvSpPr>
            <a:spLocks noChangeAspect="1"/>
          </p:cNvSpPr>
          <p:nvPr/>
        </p:nvSpPr>
        <p:spPr>
          <a:xfrm>
            <a:off x="1352715" y="4393805"/>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14</a:t>
            </a:r>
          </a:p>
        </p:txBody>
      </p:sp>
      <p:sp>
        <p:nvSpPr>
          <p:cNvPr id="190" name="角丸四角形 189"/>
          <p:cNvSpPr>
            <a:spLocks noChangeAspect="1"/>
          </p:cNvSpPr>
          <p:nvPr/>
        </p:nvSpPr>
        <p:spPr>
          <a:xfrm>
            <a:off x="1831349" y="4380034"/>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15</a:t>
            </a:r>
          </a:p>
        </p:txBody>
      </p:sp>
      <p:sp>
        <p:nvSpPr>
          <p:cNvPr id="191" name="角丸四角形 190"/>
          <p:cNvSpPr>
            <a:spLocks noChangeAspect="1"/>
          </p:cNvSpPr>
          <p:nvPr/>
        </p:nvSpPr>
        <p:spPr>
          <a:xfrm>
            <a:off x="2316581" y="4384594"/>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16</a:t>
            </a:r>
          </a:p>
        </p:txBody>
      </p:sp>
      <p:sp>
        <p:nvSpPr>
          <p:cNvPr id="192" name="角丸四角形 191"/>
          <p:cNvSpPr>
            <a:spLocks noChangeAspect="1"/>
          </p:cNvSpPr>
          <p:nvPr/>
        </p:nvSpPr>
        <p:spPr>
          <a:xfrm>
            <a:off x="2796341" y="4372039"/>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17</a:t>
            </a:r>
          </a:p>
        </p:txBody>
      </p:sp>
      <p:sp>
        <p:nvSpPr>
          <p:cNvPr id="193" name="角丸四角形 192"/>
          <p:cNvSpPr>
            <a:spLocks noChangeAspect="1"/>
          </p:cNvSpPr>
          <p:nvPr/>
        </p:nvSpPr>
        <p:spPr>
          <a:xfrm>
            <a:off x="3291618" y="4395575"/>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18</a:t>
            </a:r>
          </a:p>
        </p:txBody>
      </p:sp>
      <p:sp>
        <p:nvSpPr>
          <p:cNvPr id="194" name="角丸四角形 193"/>
          <p:cNvSpPr>
            <a:spLocks noChangeAspect="1"/>
          </p:cNvSpPr>
          <p:nvPr/>
        </p:nvSpPr>
        <p:spPr>
          <a:xfrm>
            <a:off x="850819"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20</a:t>
            </a:r>
          </a:p>
        </p:txBody>
      </p:sp>
      <p:sp>
        <p:nvSpPr>
          <p:cNvPr id="195" name="角丸四角形 194"/>
          <p:cNvSpPr>
            <a:spLocks noChangeAspect="1"/>
          </p:cNvSpPr>
          <p:nvPr/>
        </p:nvSpPr>
        <p:spPr>
          <a:xfrm>
            <a:off x="1354093"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21</a:t>
            </a:r>
          </a:p>
        </p:txBody>
      </p:sp>
      <p:sp>
        <p:nvSpPr>
          <p:cNvPr id="196" name="角丸四角形 195"/>
          <p:cNvSpPr>
            <a:spLocks noChangeAspect="1"/>
          </p:cNvSpPr>
          <p:nvPr/>
        </p:nvSpPr>
        <p:spPr>
          <a:xfrm>
            <a:off x="1823003"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22</a:t>
            </a:r>
          </a:p>
        </p:txBody>
      </p:sp>
      <p:sp>
        <p:nvSpPr>
          <p:cNvPr id="198" name="角丸四角形 197"/>
          <p:cNvSpPr>
            <a:spLocks noChangeAspect="1"/>
          </p:cNvSpPr>
          <p:nvPr/>
        </p:nvSpPr>
        <p:spPr>
          <a:xfrm>
            <a:off x="2804911"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24</a:t>
            </a:r>
          </a:p>
        </p:txBody>
      </p:sp>
      <p:sp>
        <p:nvSpPr>
          <p:cNvPr id="199" name="角丸四角形 198"/>
          <p:cNvSpPr>
            <a:spLocks noChangeAspect="1"/>
          </p:cNvSpPr>
          <p:nvPr/>
        </p:nvSpPr>
        <p:spPr>
          <a:xfrm>
            <a:off x="3281168" y="4882247"/>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25</a:t>
            </a:r>
          </a:p>
        </p:txBody>
      </p:sp>
      <p:sp>
        <p:nvSpPr>
          <p:cNvPr id="200" name="角丸四角形 199"/>
          <p:cNvSpPr>
            <a:spLocks noChangeAspect="1"/>
          </p:cNvSpPr>
          <p:nvPr/>
        </p:nvSpPr>
        <p:spPr>
          <a:xfrm>
            <a:off x="848448" y="5400294"/>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26</a:t>
            </a:r>
          </a:p>
        </p:txBody>
      </p:sp>
      <p:sp>
        <p:nvSpPr>
          <p:cNvPr id="201" name="角丸四角形 200"/>
          <p:cNvSpPr>
            <a:spLocks noChangeAspect="1"/>
          </p:cNvSpPr>
          <p:nvPr/>
        </p:nvSpPr>
        <p:spPr>
          <a:xfrm>
            <a:off x="1347920" y="5406271"/>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27</a:t>
            </a:r>
          </a:p>
        </p:txBody>
      </p:sp>
      <p:sp>
        <p:nvSpPr>
          <p:cNvPr id="202" name="角丸四角形 201"/>
          <p:cNvSpPr>
            <a:spLocks noChangeAspect="1"/>
          </p:cNvSpPr>
          <p:nvPr/>
        </p:nvSpPr>
        <p:spPr>
          <a:xfrm>
            <a:off x="1820632" y="539674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28</a:t>
            </a:r>
          </a:p>
        </p:txBody>
      </p:sp>
      <p:sp>
        <p:nvSpPr>
          <p:cNvPr id="203" name="角丸四角形 202"/>
          <p:cNvSpPr>
            <a:spLocks noChangeAspect="1"/>
          </p:cNvSpPr>
          <p:nvPr/>
        </p:nvSpPr>
        <p:spPr>
          <a:xfrm>
            <a:off x="357448"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19</a:t>
            </a:r>
          </a:p>
        </p:txBody>
      </p:sp>
      <p:sp>
        <p:nvSpPr>
          <p:cNvPr id="204" name="角丸四角形 203"/>
          <p:cNvSpPr>
            <a:spLocks noChangeAspect="1"/>
          </p:cNvSpPr>
          <p:nvPr/>
        </p:nvSpPr>
        <p:spPr>
          <a:xfrm>
            <a:off x="357646" y="438790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12</a:t>
            </a:r>
          </a:p>
        </p:txBody>
      </p:sp>
      <p:sp>
        <p:nvSpPr>
          <p:cNvPr id="205" name="角丸四角形 204"/>
          <p:cNvSpPr>
            <a:spLocks noChangeAspect="1"/>
          </p:cNvSpPr>
          <p:nvPr/>
        </p:nvSpPr>
        <p:spPr>
          <a:xfrm>
            <a:off x="2315789" y="539674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29</a:t>
            </a:r>
          </a:p>
        </p:txBody>
      </p:sp>
      <p:sp>
        <p:nvSpPr>
          <p:cNvPr id="206" name="角丸四角形 205"/>
          <p:cNvSpPr>
            <a:spLocks noChangeAspect="1"/>
          </p:cNvSpPr>
          <p:nvPr/>
        </p:nvSpPr>
        <p:spPr>
          <a:xfrm>
            <a:off x="2799067" y="5396746"/>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30</a:t>
            </a:r>
          </a:p>
        </p:txBody>
      </p:sp>
      <p:sp>
        <p:nvSpPr>
          <p:cNvPr id="207" name="角丸四角形 206"/>
          <p:cNvSpPr>
            <a:spLocks noChangeAspect="1"/>
          </p:cNvSpPr>
          <p:nvPr/>
        </p:nvSpPr>
        <p:spPr>
          <a:xfrm>
            <a:off x="1756542" y="1160801"/>
            <a:ext cx="470869" cy="523188"/>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a:t>
            </a:r>
          </a:p>
        </p:txBody>
      </p:sp>
      <p:sp>
        <p:nvSpPr>
          <p:cNvPr id="209" name="角丸四角形 208"/>
          <p:cNvSpPr>
            <a:spLocks noChangeAspect="1"/>
          </p:cNvSpPr>
          <p:nvPr/>
        </p:nvSpPr>
        <p:spPr>
          <a:xfrm>
            <a:off x="9129834" y="4112896"/>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31</a:t>
            </a:r>
          </a:p>
        </p:txBody>
      </p:sp>
      <p:pic>
        <p:nvPicPr>
          <p:cNvPr id="259" name="Picture 1515"/>
          <p:cNvPicPr>
            <a:picLocks noChangeAspect="1" noChangeArrowheads="1"/>
          </p:cNvPicPr>
          <p:nvPr/>
        </p:nvPicPr>
        <p:blipFill>
          <a:blip r:embed="rId64" cstate="email">
            <a:extLst>
              <a:ext uri="{28A0092B-C50C-407E-A947-70E740481C1C}">
                <a14:useLocalDpi xmlns:a14="http://schemas.microsoft.com/office/drawing/2010/main"/>
              </a:ext>
            </a:extLst>
          </a:blip>
          <a:srcRect/>
          <a:stretch>
            <a:fillRect/>
          </a:stretch>
        </p:blipFill>
        <p:spPr bwMode="auto">
          <a:xfrm>
            <a:off x="7130274" y="5812476"/>
            <a:ext cx="323851" cy="288551"/>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3" name="図 172"/>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7064870" y="293326"/>
            <a:ext cx="510531" cy="510531"/>
          </a:xfrm>
          <a:prstGeom prst="rect">
            <a:avLst/>
          </a:prstGeom>
        </p:spPr>
      </p:pic>
      <p:pic>
        <p:nvPicPr>
          <p:cNvPr id="210" name="図 209"/>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7066638" y="824383"/>
            <a:ext cx="500224" cy="500224"/>
          </a:xfrm>
          <a:prstGeom prst="rect">
            <a:avLst/>
          </a:prstGeom>
        </p:spPr>
      </p:pic>
      <p:pic>
        <p:nvPicPr>
          <p:cNvPr id="211" name="図 210"/>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7579766" y="827904"/>
            <a:ext cx="513179" cy="513179"/>
          </a:xfrm>
          <a:prstGeom prst="rect">
            <a:avLst/>
          </a:prstGeom>
        </p:spPr>
      </p:pic>
      <p:pic>
        <p:nvPicPr>
          <p:cNvPr id="5" name="図 4"/>
          <p:cNvPicPr>
            <a:picLocks noChangeAspect="1"/>
          </p:cNvPicPr>
          <p:nvPr/>
        </p:nvPicPr>
        <p:blipFill>
          <a:blip r:embed="rId68"/>
          <a:stretch>
            <a:fillRect/>
          </a:stretch>
        </p:blipFill>
        <p:spPr>
          <a:xfrm>
            <a:off x="5345455" y="294614"/>
            <a:ext cx="331737" cy="505996"/>
          </a:xfrm>
          <a:prstGeom prst="rect">
            <a:avLst/>
          </a:prstGeom>
        </p:spPr>
      </p:pic>
      <p:sp>
        <p:nvSpPr>
          <p:cNvPr id="197" name="角丸四角形 196"/>
          <p:cNvSpPr>
            <a:spLocks noChangeAspect="1"/>
          </p:cNvSpPr>
          <p:nvPr/>
        </p:nvSpPr>
        <p:spPr>
          <a:xfrm>
            <a:off x="2314731" y="4891183"/>
            <a:ext cx="324000" cy="360000"/>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23</a:t>
            </a:r>
          </a:p>
        </p:txBody>
      </p:sp>
      <p:pic>
        <p:nvPicPr>
          <p:cNvPr id="9" name="図 8"/>
          <p:cNvPicPr>
            <a:picLocks noChangeAspect="1"/>
          </p:cNvPicPr>
          <p:nvPr/>
        </p:nvPicPr>
        <p:blipFill>
          <a:blip r:embed="rId69"/>
          <a:stretch>
            <a:fillRect/>
          </a:stretch>
        </p:blipFill>
        <p:spPr>
          <a:xfrm>
            <a:off x="5704723" y="297827"/>
            <a:ext cx="373450" cy="501175"/>
          </a:xfrm>
          <a:prstGeom prst="rect">
            <a:avLst/>
          </a:prstGeom>
        </p:spPr>
      </p:pic>
      <p:sp>
        <p:nvSpPr>
          <p:cNvPr id="258" name="角丸四角形 257"/>
          <p:cNvSpPr>
            <a:spLocks noChangeAspect="1"/>
          </p:cNvSpPr>
          <p:nvPr/>
        </p:nvSpPr>
        <p:spPr>
          <a:xfrm>
            <a:off x="9130863" y="4669205"/>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32</a:t>
            </a:r>
          </a:p>
        </p:txBody>
      </p:sp>
      <p:pic>
        <p:nvPicPr>
          <p:cNvPr id="260" name="図 259"/>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rot="16200000">
            <a:off x="9595569" y="4707383"/>
            <a:ext cx="437710" cy="377842"/>
          </a:xfrm>
          <a:prstGeom prst="rect">
            <a:avLst/>
          </a:prstGeom>
        </p:spPr>
      </p:pic>
      <p:sp>
        <p:nvSpPr>
          <p:cNvPr id="263" name="角丸四角形 262"/>
          <p:cNvSpPr>
            <a:spLocks noChangeAspect="1"/>
          </p:cNvSpPr>
          <p:nvPr/>
        </p:nvSpPr>
        <p:spPr>
          <a:xfrm>
            <a:off x="1433367" y="1983857"/>
            <a:ext cx="315107" cy="350119"/>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32</a:t>
            </a:r>
          </a:p>
        </p:txBody>
      </p:sp>
      <p:pic>
        <p:nvPicPr>
          <p:cNvPr id="256" name="図 255"/>
          <p:cNvPicPr>
            <a:picLocks noChangeAspect="1"/>
          </p:cNvPicPr>
          <p:nvPr/>
        </p:nvPicPr>
        <p:blipFill>
          <a:blip r:embed="rId71"/>
          <a:stretch>
            <a:fillRect/>
          </a:stretch>
        </p:blipFill>
        <p:spPr>
          <a:xfrm>
            <a:off x="4921987" y="278794"/>
            <a:ext cx="375408" cy="473309"/>
          </a:xfrm>
          <a:prstGeom prst="rect">
            <a:avLst/>
          </a:prstGeom>
        </p:spPr>
      </p:pic>
      <p:pic>
        <p:nvPicPr>
          <p:cNvPr id="215" name="図 214"/>
          <p:cNvPicPr>
            <a:picLocks noChangeAspect="1"/>
          </p:cNvPicPr>
          <p:nvPr/>
        </p:nvPicPr>
        <p:blipFill rotWithShape="1">
          <a:blip r:embed="rId72" cstate="print">
            <a:extLst>
              <a:ext uri="{28A0092B-C50C-407E-A947-70E740481C1C}">
                <a14:useLocalDpi xmlns:a14="http://schemas.microsoft.com/office/drawing/2010/main" val="0"/>
              </a:ext>
            </a:extLst>
          </a:blip>
          <a:srcRect l="2793" t="24748" r="1985" b="19136"/>
          <a:stretch/>
        </p:blipFill>
        <p:spPr>
          <a:xfrm>
            <a:off x="4825818" y="4228399"/>
            <a:ext cx="1659200" cy="292938"/>
          </a:xfrm>
          <a:prstGeom prst="rect">
            <a:avLst/>
          </a:prstGeom>
        </p:spPr>
      </p:pic>
      <p:pic>
        <p:nvPicPr>
          <p:cNvPr id="264" name="図 263"/>
          <p:cNvPicPr>
            <a:picLocks noChangeAspect="1"/>
          </p:cNvPicPr>
          <p:nvPr/>
        </p:nvPicPr>
        <p:blipFill>
          <a:blip r:embed="rId73">
            <a:extLst>
              <a:ext uri="{28A0092B-C50C-407E-A947-70E740481C1C}">
                <a14:useLocalDpi xmlns:a14="http://schemas.microsoft.com/office/drawing/2010/main"/>
              </a:ext>
            </a:extLst>
          </a:blip>
          <a:stretch>
            <a:fillRect/>
          </a:stretch>
        </p:blipFill>
        <p:spPr>
          <a:xfrm>
            <a:off x="8134673" y="884206"/>
            <a:ext cx="358724" cy="380578"/>
          </a:xfrm>
          <a:prstGeom prst="rect">
            <a:avLst/>
          </a:prstGeom>
        </p:spPr>
      </p:pic>
      <p:pic>
        <p:nvPicPr>
          <p:cNvPr id="11" name="図 10"/>
          <p:cNvPicPr>
            <a:picLocks noChangeAspect="1"/>
          </p:cNvPicPr>
          <p:nvPr/>
        </p:nvPicPr>
        <p:blipFill>
          <a:blip r:embed="rId74"/>
          <a:stretch>
            <a:fillRect/>
          </a:stretch>
        </p:blipFill>
        <p:spPr>
          <a:xfrm>
            <a:off x="9575371" y="224504"/>
            <a:ext cx="353924" cy="510467"/>
          </a:xfrm>
          <a:prstGeom prst="rect">
            <a:avLst/>
          </a:prstGeom>
        </p:spPr>
      </p:pic>
      <p:pic>
        <p:nvPicPr>
          <p:cNvPr id="8" name="図 7"/>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490300" y="275831"/>
            <a:ext cx="358484" cy="476272"/>
          </a:xfrm>
          <a:prstGeom prst="rect">
            <a:avLst/>
          </a:prstGeom>
        </p:spPr>
      </p:pic>
      <p:pic>
        <p:nvPicPr>
          <p:cNvPr id="272" name="図 271"/>
          <p:cNvPicPr>
            <a:picLocks noChangeAspect="1"/>
          </p:cNvPicPr>
          <p:nvPr/>
        </p:nvPicPr>
        <p:blipFill rotWithShape="1">
          <a:blip r:embed="rId72" cstate="print">
            <a:extLst>
              <a:ext uri="{28A0092B-C50C-407E-A947-70E740481C1C}">
                <a14:useLocalDpi xmlns:a14="http://schemas.microsoft.com/office/drawing/2010/main" val="0"/>
              </a:ext>
            </a:extLst>
          </a:blip>
          <a:srcRect l="50532" t="24748" r="24186" b="19136"/>
          <a:stretch/>
        </p:blipFill>
        <p:spPr>
          <a:xfrm>
            <a:off x="6044487" y="4229977"/>
            <a:ext cx="440531" cy="292938"/>
          </a:xfrm>
          <a:prstGeom prst="rect">
            <a:avLst/>
          </a:prstGeom>
        </p:spPr>
      </p:pic>
      <p:pic>
        <p:nvPicPr>
          <p:cNvPr id="273" name="図 272"/>
          <p:cNvPicPr>
            <a:picLocks noChangeAspect="1"/>
          </p:cNvPicPr>
          <p:nvPr/>
        </p:nvPicPr>
        <p:blipFill rotWithShape="1">
          <a:blip r:embed="rId72" cstate="print">
            <a:extLst>
              <a:ext uri="{28A0092B-C50C-407E-A947-70E740481C1C}">
                <a14:useLocalDpi xmlns:a14="http://schemas.microsoft.com/office/drawing/2010/main" val="0"/>
              </a:ext>
            </a:extLst>
          </a:blip>
          <a:srcRect l="73881" t="24748" r="1985" b="19136"/>
          <a:stretch/>
        </p:blipFill>
        <p:spPr>
          <a:xfrm>
            <a:off x="5655418" y="4228555"/>
            <a:ext cx="420520" cy="292938"/>
          </a:xfrm>
          <a:prstGeom prst="rect">
            <a:avLst/>
          </a:prstGeom>
        </p:spPr>
      </p:pic>
      <p:pic>
        <p:nvPicPr>
          <p:cNvPr id="15" name="図 14" descr="アイコン&#10;&#10;自動的に生成された説明">
            <a:extLst>
              <a:ext uri="{FF2B5EF4-FFF2-40B4-BE49-F238E27FC236}">
                <a16:creationId xmlns:a16="http://schemas.microsoft.com/office/drawing/2014/main" id="{38AF7CD6-1376-3EE1-CC6A-162BBADE1F8A}"/>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4504874" y="5872781"/>
            <a:ext cx="432817" cy="342227"/>
          </a:xfrm>
          <a:prstGeom prst="rect">
            <a:avLst/>
          </a:prstGeom>
        </p:spPr>
      </p:pic>
      <p:pic>
        <p:nvPicPr>
          <p:cNvPr id="18" name="図 17" descr="QR コード&#10;&#10;自動的に生成された説明">
            <a:extLst>
              <a:ext uri="{FF2B5EF4-FFF2-40B4-BE49-F238E27FC236}">
                <a16:creationId xmlns:a16="http://schemas.microsoft.com/office/drawing/2014/main" id="{DA101303-2FA2-D463-C86C-2144B4170706}"/>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7586692" y="6290401"/>
            <a:ext cx="343870" cy="475351"/>
          </a:xfrm>
          <a:prstGeom prst="rect">
            <a:avLst/>
          </a:prstGeom>
        </p:spPr>
      </p:pic>
      <p:pic>
        <p:nvPicPr>
          <p:cNvPr id="7" name="図 6" descr="時計, メーター が含まれている画像&#10;&#10;自動的に生成された説明">
            <a:extLst>
              <a:ext uri="{FF2B5EF4-FFF2-40B4-BE49-F238E27FC236}">
                <a16:creationId xmlns:a16="http://schemas.microsoft.com/office/drawing/2014/main" id="{BD4481ED-DFAF-EEAE-7433-7D537630960D}"/>
              </a:ext>
            </a:extLst>
          </p:cNvPr>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566862" y="5802794"/>
            <a:ext cx="318146" cy="288551"/>
          </a:xfrm>
          <a:prstGeom prst="rect">
            <a:avLst/>
          </a:prstGeom>
        </p:spPr>
      </p:pic>
      <p:pic>
        <p:nvPicPr>
          <p:cNvPr id="14" name="図 13" descr="記号, ストリート, 挿絵, 交通 が含まれている画像&#10;&#10;自動的に生成された説明">
            <a:extLst>
              <a:ext uri="{FF2B5EF4-FFF2-40B4-BE49-F238E27FC236}">
                <a16:creationId xmlns:a16="http://schemas.microsoft.com/office/drawing/2014/main" id="{680389CF-ADB6-C7D9-EBBF-29349426BFCB}"/>
              </a:ext>
            </a:extLst>
          </p:cNvPr>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8040194" y="5802793"/>
            <a:ext cx="318146" cy="288551"/>
          </a:xfrm>
          <a:prstGeom prst="rect">
            <a:avLst/>
          </a:prstGeom>
        </p:spPr>
      </p:pic>
      <p:sp>
        <p:nvSpPr>
          <p:cNvPr id="10" name="テキスト ボックス 9">
            <a:extLst>
              <a:ext uri="{FF2B5EF4-FFF2-40B4-BE49-F238E27FC236}">
                <a16:creationId xmlns:a16="http://schemas.microsoft.com/office/drawing/2014/main" id="{F39E0F16-F39D-4D3D-BB8E-B22B8E8D96DC}"/>
              </a:ext>
            </a:extLst>
          </p:cNvPr>
          <p:cNvSpPr txBox="1"/>
          <p:nvPr/>
        </p:nvSpPr>
        <p:spPr>
          <a:xfrm>
            <a:off x="3617004" y="225755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C13C44DA-3622-3742-065B-9B090B2E92F3}"/>
              </a:ext>
            </a:extLst>
          </p:cNvPr>
          <p:cNvSpPr txBox="1"/>
          <p:nvPr/>
        </p:nvSpPr>
        <p:spPr>
          <a:xfrm>
            <a:off x="3609454" y="279387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6" name="テキスト ボックス 15">
            <a:extLst>
              <a:ext uri="{FF2B5EF4-FFF2-40B4-BE49-F238E27FC236}">
                <a16:creationId xmlns:a16="http://schemas.microsoft.com/office/drawing/2014/main" id="{3A2D32A5-9CA2-DA66-4189-1CAC4D817371}"/>
              </a:ext>
            </a:extLst>
          </p:cNvPr>
          <p:cNvSpPr txBox="1"/>
          <p:nvPr/>
        </p:nvSpPr>
        <p:spPr>
          <a:xfrm>
            <a:off x="0" y="225755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7" name="テキスト ボックス 16">
            <a:extLst>
              <a:ext uri="{FF2B5EF4-FFF2-40B4-BE49-F238E27FC236}">
                <a16:creationId xmlns:a16="http://schemas.microsoft.com/office/drawing/2014/main" id="{54260C1D-E793-8219-C5E9-D43E407B53D2}"/>
              </a:ext>
            </a:extLst>
          </p:cNvPr>
          <p:cNvSpPr txBox="1"/>
          <p:nvPr/>
        </p:nvSpPr>
        <p:spPr>
          <a:xfrm>
            <a:off x="-7550" y="279385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9" name="テキスト ボックス 18">
            <a:extLst>
              <a:ext uri="{FF2B5EF4-FFF2-40B4-BE49-F238E27FC236}">
                <a16:creationId xmlns:a16="http://schemas.microsoft.com/office/drawing/2014/main" id="{9B46C3D5-5EB4-2F90-5057-845597CD016B}"/>
              </a:ext>
            </a:extLst>
          </p:cNvPr>
          <p:cNvSpPr txBox="1"/>
          <p:nvPr/>
        </p:nvSpPr>
        <p:spPr>
          <a:xfrm>
            <a:off x="825905" y="441071"/>
            <a:ext cx="2313454"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機能ランプの位置・サイズ変更</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060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8BC3063D-B493-2D0B-F6E4-850AD2EB4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598" y="719134"/>
            <a:ext cx="5195184" cy="2922291"/>
          </a:xfrm>
          <a:prstGeom prst="rect">
            <a:avLst/>
          </a:prstGeom>
        </p:spPr>
      </p:pic>
      <p:pic>
        <p:nvPicPr>
          <p:cNvPr id="98" name="図 9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306" y="4521861"/>
            <a:ext cx="390121" cy="440041"/>
          </a:xfrm>
          <a:prstGeom prst="rect">
            <a:avLst/>
          </a:prstGeom>
        </p:spPr>
      </p:pic>
      <p:pic>
        <p:nvPicPr>
          <p:cNvPr id="101" name="図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804" y="4521068"/>
            <a:ext cx="399093" cy="440041"/>
          </a:xfrm>
          <a:prstGeom prst="rect">
            <a:avLst/>
          </a:prstGeom>
        </p:spPr>
      </p:pic>
      <p:pic>
        <p:nvPicPr>
          <p:cNvPr id="116" name="図 1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552" y="761052"/>
            <a:ext cx="345470" cy="321908"/>
          </a:xfrm>
          <a:prstGeom prst="rect">
            <a:avLst/>
          </a:prstGeom>
        </p:spPr>
      </p:pic>
      <p:pic>
        <p:nvPicPr>
          <p:cNvPr id="120" name="図 1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411" y="176299"/>
            <a:ext cx="345470" cy="348987"/>
          </a:xfrm>
          <a:prstGeom prst="rect">
            <a:avLst/>
          </a:prstGeom>
        </p:spPr>
      </p:pic>
      <p:pic>
        <p:nvPicPr>
          <p:cNvPr id="152" name="Picture 8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7266" y="157795"/>
            <a:ext cx="397435" cy="42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角丸四角形 238"/>
          <p:cNvSpPr/>
          <p:nvPr/>
        </p:nvSpPr>
        <p:spPr>
          <a:xfrm>
            <a:off x="5980873" y="2386130"/>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15</a:t>
            </a:r>
          </a:p>
        </p:txBody>
      </p:sp>
      <p:sp>
        <p:nvSpPr>
          <p:cNvPr id="240" name="角丸四角形 239"/>
          <p:cNvSpPr/>
          <p:nvPr/>
        </p:nvSpPr>
        <p:spPr>
          <a:xfrm>
            <a:off x="5980873" y="2929510"/>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16</a:t>
            </a:r>
          </a:p>
        </p:txBody>
      </p:sp>
      <p:sp>
        <p:nvSpPr>
          <p:cNvPr id="241" name="角丸四角形 240"/>
          <p:cNvSpPr/>
          <p:nvPr/>
        </p:nvSpPr>
        <p:spPr>
          <a:xfrm>
            <a:off x="5980873" y="3472892"/>
            <a:ext cx="360000" cy="38350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17</a:t>
            </a:r>
          </a:p>
        </p:txBody>
      </p:sp>
      <p:sp>
        <p:nvSpPr>
          <p:cNvPr id="242" name="角丸四角形 241"/>
          <p:cNvSpPr/>
          <p:nvPr/>
        </p:nvSpPr>
        <p:spPr>
          <a:xfrm>
            <a:off x="5980873" y="4012562"/>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18</a:t>
            </a:r>
          </a:p>
        </p:txBody>
      </p:sp>
      <p:pic>
        <p:nvPicPr>
          <p:cNvPr id="94" name="図 9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4772" y="5160297"/>
            <a:ext cx="446357" cy="503348"/>
          </a:xfrm>
          <a:prstGeom prst="rect">
            <a:avLst/>
          </a:prstGeom>
        </p:spPr>
      </p:pic>
      <p:pic>
        <p:nvPicPr>
          <p:cNvPr id="100" name="図 9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0837" y="5172472"/>
            <a:ext cx="395563" cy="523449"/>
          </a:xfrm>
          <a:prstGeom prst="rect">
            <a:avLst/>
          </a:prstGeom>
        </p:spPr>
      </p:pic>
      <p:pic>
        <p:nvPicPr>
          <p:cNvPr id="127" name="図 1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97559" y="3435745"/>
            <a:ext cx="355140" cy="478860"/>
          </a:xfrm>
          <a:prstGeom prst="rect">
            <a:avLst/>
          </a:prstGeom>
        </p:spPr>
      </p:pic>
      <p:pic>
        <p:nvPicPr>
          <p:cNvPr id="146" name="Picture 10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1361" y="4000318"/>
            <a:ext cx="386443" cy="419883"/>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3" name="角丸四角形 242"/>
          <p:cNvSpPr>
            <a:spLocks noChangeAspect="1"/>
          </p:cNvSpPr>
          <p:nvPr/>
        </p:nvSpPr>
        <p:spPr>
          <a:xfrm>
            <a:off x="5968219" y="4582957"/>
            <a:ext cx="360000" cy="40170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19</a:t>
            </a:r>
          </a:p>
        </p:txBody>
      </p:sp>
      <p:sp>
        <p:nvSpPr>
          <p:cNvPr id="244" name="角丸四角形 243"/>
          <p:cNvSpPr>
            <a:spLocks noChangeAspect="1"/>
          </p:cNvSpPr>
          <p:nvPr/>
        </p:nvSpPr>
        <p:spPr>
          <a:xfrm>
            <a:off x="5968219" y="5140826"/>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20</a:t>
            </a:r>
          </a:p>
        </p:txBody>
      </p:sp>
      <p:sp>
        <p:nvSpPr>
          <p:cNvPr id="245" name="角丸四角形 244"/>
          <p:cNvSpPr>
            <a:spLocks noChangeAspect="1"/>
          </p:cNvSpPr>
          <p:nvPr/>
        </p:nvSpPr>
        <p:spPr>
          <a:xfrm>
            <a:off x="5963310" y="5699438"/>
            <a:ext cx="360000" cy="39463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21</a:t>
            </a:r>
          </a:p>
        </p:txBody>
      </p:sp>
      <p:grpSp>
        <p:nvGrpSpPr>
          <p:cNvPr id="171" name="グループ化 170"/>
          <p:cNvGrpSpPr>
            <a:grpSpLocks noChangeAspect="1"/>
          </p:cNvGrpSpPr>
          <p:nvPr/>
        </p:nvGrpSpPr>
        <p:grpSpPr>
          <a:xfrm>
            <a:off x="9162626" y="4346732"/>
            <a:ext cx="342000" cy="342000"/>
            <a:chOff x="3081056" y="2535347"/>
            <a:chExt cx="324000" cy="324000"/>
          </a:xfrm>
        </p:grpSpPr>
        <p:sp>
          <p:nvSpPr>
            <p:cNvPr id="178" name="角丸四角形 177"/>
            <p:cNvSpPr/>
            <p:nvPr/>
          </p:nvSpPr>
          <p:spPr>
            <a:xfrm>
              <a:off x="3081056" y="2535347"/>
              <a:ext cx="324000" cy="324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179" name="図 17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83018" y="2535347"/>
              <a:ext cx="320076" cy="324000"/>
            </a:xfrm>
            <a:prstGeom prst="rect">
              <a:avLst/>
            </a:prstGeom>
          </p:spPr>
        </p:pic>
      </p:grpSp>
      <p:grpSp>
        <p:nvGrpSpPr>
          <p:cNvPr id="180" name="グループ化 179"/>
          <p:cNvGrpSpPr/>
          <p:nvPr/>
        </p:nvGrpSpPr>
        <p:grpSpPr>
          <a:xfrm>
            <a:off x="9599710" y="4349041"/>
            <a:ext cx="342000" cy="342000"/>
            <a:chOff x="7471833" y="4825429"/>
            <a:chExt cx="342000" cy="342000"/>
          </a:xfrm>
        </p:grpSpPr>
        <p:sp>
          <p:nvSpPr>
            <p:cNvPr id="181" name="角丸四角形 180"/>
            <p:cNvSpPr/>
            <p:nvPr/>
          </p:nvSpPr>
          <p:spPr>
            <a:xfrm>
              <a:off x="7471833" y="4825429"/>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185" name="図 184"/>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475976" y="4825429"/>
              <a:ext cx="337857" cy="342000"/>
            </a:xfrm>
            <a:prstGeom prst="rect">
              <a:avLst/>
            </a:prstGeom>
          </p:spPr>
        </p:pic>
      </p:grpSp>
      <p:grpSp>
        <p:nvGrpSpPr>
          <p:cNvPr id="186" name="グループ化 185"/>
          <p:cNvGrpSpPr/>
          <p:nvPr/>
        </p:nvGrpSpPr>
        <p:grpSpPr>
          <a:xfrm>
            <a:off x="8732897" y="4342421"/>
            <a:ext cx="343004" cy="346311"/>
            <a:chOff x="8307851" y="4836627"/>
            <a:chExt cx="343004" cy="346311"/>
          </a:xfrm>
        </p:grpSpPr>
        <p:sp>
          <p:nvSpPr>
            <p:cNvPr id="212" name="角丸四角形 211"/>
            <p:cNvSpPr/>
            <p:nvPr/>
          </p:nvSpPr>
          <p:spPr>
            <a:xfrm>
              <a:off x="8307851" y="4840938"/>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pic>
          <p:nvPicPr>
            <p:cNvPr id="214" name="図 2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12998" y="4836627"/>
              <a:ext cx="337857" cy="342000"/>
            </a:xfrm>
            <a:prstGeom prst="rect">
              <a:avLst/>
            </a:prstGeom>
          </p:spPr>
        </p:pic>
      </p:grpSp>
      <p:sp>
        <p:nvSpPr>
          <p:cNvPr id="249" name="角丸四角形 248"/>
          <p:cNvSpPr>
            <a:spLocks noChangeAspect="1"/>
          </p:cNvSpPr>
          <p:nvPr/>
        </p:nvSpPr>
        <p:spPr>
          <a:xfrm>
            <a:off x="8247008" y="3130617"/>
            <a:ext cx="360000" cy="397995"/>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28</a:t>
            </a:r>
          </a:p>
        </p:txBody>
      </p:sp>
      <p:sp>
        <p:nvSpPr>
          <p:cNvPr id="253" name="Text Box 791"/>
          <p:cNvSpPr txBox="1">
            <a:spLocks noChangeArrowheads="1"/>
          </p:cNvSpPr>
          <p:nvPr/>
        </p:nvSpPr>
        <p:spPr bwMode="auto">
          <a:xfrm>
            <a:off x="8072709" y="5319445"/>
            <a:ext cx="3188312" cy="86745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※アイコンは左から優先度の高い順</a:t>
            </a:r>
          </a:p>
          <a:p>
            <a:pPr>
              <a:lnSpc>
                <a:spcPts val="1001"/>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※優先順位の高いアイコンが表示されているときに</a:t>
            </a:r>
          </a:p>
          <a:p>
            <a:pPr>
              <a:lnSpc>
                <a:spcPts val="1100"/>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　 優先順位の低いアイコンの表示指令があった場合</a:t>
            </a:r>
          </a:p>
          <a:p>
            <a:pPr>
              <a:lnSpc>
                <a:spcPts val="1100"/>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　 はアイコン拡大表示のみ行い通常表示はしない。</a:t>
            </a: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97" name="図 9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69189" y="1983083"/>
            <a:ext cx="393652" cy="504441"/>
          </a:xfrm>
          <a:prstGeom prst="rect">
            <a:avLst/>
          </a:prstGeom>
        </p:spPr>
      </p:pic>
      <p:pic>
        <p:nvPicPr>
          <p:cNvPr id="104" name="図 10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02859" y="1974614"/>
            <a:ext cx="304763" cy="504441"/>
          </a:xfrm>
          <a:prstGeom prst="rect">
            <a:avLst/>
          </a:prstGeom>
        </p:spPr>
      </p:pic>
      <p:sp>
        <p:nvSpPr>
          <p:cNvPr id="254" name="角丸四角形 253"/>
          <p:cNvSpPr>
            <a:spLocks noChangeAspect="1"/>
          </p:cNvSpPr>
          <p:nvPr/>
        </p:nvSpPr>
        <p:spPr>
          <a:xfrm>
            <a:off x="8248199" y="3733279"/>
            <a:ext cx="360000" cy="40170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29</a:t>
            </a:r>
          </a:p>
        </p:txBody>
      </p:sp>
      <p:sp>
        <p:nvSpPr>
          <p:cNvPr id="255" name="角丸四角形 254"/>
          <p:cNvSpPr>
            <a:spLocks noChangeAspect="1"/>
          </p:cNvSpPr>
          <p:nvPr/>
        </p:nvSpPr>
        <p:spPr>
          <a:xfrm>
            <a:off x="8253801" y="4292175"/>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30</a:t>
            </a:r>
          </a:p>
        </p:txBody>
      </p:sp>
      <p:grpSp>
        <p:nvGrpSpPr>
          <p:cNvPr id="12" name="グループ化 11"/>
          <p:cNvGrpSpPr/>
          <p:nvPr/>
        </p:nvGrpSpPr>
        <p:grpSpPr>
          <a:xfrm>
            <a:off x="8238416" y="176299"/>
            <a:ext cx="3022605" cy="1711701"/>
            <a:chOff x="9072252" y="961599"/>
            <a:chExt cx="3022605" cy="1711701"/>
          </a:xfrm>
        </p:grpSpPr>
        <p:pic>
          <p:nvPicPr>
            <p:cNvPr id="153" name="Picture 79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79250" y="1940344"/>
              <a:ext cx="186418" cy="21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79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53329" y="1930820"/>
              <a:ext cx="152400" cy="23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79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77568" y="1470594"/>
              <a:ext cx="205468" cy="2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8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37466" y="1036634"/>
              <a:ext cx="123826" cy="2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8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4157" y="1360565"/>
              <a:ext cx="342900"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8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51718" y="977030"/>
              <a:ext cx="238124"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8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26114" y="1105549"/>
              <a:ext cx="180974" cy="2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8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183212" y="994961"/>
              <a:ext cx="304800" cy="3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8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211786" y="1345599"/>
              <a:ext cx="219076" cy="34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8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07776" y="1753553"/>
              <a:ext cx="314325" cy="37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8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10427" y="1763079"/>
              <a:ext cx="276226" cy="38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8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03025" y="2275261"/>
              <a:ext cx="133349" cy="28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84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049118" y="2281983"/>
              <a:ext cx="209550" cy="2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84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499764" y="2258887"/>
              <a:ext cx="209550" cy="30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84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306293" y="2329609"/>
              <a:ext cx="123826" cy="19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84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756938" y="2316037"/>
              <a:ext cx="123826" cy="19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84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869725" y="2351462"/>
              <a:ext cx="76201" cy="18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84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572377" y="1442928"/>
              <a:ext cx="114300" cy="20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右中かっこ 186"/>
            <p:cNvSpPr/>
            <p:nvPr/>
          </p:nvSpPr>
          <p:spPr>
            <a:xfrm>
              <a:off x="11433850" y="1002784"/>
              <a:ext cx="332014" cy="1588379"/>
            </a:xfrm>
            <a:prstGeom prst="rightBrace">
              <a:avLst>
                <a:gd name="adj1" fmla="val 8333"/>
                <a:gd name="adj2" fmla="val 50704"/>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ja-JP" altLang="en-US" dirty="0"/>
            </a:p>
          </p:txBody>
        </p:sp>
        <p:sp>
          <p:nvSpPr>
            <p:cNvPr id="6" name="テキスト ボックス 5"/>
            <p:cNvSpPr txBox="1"/>
            <p:nvPr/>
          </p:nvSpPr>
          <p:spPr>
            <a:xfrm>
              <a:off x="11740914" y="1311389"/>
              <a:ext cx="353943" cy="1361911"/>
            </a:xfrm>
            <a:prstGeom prst="rect">
              <a:avLst/>
            </a:prstGeom>
            <a:noFill/>
          </p:spPr>
          <p:txBody>
            <a:bodyPr vert="eaVert" wrap="none" rtlCol="0">
              <a:spAutoFit/>
            </a:bodyPr>
            <a:lstStyle/>
            <a:p>
              <a:r>
                <a:rPr lang="ja-JP" altLang="en-US" sz="1100" dirty="0">
                  <a:latin typeface="Meiryo UI" panose="020B0604030504040204" pitchFamily="50" charset="-128"/>
                  <a:ea typeface="Meiryo UI" panose="020B0604030504040204" pitchFamily="50" charset="-128"/>
                  <a:cs typeface="Meiryo UI" panose="020B0604030504040204" pitchFamily="50" charset="-128"/>
                </a:rPr>
                <a:t>いずれか３つを表示</a:t>
              </a:r>
            </a:p>
          </p:txBody>
        </p:sp>
        <p:sp>
          <p:nvSpPr>
            <p:cNvPr id="250" name="角丸四角形 249"/>
            <p:cNvSpPr>
              <a:spLocks noChangeAspect="1"/>
            </p:cNvSpPr>
            <p:nvPr/>
          </p:nvSpPr>
          <p:spPr>
            <a:xfrm>
              <a:off x="9072252" y="961599"/>
              <a:ext cx="360000" cy="39873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23</a:t>
              </a:r>
            </a:p>
          </p:txBody>
        </p:sp>
        <p:sp>
          <p:nvSpPr>
            <p:cNvPr id="251" name="角丸四角形 250"/>
            <p:cNvSpPr>
              <a:spLocks noChangeAspect="1"/>
            </p:cNvSpPr>
            <p:nvPr/>
          </p:nvSpPr>
          <p:spPr>
            <a:xfrm>
              <a:off x="9072252" y="1647094"/>
              <a:ext cx="360000" cy="397989"/>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24</a:t>
              </a:r>
            </a:p>
          </p:txBody>
        </p:sp>
        <p:sp>
          <p:nvSpPr>
            <p:cNvPr id="252" name="角丸四角形 251"/>
            <p:cNvSpPr>
              <a:spLocks noChangeAspect="1"/>
            </p:cNvSpPr>
            <p:nvPr/>
          </p:nvSpPr>
          <p:spPr>
            <a:xfrm>
              <a:off x="9072252" y="2263585"/>
              <a:ext cx="360000" cy="397993"/>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25</a:t>
              </a:r>
            </a:p>
          </p:txBody>
        </p:sp>
        <p:pic>
          <p:nvPicPr>
            <p:cNvPr id="129" name="図 12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16200000">
              <a:off x="10878762" y="994961"/>
              <a:ext cx="360000" cy="360000"/>
            </a:xfrm>
            <a:prstGeom prst="rect">
              <a:avLst/>
            </a:prstGeom>
          </p:spPr>
        </p:pic>
        <p:pic>
          <p:nvPicPr>
            <p:cNvPr id="130" name="図 12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rot="16200000">
              <a:off x="11252756" y="1083885"/>
              <a:ext cx="216000" cy="216000"/>
            </a:xfrm>
            <a:prstGeom prst="rect">
              <a:avLst/>
            </a:prstGeom>
          </p:spPr>
        </p:pic>
      </p:grpSp>
      <p:pic>
        <p:nvPicPr>
          <p:cNvPr id="105" name="図 10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772681" y="2586746"/>
            <a:ext cx="304763" cy="499639"/>
          </a:xfrm>
          <a:prstGeom prst="rect">
            <a:avLst/>
          </a:prstGeom>
        </p:spPr>
      </p:pic>
      <p:pic>
        <p:nvPicPr>
          <p:cNvPr id="106" name="図 105"/>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180419" y="2591070"/>
            <a:ext cx="319372" cy="499639"/>
          </a:xfrm>
          <a:prstGeom prst="rect">
            <a:avLst/>
          </a:prstGeom>
        </p:spPr>
      </p:pic>
      <p:pic>
        <p:nvPicPr>
          <p:cNvPr id="117" name="図 116"/>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807301" y="5773425"/>
            <a:ext cx="380404" cy="318459"/>
          </a:xfrm>
          <a:prstGeom prst="rect">
            <a:avLst/>
          </a:prstGeom>
        </p:spPr>
      </p:pic>
      <p:pic>
        <p:nvPicPr>
          <p:cNvPr id="118" name="図 117"/>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274472" y="5755335"/>
            <a:ext cx="310268" cy="382869"/>
          </a:xfrm>
          <a:prstGeom prst="rect">
            <a:avLst/>
          </a:prstGeom>
        </p:spPr>
      </p:pic>
      <p:pic>
        <p:nvPicPr>
          <p:cNvPr id="119" name="図 11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654030" y="5770865"/>
            <a:ext cx="313995" cy="372709"/>
          </a:xfrm>
          <a:prstGeom prst="rect">
            <a:avLst/>
          </a:prstGeom>
        </p:spPr>
      </p:pic>
      <p:pic>
        <p:nvPicPr>
          <p:cNvPr id="176" name="Picture 85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454699" y="5799007"/>
            <a:ext cx="321609" cy="33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角丸四角形 245"/>
          <p:cNvSpPr>
            <a:spLocks noChangeAspect="1"/>
          </p:cNvSpPr>
          <p:nvPr/>
        </p:nvSpPr>
        <p:spPr>
          <a:xfrm>
            <a:off x="5972502" y="6247742"/>
            <a:ext cx="360000" cy="39428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22</a:t>
            </a:r>
          </a:p>
        </p:txBody>
      </p:sp>
      <p:sp>
        <p:nvSpPr>
          <p:cNvPr id="247" name="角丸四角形 246"/>
          <p:cNvSpPr>
            <a:spLocks noChangeAspect="1"/>
          </p:cNvSpPr>
          <p:nvPr/>
        </p:nvSpPr>
        <p:spPr>
          <a:xfrm>
            <a:off x="8244688" y="2015234"/>
            <a:ext cx="360000" cy="41125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26</a:t>
            </a:r>
          </a:p>
        </p:txBody>
      </p:sp>
      <p:sp>
        <p:nvSpPr>
          <p:cNvPr id="248" name="角丸四角形 247"/>
          <p:cNvSpPr>
            <a:spLocks noChangeAspect="1"/>
          </p:cNvSpPr>
          <p:nvPr/>
        </p:nvSpPr>
        <p:spPr>
          <a:xfrm>
            <a:off x="8244688" y="2582655"/>
            <a:ext cx="360000" cy="413867"/>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27</a:t>
            </a:r>
          </a:p>
        </p:txBody>
      </p:sp>
      <p:pic>
        <p:nvPicPr>
          <p:cNvPr id="259" name="Picture 1515"/>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8758210" y="3816269"/>
            <a:ext cx="323851" cy="288551"/>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7" name="角丸四角形 236"/>
          <p:cNvSpPr/>
          <p:nvPr/>
        </p:nvSpPr>
        <p:spPr>
          <a:xfrm>
            <a:off x="5968219" y="1275444"/>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13</a:t>
            </a:r>
          </a:p>
        </p:txBody>
      </p:sp>
      <p:sp>
        <p:nvSpPr>
          <p:cNvPr id="238" name="角丸四角形 237"/>
          <p:cNvSpPr/>
          <p:nvPr/>
        </p:nvSpPr>
        <p:spPr>
          <a:xfrm>
            <a:off x="5968219" y="1818826"/>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14</a:t>
            </a:r>
          </a:p>
        </p:txBody>
      </p:sp>
      <p:pic>
        <p:nvPicPr>
          <p:cNvPr id="173" name="図 17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451551" y="2345050"/>
            <a:ext cx="510531" cy="510531"/>
          </a:xfrm>
          <a:prstGeom prst="rect">
            <a:avLst/>
          </a:prstGeom>
        </p:spPr>
      </p:pic>
      <p:pic>
        <p:nvPicPr>
          <p:cNvPr id="210" name="図 209"/>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53319" y="2876107"/>
            <a:ext cx="500224" cy="500224"/>
          </a:xfrm>
          <a:prstGeom prst="rect">
            <a:avLst/>
          </a:prstGeom>
        </p:spPr>
      </p:pic>
      <p:pic>
        <p:nvPicPr>
          <p:cNvPr id="211" name="図 210"/>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966447" y="2879628"/>
            <a:ext cx="513179" cy="513179"/>
          </a:xfrm>
          <a:prstGeom prst="rect">
            <a:avLst/>
          </a:prstGeom>
        </p:spPr>
      </p:pic>
      <p:pic>
        <p:nvPicPr>
          <p:cNvPr id="99" name="図 98"/>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483117" y="1784234"/>
            <a:ext cx="342857" cy="457358"/>
          </a:xfrm>
          <a:prstGeom prst="rect">
            <a:avLst/>
          </a:prstGeom>
        </p:spPr>
      </p:pic>
      <p:pic>
        <p:nvPicPr>
          <p:cNvPr id="103" name="図 102"/>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750737" y="5998140"/>
            <a:ext cx="484453" cy="453648"/>
          </a:xfrm>
          <a:prstGeom prst="rect">
            <a:avLst/>
          </a:prstGeom>
        </p:spPr>
      </p:pic>
      <p:pic>
        <p:nvPicPr>
          <p:cNvPr id="107" name="図 106"/>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957369" y="1805863"/>
            <a:ext cx="420960" cy="427157"/>
          </a:xfrm>
          <a:prstGeom prst="rect">
            <a:avLst/>
          </a:prstGeom>
        </p:spPr>
      </p:pic>
      <p:pic>
        <p:nvPicPr>
          <p:cNvPr id="121" name="図 120"/>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822007" y="4415970"/>
            <a:ext cx="327388" cy="342228"/>
          </a:xfrm>
          <a:prstGeom prst="rect">
            <a:avLst/>
          </a:prstGeom>
        </p:spPr>
      </p:pic>
      <p:pic>
        <p:nvPicPr>
          <p:cNvPr id="122" name="図 121"/>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855126" y="5544819"/>
            <a:ext cx="330590" cy="342228"/>
          </a:xfrm>
          <a:prstGeom prst="rect">
            <a:avLst/>
          </a:prstGeom>
        </p:spPr>
      </p:pic>
      <p:pic>
        <p:nvPicPr>
          <p:cNvPr id="123" name="図 122"/>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481738" y="5504791"/>
            <a:ext cx="268635" cy="342226"/>
          </a:xfrm>
          <a:prstGeom prst="rect">
            <a:avLst/>
          </a:prstGeom>
        </p:spPr>
      </p:pic>
      <p:pic>
        <p:nvPicPr>
          <p:cNvPr id="124" name="図 123"/>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300598" y="5533929"/>
            <a:ext cx="350912" cy="308299"/>
          </a:xfrm>
          <a:prstGeom prst="rect">
            <a:avLst/>
          </a:prstGeom>
        </p:spPr>
      </p:pic>
      <p:pic>
        <p:nvPicPr>
          <p:cNvPr id="125" name="図 124"/>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319071" y="3857295"/>
            <a:ext cx="371234" cy="253035"/>
          </a:xfrm>
          <a:prstGeom prst="rect">
            <a:avLst/>
          </a:prstGeom>
        </p:spPr>
      </p:pic>
      <p:pic>
        <p:nvPicPr>
          <p:cNvPr id="126" name="図 125"/>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740511" y="5495351"/>
            <a:ext cx="273351" cy="342226"/>
          </a:xfrm>
          <a:prstGeom prst="rect">
            <a:avLst/>
          </a:prstGeom>
        </p:spPr>
      </p:pic>
      <p:pic>
        <p:nvPicPr>
          <p:cNvPr id="128" name="図 127"/>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4133562" y="5492791"/>
            <a:ext cx="223540" cy="342226"/>
          </a:xfrm>
          <a:prstGeom prst="rect">
            <a:avLst/>
          </a:prstGeom>
        </p:spPr>
      </p:pic>
      <p:pic>
        <p:nvPicPr>
          <p:cNvPr id="138" name="Picture 103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300109" y="4925997"/>
            <a:ext cx="295275" cy="31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826"/>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317816" y="6019848"/>
            <a:ext cx="408853" cy="43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827"/>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735634" y="6018170"/>
            <a:ext cx="431470" cy="45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828"/>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679980" y="6016487"/>
            <a:ext cx="420620" cy="44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図 149"/>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4195680" y="6044715"/>
            <a:ext cx="419660" cy="392670"/>
          </a:xfrm>
          <a:prstGeom prst="rect">
            <a:avLst/>
          </a:prstGeom>
        </p:spPr>
      </p:pic>
      <p:pic>
        <p:nvPicPr>
          <p:cNvPr id="151" name="Picture 853"/>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319109" y="4287950"/>
            <a:ext cx="408853" cy="45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864"/>
          <p:cNvPicPr>
            <a:picLocks noChangeAspect="1" noChangeArrowheads="1"/>
          </p:cNvPicPr>
          <p:nvPr/>
        </p:nvPicPr>
        <p:blipFill>
          <a:blip r:embed="rId6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8925" y="4928177"/>
            <a:ext cx="313970" cy="48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867"/>
          <p:cNvPicPr>
            <a:picLocks noChangeAspect="1" noChangeArrowheads="1"/>
          </p:cNvPicPr>
          <p:nvPr/>
        </p:nvPicPr>
        <p:blipFill>
          <a:blip r:embed="rId6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368" y="4914249"/>
            <a:ext cx="355625" cy="44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角丸四角形 217"/>
          <p:cNvSpPr/>
          <p:nvPr/>
        </p:nvSpPr>
        <p:spPr>
          <a:xfrm>
            <a:off x="340123" y="3875394"/>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a:t>
            </a:r>
          </a:p>
        </p:txBody>
      </p:sp>
      <p:sp>
        <p:nvSpPr>
          <p:cNvPr id="220" name="角丸四角形 219"/>
          <p:cNvSpPr/>
          <p:nvPr/>
        </p:nvSpPr>
        <p:spPr>
          <a:xfrm>
            <a:off x="340123" y="4427354"/>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a:t>
            </a:r>
          </a:p>
        </p:txBody>
      </p:sp>
      <p:sp>
        <p:nvSpPr>
          <p:cNvPr id="227" name="角丸四角形 226"/>
          <p:cNvSpPr/>
          <p:nvPr/>
        </p:nvSpPr>
        <p:spPr>
          <a:xfrm>
            <a:off x="340123" y="4979316"/>
            <a:ext cx="360000" cy="38350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a:t>
            </a:r>
          </a:p>
        </p:txBody>
      </p:sp>
      <p:sp>
        <p:nvSpPr>
          <p:cNvPr id="228" name="角丸四角形 227"/>
          <p:cNvSpPr/>
          <p:nvPr/>
        </p:nvSpPr>
        <p:spPr>
          <a:xfrm>
            <a:off x="340123" y="5527566"/>
            <a:ext cx="360000" cy="39602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4</a:t>
            </a:r>
          </a:p>
        </p:txBody>
      </p:sp>
      <p:sp>
        <p:nvSpPr>
          <p:cNvPr id="229" name="角丸四角形 228"/>
          <p:cNvSpPr/>
          <p:nvPr/>
        </p:nvSpPr>
        <p:spPr>
          <a:xfrm>
            <a:off x="340123" y="6088334"/>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5</a:t>
            </a:r>
          </a:p>
        </p:txBody>
      </p:sp>
      <p:sp>
        <p:nvSpPr>
          <p:cNvPr id="230" name="角丸四角形 229"/>
          <p:cNvSpPr/>
          <p:nvPr/>
        </p:nvSpPr>
        <p:spPr>
          <a:xfrm>
            <a:off x="2840492" y="3857978"/>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6</a:t>
            </a:r>
          </a:p>
        </p:txBody>
      </p:sp>
      <p:sp>
        <p:nvSpPr>
          <p:cNvPr id="231" name="角丸四角形 230"/>
          <p:cNvSpPr/>
          <p:nvPr/>
        </p:nvSpPr>
        <p:spPr>
          <a:xfrm>
            <a:off x="2840492" y="4409940"/>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7</a:t>
            </a:r>
          </a:p>
        </p:txBody>
      </p:sp>
      <p:sp>
        <p:nvSpPr>
          <p:cNvPr id="232" name="角丸四角形 231"/>
          <p:cNvSpPr/>
          <p:nvPr/>
        </p:nvSpPr>
        <p:spPr>
          <a:xfrm>
            <a:off x="2840492" y="4961902"/>
            <a:ext cx="360000" cy="39674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8</a:t>
            </a:r>
          </a:p>
        </p:txBody>
      </p:sp>
      <p:sp>
        <p:nvSpPr>
          <p:cNvPr id="233" name="角丸四角形 232"/>
          <p:cNvSpPr/>
          <p:nvPr/>
        </p:nvSpPr>
        <p:spPr>
          <a:xfrm>
            <a:off x="2840492" y="6081891"/>
            <a:ext cx="360000" cy="377689"/>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10</a:t>
            </a:r>
          </a:p>
        </p:txBody>
      </p:sp>
      <p:sp>
        <p:nvSpPr>
          <p:cNvPr id="234" name="角丸四角形 233"/>
          <p:cNvSpPr/>
          <p:nvPr/>
        </p:nvSpPr>
        <p:spPr>
          <a:xfrm>
            <a:off x="2840492" y="5523390"/>
            <a:ext cx="360000" cy="393753"/>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9</a:t>
            </a:r>
          </a:p>
        </p:txBody>
      </p:sp>
      <p:sp>
        <p:nvSpPr>
          <p:cNvPr id="235" name="角丸四角形 234"/>
          <p:cNvSpPr/>
          <p:nvPr/>
        </p:nvSpPr>
        <p:spPr>
          <a:xfrm>
            <a:off x="5970723" y="164119"/>
            <a:ext cx="360000" cy="387216"/>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11</a:t>
            </a:r>
          </a:p>
        </p:txBody>
      </p:sp>
      <p:sp>
        <p:nvSpPr>
          <p:cNvPr id="236" name="角丸四角形 235"/>
          <p:cNvSpPr/>
          <p:nvPr/>
        </p:nvSpPr>
        <p:spPr>
          <a:xfrm>
            <a:off x="5970723" y="716083"/>
            <a:ext cx="360000" cy="387212"/>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12</a:t>
            </a:r>
          </a:p>
        </p:txBody>
      </p:sp>
      <p:grpSp>
        <p:nvGrpSpPr>
          <p:cNvPr id="3" name="グループ化 2"/>
          <p:cNvGrpSpPr/>
          <p:nvPr/>
        </p:nvGrpSpPr>
        <p:grpSpPr>
          <a:xfrm>
            <a:off x="799420" y="5998140"/>
            <a:ext cx="793538" cy="453648"/>
            <a:chOff x="5040218" y="4082726"/>
            <a:chExt cx="793538" cy="453648"/>
          </a:xfrm>
        </p:grpSpPr>
        <p:pic>
          <p:nvPicPr>
            <p:cNvPr id="141" name="図 140"/>
            <p:cNvPicPr>
              <a:picLocks/>
            </p:cNvPicPr>
            <p:nvPr/>
          </p:nvPicPr>
          <p:blipFill>
            <a:blip r:embed="rId49">
              <a:extLst>
                <a:ext uri="{28A0092B-C50C-407E-A947-70E740481C1C}">
                  <a14:useLocalDpi xmlns:a14="http://schemas.microsoft.com/office/drawing/2010/main" val="0"/>
                </a:ext>
              </a:extLst>
            </a:blip>
            <a:stretch>
              <a:fillRect/>
            </a:stretch>
          </p:blipFill>
          <p:spPr>
            <a:xfrm>
              <a:off x="5040218" y="4082726"/>
              <a:ext cx="396000" cy="453648"/>
            </a:xfrm>
            <a:prstGeom prst="rect">
              <a:avLst/>
            </a:prstGeom>
          </p:spPr>
        </p:pic>
        <p:pic>
          <p:nvPicPr>
            <p:cNvPr id="177" name="図 176"/>
            <p:cNvPicPr>
              <a:picLocks/>
            </p:cNvPicPr>
            <p:nvPr/>
          </p:nvPicPr>
          <p:blipFill>
            <a:blip r:embed="rId49">
              <a:extLst>
                <a:ext uri="{28A0092B-C50C-407E-A947-70E740481C1C}">
                  <a14:useLocalDpi xmlns:a14="http://schemas.microsoft.com/office/drawing/2010/main" val="0"/>
                </a:ext>
              </a:extLst>
            </a:blip>
            <a:stretch>
              <a:fillRect/>
            </a:stretch>
          </p:blipFill>
          <p:spPr>
            <a:xfrm flipH="1">
              <a:off x="5437756" y="4082750"/>
              <a:ext cx="396000" cy="453600"/>
            </a:xfrm>
            <a:prstGeom prst="rect">
              <a:avLst/>
            </a:prstGeom>
          </p:spPr>
        </p:pic>
      </p:grpSp>
      <p:pic>
        <p:nvPicPr>
          <p:cNvPr id="216" name="図 215"/>
          <p:cNvPicPr>
            <a:picLocks noChangeAspect="1"/>
          </p:cNvPicPr>
          <p:nvPr/>
        </p:nvPicPr>
        <p:blipFill rotWithShape="1">
          <a:blip r:embed="rId66" cstate="email">
            <a:extLst>
              <a:ext uri="{28A0092B-C50C-407E-A947-70E740481C1C}">
                <a14:useLocalDpi xmlns:a14="http://schemas.microsoft.com/office/drawing/2010/main"/>
              </a:ext>
            </a:extLst>
          </a:blip>
          <a:srcRect/>
          <a:stretch/>
        </p:blipFill>
        <p:spPr>
          <a:xfrm>
            <a:off x="6460837" y="6267443"/>
            <a:ext cx="385073" cy="361498"/>
          </a:xfrm>
          <a:prstGeom prst="rect">
            <a:avLst/>
          </a:prstGeom>
          <a:noFill/>
        </p:spPr>
      </p:pic>
      <p:pic>
        <p:nvPicPr>
          <p:cNvPr id="5" name="図 4"/>
          <p:cNvPicPr>
            <a:picLocks noChangeAspect="1"/>
          </p:cNvPicPr>
          <p:nvPr/>
        </p:nvPicPr>
        <p:blipFill>
          <a:blip r:embed="rId67"/>
          <a:stretch>
            <a:fillRect/>
          </a:stretch>
        </p:blipFill>
        <p:spPr>
          <a:xfrm>
            <a:off x="1630820" y="3878914"/>
            <a:ext cx="331737" cy="505996"/>
          </a:xfrm>
          <a:prstGeom prst="rect">
            <a:avLst/>
          </a:prstGeom>
        </p:spPr>
      </p:pic>
      <p:pic>
        <p:nvPicPr>
          <p:cNvPr id="9" name="図 8"/>
          <p:cNvPicPr>
            <a:picLocks noChangeAspect="1"/>
          </p:cNvPicPr>
          <p:nvPr/>
        </p:nvPicPr>
        <p:blipFill>
          <a:blip r:embed="rId68"/>
          <a:stretch>
            <a:fillRect/>
          </a:stretch>
        </p:blipFill>
        <p:spPr>
          <a:xfrm>
            <a:off x="1990088" y="3882127"/>
            <a:ext cx="373450" cy="501175"/>
          </a:xfrm>
          <a:prstGeom prst="rect">
            <a:avLst/>
          </a:prstGeom>
        </p:spPr>
      </p:pic>
      <p:sp>
        <p:nvSpPr>
          <p:cNvPr id="213" name="角丸四角形 212"/>
          <p:cNvSpPr>
            <a:spLocks noChangeAspect="1"/>
          </p:cNvSpPr>
          <p:nvPr/>
        </p:nvSpPr>
        <p:spPr>
          <a:xfrm>
            <a:off x="387925" y="718987"/>
            <a:ext cx="287561" cy="319512"/>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a:t>
            </a:r>
          </a:p>
        </p:txBody>
      </p:sp>
      <p:sp>
        <p:nvSpPr>
          <p:cNvPr id="217" name="角丸四角形 216"/>
          <p:cNvSpPr>
            <a:spLocks noChangeAspect="1"/>
          </p:cNvSpPr>
          <p:nvPr/>
        </p:nvSpPr>
        <p:spPr>
          <a:xfrm>
            <a:off x="2313561" y="2116636"/>
            <a:ext cx="287561" cy="319512"/>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a:t>
            </a:r>
          </a:p>
        </p:txBody>
      </p:sp>
      <p:sp>
        <p:nvSpPr>
          <p:cNvPr id="219" name="角丸四角形 218"/>
          <p:cNvSpPr>
            <a:spLocks noChangeAspect="1"/>
          </p:cNvSpPr>
          <p:nvPr/>
        </p:nvSpPr>
        <p:spPr>
          <a:xfrm>
            <a:off x="5251388" y="715039"/>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4</a:t>
            </a:r>
          </a:p>
        </p:txBody>
      </p:sp>
      <p:sp>
        <p:nvSpPr>
          <p:cNvPr id="221" name="角丸四角形 220"/>
          <p:cNvSpPr>
            <a:spLocks noChangeAspect="1"/>
          </p:cNvSpPr>
          <p:nvPr/>
        </p:nvSpPr>
        <p:spPr>
          <a:xfrm>
            <a:off x="470391" y="2110158"/>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5</a:t>
            </a:r>
          </a:p>
        </p:txBody>
      </p:sp>
      <p:sp>
        <p:nvSpPr>
          <p:cNvPr id="222" name="角丸四角形 221"/>
          <p:cNvSpPr>
            <a:spLocks noChangeAspect="1"/>
          </p:cNvSpPr>
          <p:nvPr/>
        </p:nvSpPr>
        <p:spPr>
          <a:xfrm>
            <a:off x="906445" y="2118051"/>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6</a:t>
            </a:r>
          </a:p>
        </p:txBody>
      </p:sp>
      <p:sp>
        <p:nvSpPr>
          <p:cNvPr id="223" name="角丸四角形 222"/>
          <p:cNvSpPr>
            <a:spLocks noChangeAspect="1"/>
          </p:cNvSpPr>
          <p:nvPr/>
        </p:nvSpPr>
        <p:spPr>
          <a:xfrm>
            <a:off x="1382724" y="2111585"/>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7</a:t>
            </a:r>
          </a:p>
        </p:txBody>
      </p:sp>
      <p:sp>
        <p:nvSpPr>
          <p:cNvPr id="224" name="角丸四角形 223"/>
          <p:cNvSpPr>
            <a:spLocks noChangeAspect="1"/>
          </p:cNvSpPr>
          <p:nvPr/>
        </p:nvSpPr>
        <p:spPr>
          <a:xfrm>
            <a:off x="440729" y="1057500"/>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8</a:t>
            </a:r>
          </a:p>
        </p:txBody>
      </p:sp>
      <p:sp>
        <p:nvSpPr>
          <p:cNvPr id="225" name="角丸四角形 224"/>
          <p:cNvSpPr>
            <a:spLocks noChangeAspect="1"/>
          </p:cNvSpPr>
          <p:nvPr/>
        </p:nvSpPr>
        <p:spPr>
          <a:xfrm>
            <a:off x="2780902" y="2131623"/>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10</a:t>
            </a:r>
          </a:p>
        </p:txBody>
      </p:sp>
      <p:sp>
        <p:nvSpPr>
          <p:cNvPr id="226" name="角丸四角形 225"/>
          <p:cNvSpPr>
            <a:spLocks noChangeAspect="1"/>
          </p:cNvSpPr>
          <p:nvPr/>
        </p:nvSpPr>
        <p:spPr>
          <a:xfrm>
            <a:off x="819699" y="1042303"/>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9</a:t>
            </a:r>
          </a:p>
        </p:txBody>
      </p:sp>
      <p:sp>
        <p:nvSpPr>
          <p:cNvPr id="256" name="角丸四角形 255"/>
          <p:cNvSpPr>
            <a:spLocks noChangeAspect="1"/>
          </p:cNvSpPr>
          <p:nvPr/>
        </p:nvSpPr>
        <p:spPr>
          <a:xfrm>
            <a:off x="3250679" y="2131623"/>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11</a:t>
            </a:r>
          </a:p>
        </p:txBody>
      </p:sp>
      <p:sp>
        <p:nvSpPr>
          <p:cNvPr id="258" name="角丸四角形 257"/>
          <p:cNvSpPr>
            <a:spLocks noChangeAspect="1"/>
          </p:cNvSpPr>
          <p:nvPr/>
        </p:nvSpPr>
        <p:spPr>
          <a:xfrm>
            <a:off x="468708" y="2520177"/>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14</a:t>
            </a:r>
          </a:p>
        </p:txBody>
      </p:sp>
      <p:sp>
        <p:nvSpPr>
          <p:cNvPr id="260" name="角丸四角形 259"/>
          <p:cNvSpPr>
            <a:spLocks noChangeAspect="1"/>
          </p:cNvSpPr>
          <p:nvPr/>
        </p:nvSpPr>
        <p:spPr>
          <a:xfrm>
            <a:off x="913017" y="253552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15</a:t>
            </a:r>
          </a:p>
        </p:txBody>
      </p:sp>
      <p:sp>
        <p:nvSpPr>
          <p:cNvPr id="261" name="角丸四角形 260"/>
          <p:cNvSpPr>
            <a:spLocks noChangeAspect="1"/>
          </p:cNvSpPr>
          <p:nvPr/>
        </p:nvSpPr>
        <p:spPr>
          <a:xfrm>
            <a:off x="1392712" y="253552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16</a:t>
            </a:r>
          </a:p>
        </p:txBody>
      </p:sp>
      <p:sp>
        <p:nvSpPr>
          <p:cNvPr id="262" name="角丸四角形 261"/>
          <p:cNvSpPr>
            <a:spLocks noChangeAspect="1"/>
          </p:cNvSpPr>
          <p:nvPr/>
        </p:nvSpPr>
        <p:spPr>
          <a:xfrm>
            <a:off x="1895358" y="253552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17</a:t>
            </a:r>
          </a:p>
        </p:txBody>
      </p:sp>
      <p:sp>
        <p:nvSpPr>
          <p:cNvPr id="263" name="角丸四角形 262"/>
          <p:cNvSpPr>
            <a:spLocks noChangeAspect="1"/>
          </p:cNvSpPr>
          <p:nvPr/>
        </p:nvSpPr>
        <p:spPr>
          <a:xfrm>
            <a:off x="2336411" y="2549862"/>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18</a:t>
            </a:r>
          </a:p>
        </p:txBody>
      </p:sp>
      <p:sp>
        <p:nvSpPr>
          <p:cNvPr id="264" name="角丸四角形 263"/>
          <p:cNvSpPr>
            <a:spLocks noChangeAspect="1"/>
          </p:cNvSpPr>
          <p:nvPr/>
        </p:nvSpPr>
        <p:spPr>
          <a:xfrm>
            <a:off x="3250679" y="2552795"/>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20</a:t>
            </a:r>
          </a:p>
        </p:txBody>
      </p:sp>
      <p:sp>
        <p:nvSpPr>
          <p:cNvPr id="265" name="角丸四角形 264"/>
          <p:cNvSpPr>
            <a:spLocks noChangeAspect="1"/>
          </p:cNvSpPr>
          <p:nvPr/>
        </p:nvSpPr>
        <p:spPr>
          <a:xfrm>
            <a:off x="3692652" y="254349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21</a:t>
            </a:r>
          </a:p>
        </p:txBody>
      </p:sp>
      <p:sp>
        <p:nvSpPr>
          <p:cNvPr id="267" name="角丸四角形 266"/>
          <p:cNvSpPr>
            <a:spLocks noChangeAspect="1"/>
          </p:cNvSpPr>
          <p:nvPr/>
        </p:nvSpPr>
        <p:spPr>
          <a:xfrm>
            <a:off x="1397630" y="3003082"/>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24</a:t>
            </a:r>
          </a:p>
        </p:txBody>
      </p:sp>
      <p:sp>
        <p:nvSpPr>
          <p:cNvPr id="268" name="角丸四角形 267"/>
          <p:cNvSpPr>
            <a:spLocks noChangeAspect="1"/>
          </p:cNvSpPr>
          <p:nvPr/>
        </p:nvSpPr>
        <p:spPr>
          <a:xfrm>
            <a:off x="1904771" y="2983024"/>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25</a:t>
            </a:r>
          </a:p>
        </p:txBody>
      </p:sp>
      <p:sp>
        <p:nvSpPr>
          <p:cNvPr id="269" name="角丸四角形 268"/>
          <p:cNvSpPr>
            <a:spLocks noChangeAspect="1"/>
          </p:cNvSpPr>
          <p:nvPr/>
        </p:nvSpPr>
        <p:spPr>
          <a:xfrm>
            <a:off x="2328855" y="2983024"/>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26</a:t>
            </a:r>
          </a:p>
        </p:txBody>
      </p:sp>
      <p:sp>
        <p:nvSpPr>
          <p:cNvPr id="270" name="角丸四角形 269"/>
          <p:cNvSpPr>
            <a:spLocks noChangeAspect="1"/>
          </p:cNvSpPr>
          <p:nvPr/>
        </p:nvSpPr>
        <p:spPr>
          <a:xfrm>
            <a:off x="2798545" y="2988610"/>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27</a:t>
            </a:r>
          </a:p>
        </p:txBody>
      </p:sp>
      <p:sp>
        <p:nvSpPr>
          <p:cNvPr id="271" name="角丸四角形 270"/>
          <p:cNvSpPr>
            <a:spLocks noChangeAspect="1"/>
          </p:cNvSpPr>
          <p:nvPr/>
        </p:nvSpPr>
        <p:spPr>
          <a:xfrm>
            <a:off x="3234681" y="2998833"/>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28</a:t>
            </a:r>
          </a:p>
        </p:txBody>
      </p:sp>
      <p:sp>
        <p:nvSpPr>
          <p:cNvPr id="272" name="角丸四角形 271"/>
          <p:cNvSpPr>
            <a:spLocks noChangeAspect="1"/>
          </p:cNvSpPr>
          <p:nvPr/>
        </p:nvSpPr>
        <p:spPr>
          <a:xfrm>
            <a:off x="2787255" y="254349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19</a:t>
            </a:r>
          </a:p>
        </p:txBody>
      </p:sp>
      <p:sp>
        <p:nvSpPr>
          <p:cNvPr id="273" name="角丸四角形 272"/>
          <p:cNvSpPr>
            <a:spLocks noChangeAspect="1"/>
          </p:cNvSpPr>
          <p:nvPr/>
        </p:nvSpPr>
        <p:spPr>
          <a:xfrm>
            <a:off x="3682541" y="2127196"/>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12</a:t>
            </a:r>
          </a:p>
        </p:txBody>
      </p:sp>
      <p:sp>
        <p:nvSpPr>
          <p:cNvPr id="274" name="角丸四角形 273"/>
          <p:cNvSpPr>
            <a:spLocks noChangeAspect="1"/>
          </p:cNvSpPr>
          <p:nvPr/>
        </p:nvSpPr>
        <p:spPr>
          <a:xfrm>
            <a:off x="3671641" y="3016562"/>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29</a:t>
            </a:r>
          </a:p>
        </p:txBody>
      </p:sp>
      <p:sp>
        <p:nvSpPr>
          <p:cNvPr id="275" name="角丸四角形 274"/>
          <p:cNvSpPr>
            <a:spLocks noChangeAspect="1"/>
          </p:cNvSpPr>
          <p:nvPr/>
        </p:nvSpPr>
        <p:spPr>
          <a:xfrm>
            <a:off x="4145443" y="2998390"/>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30</a:t>
            </a:r>
          </a:p>
        </p:txBody>
      </p:sp>
      <p:sp>
        <p:nvSpPr>
          <p:cNvPr id="276" name="角丸四角形 275"/>
          <p:cNvSpPr>
            <a:spLocks noChangeAspect="1"/>
          </p:cNvSpPr>
          <p:nvPr/>
        </p:nvSpPr>
        <p:spPr>
          <a:xfrm>
            <a:off x="2253156" y="947782"/>
            <a:ext cx="422339" cy="469265"/>
          </a:xfrm>
          <a:prstGeom prst="roundRect">
            <a:avLst/>
          </a:prstGeom>
          <a:solidFill>
            <a:schemeClr val="accent1">
              <a:lumMod val="20000"/>
              <a:lumOff val="80000"/>
              <a:alpha val="6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a:t>
            </a:r>
          </a:p>
        </p:txBody>
      </p:sp>
      <p:sp>
        <p:nvSpPr>
          <p:cNvPr id="278" name="角丸四角形 277"/>
          <p:cNvSpPr>
            <a:spLocks noChangeAspect="1"/>
          </p:cNvSpPr>
          <p:nvPr/>
        </p:nvSpPr>
        <p:spPr>
          <a:xfrm>
            <a:off x="917928" y="2983024"/>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23</a:t>
            </a:r>
          </a:p>
        </p:txBody>
      </p:sp>
      <p:sp>
        <p:nvSpPr>
          <p:cNvPr id="266" name="角丸四角形 265"/>
          <p:cNvSpPr>
            <a:spLocks noChangeAspect="1"/>
          </p:cNvSpPr>
          <p:nvPr/>
        </p:nvSpPr>
        <p:spPr>
          <a:xfrm>
            <a:off x="4150889" y="2553023"/>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22</a:t>
            </a:r>
          </a:p>
        </p:txBody>
      </p:sp>
      <p:sp>
        <p:nvSpPr>
          <p:cNvPr id="257" name="角丸四角形 256"/>
          <p:cNvSpPr>
            <a:spLocks noChangeAspect="1"/>
          </p:cNvSpPr>
          <p:nvPr/>
        </p:nvSpPr>
        <p:spPr>
          <a:xfrm>
            <a:off x="4138850" y="2114867"/>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13</a:t>
            </a:r>
          </a:p>
        </p:txBody>
      </p:sp>
      <p:sp>
        <p:nvSpPr>
          <p:cNvPr id="197" name="角丸四角形 196"/>
          <p:cNvSpPr>
            <a:spLocks noChangeAspect="1"/>
          </p:cNvSpPr>
          <p:nvPr/>
        </p:nvSpPr>
        <p:spPr>
          <a:xfrm>
            <a:off x="1988886" y="1574409"/>
            <a:ext cx="315107" cy="350119"/>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32</a:t>
            </a:r>
          </a:p>
        </p:txBody>
      </p:sp>
      <p:sp>
        <p:nvSpPr>
          <p:cNvPr id="201" name="角丸四角形 200"/>
          <p:cNvSpPr>
            <a:spLocks noChangeAspect="1"/>
          </p:cNvSpPr>
          <p:nvPr/>
        </p:nvSpPr>
        <p:spPr>
          <a:xfrm>
            <a:off x="8258850" y="4836098"/>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32</a:t>
            </a:r>
          </a:p>
        </p:txBody>
      </p:sp>
      <p:pic>
        <p:nvPicPr>
          <p:cNvPr id="202" name="図 20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rot="16200000">
            <a:off x="8723556" y="4874276"/>
            <a:ext cx="437710" cy="377842"/>
          </a:xfrm>
          <a:prstGeom prst="rect">
            <a:avLst/>
          </a:prstGeom>
        </p:spPr>
      </p:pic>
      <p:pic>
        <p:nvPicPr>
          <p:cNvPr id="198" name="図 197"/>
          <p:cNvPicPr>
            <a:picLocks noChangeAspect="1"/>
          </p:cNvPicPr>
          <p:nvPr/>
        </p:nvPicPr>
        <p:blipFill>
          <a:blip r:embed="rId70"/>
          <a:stretch>
            <a:fillRect/>
          </a:stretch>
        </p:blipFill>
        <p:spPr>
          <a:xfrm>
            <a:off x="1211101" y="3852425"/>
            <a:ext cx="375408" cy="473309"/>
          </a:xfrm>
          <a:prstGeom prst="rect">
            <a:avLst/>
          </a:prstGeom>
        </p:spPr>
      </p:pic>
      <p:pic>
        <p:nvPicPr>
          <p:cNvPr id="200" name="図 199"/>
          <p:cNvPicPr>
            <a:picLocks noChangeAspect="1"/>
          </p:cNvPicPr>
          <p:nvPr/>
        </p:nvPicPr>
        <p:blipFill>
          <a:blip r:embed="rId71">
            <a:extLst>
              <a:ext uri="{28A0092B-C50C-407E-A947-70E740481C1C}">
                <a14:useLocalDpi xmlns:a14="http://schemas.microsoft.com/office/drawing/2010/main"/>
              </a:ext>
            </a:extLst>
          </a:blip>
          <a:stretch>
            <a:fillRect/>
          </a:stretch>
        </p:blipFill>
        <p:spPr>
          <a:xfrm>
            <a:off x="7503433" y="2929510"/>
            <a:ext cx="358724" cy="380578"/>
          </a:xfrm>
          <a:prstGeom prst="rect">
            <a:avLst/>
          </a:prstGeom>
        </p:spPr>
      </p:pic>
      <p:pic>
        <p:nvPicPr>
          <p:cNvPr id="7" name="図 6"/>
          <p:cNvPicPr>
            <a:picLocks noChangeAspect="1"/>
          </p:cNvPicPr>
          <p:nvPr/>
        </p:nvPicPr>
        <p:blipFill rotWithShape="1">
          <a:blip r:embed="rId72" cstate="print">
            <a:extLst>
              <a:ext uri="{28A0092B-C50C-407E-A947-70E740481C1C}">
                <a14:useLocalDpi xmlns:a14="http://schemas.microsoft.com/office/drawing/2010/main" val="0"/>
              </a:ext>
            </a:extLst>
          </a:blip>
          <a:srcRect l="2793" t="24748" r="1985" b="19136"/>
          <a:stretch/>
        </p:blipFill>
        <p:spPr>
          <a:xfrm>
            <a:off x="3666851" y="4931652"/>
            <a:ext cx="2073765" cy="366131"/>
          </a:xfrm>
          <a:prstGeom prst="rect">
            <a:avLst/>
          </a:prstGeom>
        </p:spPr>
      </p:pic>
      <p:pic>
        <p:nvPicPr>
          <p:cNvPr id="206" name="図 205"/>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6454699" y="1181139"/>
            <a:ext cx="352027" cy="499637"/>
          </a:xfrm>
          <a:prstGeom prst="rect">
            <a:avLst/>
          </a:prstGeom>
        </p:spPr>
      </p:pic>
      <p:pic>
        <p:nvPicPr>
          <p:cNvPr id="215" name="図 214"/>
          <p:cNvPicPr>
            <a:picLocks noChangeAspect="1"/>
          </p:cNvPicPr>
          <p:nvPr/>
        </p:nvPicPr>
        <p:blipFill>
          <a:blip r:embed="rId74"/>
          <a:stretch>
            <a:fillRect/>
          </a:stretch>
        </p:blipFill>
        <p:spPr>
          <a:xfrm>
            <a:off x="8773582" y="3117166"/>
            <a:ext cx="353924" cy="510467"/>
          </a:xfrm>
          <a:prstGeom prst="rect">
            <a:avLst/>
          </a:prstGeom>
        </p:spPr>
      </p:pic>
      <p:pic>
        <p:nvPicPr>
          <p:cNvPr id="196" name="図 195"/>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804828" y="3844546"/>
            <a:ext cx="358484" cy="476272"/>
          </a:xfrm>
          <a:prstGeom prst="rect">
            <a:avLst/>
          </a:prstGeom>
        </p:spPr>
      </p:pic>
      <p:pic>
        <p:nvPicPr>
          <p:cNvPr id="288" name="図 287"/>
          <p:cNvPicPr>
            <a:picLocks noChangeAspect="1"/>
          </p:cNvPicPr>
          <p:nvPr/>
        </p:nvPicPr>
        <p:blipFill rotWithShape="1">
          <a:blip r:embed="rId72" cstate="print">
            <a:extLst>
              <a:ext uri="{28A0092B-C50C-407E-A947-70E740481C1C}">
                <a14:useLocalDpi xmlns:a14="http://schemas.microsoft.com/office/drawing/2010/main" val="0"/>
              </a:ext>
            </a:extLst>
          </a:blip>
          <a:srcRect l="50080" t="24748" r="26448" b="19136"/>
          <a:stretch/>
        </p:blipFill>
        <p:spPr>
          <a:xfrm>
            <a:off x="5208769" y="4931650"/>
            <a:ext cx="511176" cy="366131"/>
          </a:xfrm>
          <a:prstGeom prst="rect">
            <a:avLst/>
          </a:prstGeom>
        </p:spPr>
      </p:pic>
      <p:pic>
        <p:nvPicPr>
          <p:cNvPr id="289" name="図 288"/>
          <p:cNvPicPr>
            <a:picLocks noChangeAspect="1"/>
          </p:cNvPicPr>
          <p:nvPr/>
        </p:nvPicPr>
        <p:blipFill rotWithShape="1">
          <a:blip r:embed="rId72" cstate="print">
            <a:extLst>
              <a:ext uri="{28A0092B-C50C-407E-A947-70E740481C1C}">
                <a14:useLocalDpi xmlns:a14="http://schemas.microsoft.com/office/drawing/2010/main" val="0"/>
              </a:ext>
            </a:extLst>
          </a:blip>
          <a:srcRect l="74745" t="24748" r="1985" b="19136"/>
          <a:stretch/>
        </p:blipFill>
        <p:spPr>
          <a:xfrm>
            <a:off x="4696501" y="4931651"/>
            <a:ext cx="506779" cy="366131"/>
          </a:xfrm>
          <a:prstGeom prst="rect">
            <a:avLst/>
          </a:prstGeom>
        </p:spPr>
      </p:pic>
      <p:pic>
        <p:nvPicPr>
          <p:cNvPr id="13" name="図 12" descr="QR コード&#10;&#10;自動的に生成された説明">
            <a:extLst>
              <a:ext uri="{FF2B5EF4-FFF2-40B4-BE49-F238E27FC236}">
                <a16:creationId xmlns:a16="http://schemas.microsoft.com/office/drawing/2014/main" id="{E4D6A050-7085-9ECE-7003-8DD3C1A8479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6926846" y="1174416"/>
            <a:ext cx="343870" cy="475351"/>
          </a:xfrm>
          <a:prstGeom prst="rect">
            <a:avLst/>
          </a:prstGeom>
        </p:spPr>
      </p:pic>
      <p:pic>
        <p:nvPicPr>
          <p:cNvPr id="15" name="図 14" descr="アイコン&#10;&#10;自動的に生成された説明">
            <a:extLst>
              <a:ext uri="{FF2B5EF4-FFF2-40B4-BE49-F238E27FC236}">
                <a16:creationId xmlns:a16="http://schemas.microsoft.com/office/drawing/2014/main" id="{7F415E08-9502-CB5C-ADAF-09338DC598CD}"/>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0817887" y="2060611"/>
            <a:ext cx="432817" cy="342227"/>
          </a:xfrm>
          <a:prstGeom prst="rect">
            <a:avLst/>
          </a:prstGeom>
        </p:spPr>
      </p:pic>
      <p:sp>
        <p:nvSpPr>
          <p:cNvPr id="18" name="角丸四角形 222">
            <a:extLst>
              <a:ext uri="{FF2B5EF4-FFF2-40B4-BE49-F238E27FC236}">
                <a16:creationId xmlns:a16="http://schemas.microsoft.com/office/drawing/2014/main" id="{06C0E2A0-1FA3-61A1-FCB0-DA04C97EFB59}"/>
              </a:ext>
            </a:extLst>
          </p:cNvPr>
          <p:cNvSpPr>
            <a:spLocks noChangeAspect="1"/>
          </p:cNvSpPr>
          <p:nvPr/>
        </p:nvSpPr>
        <p:spPr>
          <a:xfrm>
            <a:off x="1888200" y="2102918"/>
            <a:ext cx="287561" cy="319512"/>
          </a:xfrm>
          <a:prstGeom prst="roundRect">
            <a:avLst/>
          </a:prstGeom>
          <a:solidFill>
            <a:schemeClr val="accent1">
              <a:lumMod val="20000"/>
              <a:lumOff val="80000"/>
              <a:alpha val="7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33</a:t>
            </a:r>
          </a:p>
        </p:txBody>
      </p:sp>
      <p:sp>
        <p:nvSpPr>
          <p:cNvPr id="19" name="角丸四角形 200">
            <a:extLst>
              <a:ext uri="{FF2B5EF4-FFF2-40B4-BE49-F238E27FC236}">
                <a16:creationId xmlns:a16="http://schemas.microsoft.com/office/drawing/2014/main" id="{88087D50-0F61-2AB1-9473-EC5719C2450F}"/>
              </a:ext>
            </a:extLst>
          </p:cNvPr>
          <p:cNvSpPr>
            <a:spLocks noChangeAspect="1"/>
          </p:cNvSpPr>
          <p:nvPr/>
        </p:nvSpPr>
        <p:spPr>
          <a:xfrm>
            <a:off x="10204833" y="2016593"/>
            <a:ext cx="360000" cy="40244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33</a:t>
            </a:r>
          </a:p>
        </p:txBody>
      </p:sp>
      <p:pic>
        <p:nvPicPr>
          <p:cNvPr id="17" name="図 16" descr="時計, メーター が含まれている画像&#10;&#10;自動的に生成された説明">
            <a:extLst>
              <a:ext uri="{FF2B5EF4-FFF2-40B4-BE49-F238E27FC236}">
                <a16:creationId xmlns:a16="http://schemas.microsoft.com/office/drawing/2014/main" id="{C59E385F-630A-ABBB-D299-FEA86B177286}"/>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9231832" y="3788525"/>
            <a:ext cx="367878" cy="333657"/>
          </a:xfrm>
          <a:prstGeom prst="rect">
            <a:avLst/>
          </a:prstGeom>
        </p:spPr>
      </p:pic>
      <p:pic>
        <p:nvPicPr>
          <p:cNvPr id="8" name="図 7" descr="記号, ストリート, 挿絵, 交通 が含まれている画像&#10;&#10;自動的に生成された説明">
            <a:extLst>
              <a:ext uri="{FF2B5EF4-FFF2-40B4-BE49-F238E27FC236}">
                <a16:creationId xmlns:a16="http://schemas.microsoft.com/office/drawing/2014/main" id="{16C9ED10-3DEB-4555-212C-8F40FBF638DB}"/>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9726780" y="3781652"/>
            <a:ext cx="375456" cy="340530"/>
          </a:xfrm>
          <a:prstGeom prst="rect">
            <a:avLst/>
          </a:prstGeom>
        </p:spPr>
      </p:pic>
      <p:sp>
        <p:nvSpPr>
          <p:cNvPr id="24" name="タイトル 1">
            <a:extLst>
              <a:ext uri="{FF2B5EF4-FFF2-40B4-BE49-F238E27FC236}">
                <a16:creationId xmlns:a16="http://schemas.microsoft.com/office/drawing/2014/main" id="{89BF77BE-8A71-8E44-74FF-76F883854C33}"/>
              </a:ext>
            </a:extLst>
          </p:cNvPr>
          <p:cNvSpPr txBox="1">
            <a:spLocks/>
          </p:cNvSpPr>
          <p:nvPr/>
        </p:nvSpPr>
        <p:spPr>
          <a:xfrm>
            <a:off x="228600" y="168774"/>
            <a:ext cx="3417872" cy="34855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機能ランプ横</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64302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Text Box 202"/>
          <p:cNvSpPr txBox="1">
            <a:spLocks noChangeArrowheads="1"/>
          </p:cNvSpPr>
          <p:nvPr/>
        </p:nvSpPr>
        <p:spPr bwMode="auto">
          <a:xfrm>
            <a:off x="956571" y="1075295"/>
            <a:ext cx="2305611" cy="4028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低速</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Text Box 203"/>
          <p:cNvSpPr txBox="1">
            <a:spLocks noChangeArrowheads="1"/>
          </p:cNvSpPr>
          <p:nvPr/>
        </p:nvSpPr>
        <p:spPr bwMode="auto">
          <a:xfrm>
            <a:off x="947046" y="731708"/>
            <a:ext cx="2458011" cy="3361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高速</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Text Box 204"/>
          <p:cNvSpPr txBox="1">
            <a:spLocks noChangeArrowheads="1"/>
          </p:cNvSpPr>
          <p:nvPr/>
        </p:nvSpPr>
        <p:spPr bwMode="auto">
          <a:xfrm>
            <a:off x="947048" y="2102876"/>
            <a:ext cx="2203077" cy="3552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グロー</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6Byte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Text Box 205"/>
          <p:cNvSpPr txBox="1">
            <a:spLocks noChangeArrowheads="1"/>
          </p:cNvSpPr>
          <p:nvPr/>
        </p:nvSpPr>
        <p:spPr bwMode="auto">
          <a:xfrm>
            <a:off x="937524" y="2467627"/>
            <a:ext cx="2184027"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デセル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Text Box 206"/>
          <p:cNvSpPr txBox="1">
            <a:spLocks noChangeArrowheads="1"/>
          </p:cNvSpPr>
          <p:nvPr/>
        </p:nvSpPr>
        <p:spPr bwMode="auto">
          <a:xfrm>
            <a:off x="947047" y="4105839"/>
            <a:ext cx="2372284"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第2</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選択</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2Byte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Text Box 207"/>
          <p:cNvSpPr txBox="1">
            <a:spLocks noChangeArrowheads="1"/>
          </p:cNvSpPr>
          <p:nvPr/>
        </p:nvSpPr>
        <p:spPr bwMode="auto">
          <a:xfrm>
            <a:off x="3690953" y="1394347"/>
            <a:ext cx="2204156" cy="39496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ワークライト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Text Box 208"/>
          <p:cNvSpPr txBox="1">
            <a:spLocks noChangeArrowheads="1"/>
          </p:cNvSpPr>
          <p:nvPr/>
        </p:nvSpPr>
        <p:spPr bwMode="auto">
          <a:xfrm>
            <a:off x="956573" y="1430524"/>
            <a:ext cx="2184027"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DPF自動再生禁止</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6Byte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Text Box 209"/>
          <p:cNvSpPr txBox="1">
            <a:spLocks noChangeArrowheads="1"/>
          </p:cNvSpPr>
          <p:nvPr/>
        </p:nvSpPr>
        <p:spPr bwMode="auto">
          <a:xfrm>
            <a:off x="947045" y="1766699"/>
            <a:ext cx="2136402"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DPF自動再生中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6Byte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Text Box 210"/>
          <p:cNvSpPr txBox="1">
            <a:spLocks noChangeArrowheads="1"/>
          </p:cNvSpPr>
          <p:nvPr/>
        </p:nvSpPr>
        <p:spPr bwMode="auto">
          <a:xfrm>
            <a:off x="937521" y="3788712"/>
            <a:ext cx="2212603"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リフトアラーム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Text Box 211"/>
          <p:cNvSpPr txBox="1">
            <a:spLocks noChangeArrowheads="1"/>
          </p:cNvSpPr>
          <p:nvPr/>
        </p:nvSpPr>
        <p:spPr bwMode="auto">
          <a:xfrm>
            <a:off x="937522" y="2794281"/>
            <a:ext cx="2286560"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オートデセル</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2" name="Text Box 212"/>
          <p:cNvSpPr txBox="1">
            <a:spLocks noChangeArrowheads="1"/>
          </p:cNvSpPr>
          <p:nvPr/>
        </p:nvSpPr>
        <p:spPr bwMode="auto">
          <a:xfrm>
            <a:off x="3708945" y="718487"/>
            <a:ext cx="2210921" cy="41237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第1</a:t>
            </a:r>
            <a:r>
              <a:rPr lang="ja-JP" altLang="en-US" sz="9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オートタンク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2Byte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Text Box 213"/>
          <p:cNvSpPr txBox="1">
            <a:spLocks noChangeArrowheads="1"/>
          </p:cNvSpPr>
          <p:nvPr/>
        </p:nvSpPr>
        <p:spPr bwMode="auto">
          <a:xfrm>
            <a:off x="928046" y="3127969"/>
            <a:ext cx="2248460" cy="3742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DPF手動再生中/再生催促</a:t>
            </a: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CAN_[CLM3] 1Byte 6-7bit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Text Box 214"/>
          <p:cNvSpPr txBox="1">
            <a:spLocks noChangeArrowheads="1"/>
          </p:cNvSpPr>
          <p:nvPr/>
        </p:nvSpPr>
        <p:spPr bwMode="auto">
          <a:xfrm>
            <a:off x="3718468" y="1064191"/>
            <a:ext cx="2303931" cy="37427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第1</a:t>
            </a:r>
            <a:r>
              <a:rPr lang="ja-JP" altLang="en-US" sz="9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S1WAY</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2Byte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Text Box 215"/>
          <p:cNvSpPr txBox="1">
            <a:spLocks noChangeArrowheads="1"/>
          </p:cNvSpPr>
          <p:nvPr/>
        </p:nvSpPr>
        <p:spPr bwMode="auto">
          <a:xfrm>
            <a:off x="3718468" y="55663"/>
            <a:ext cx="2437280" cy="34570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スイングモード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Text Box 216"/>
          <p:cNvSpPr txBox="1">
            <a:spLocks noChangeArrowheads="1"/>
          </p:cNvSpPr>
          <p:nvPr/>
        </p:nvSpPr>
        <p:spPr bwMode="auto">
          <a:xfrm>
            <a:off x="3718469" y="401362"/>
            <a:ext cx="2220446"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アジャストモード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5" name="Picture 21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66047" y="1440048"/>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2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047" y="1776225"/>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6047" y="2112402"/>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22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047" y="4451539"/>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22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6047" y="4115364"/>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22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6047" y="2794280"/>
            <a:ext cx="342900" cy="33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22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6047" y="2448577"/>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22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37470" y="84237"/>
            <a:ext cx="314325" cy="30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225"/>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337470" y="410887"/>
            <a:ext cx="314325" cy="3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226"/>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75572" y="1113397"/>
            <a:ext cx="314325" cy="3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Text Box 227"/>
          <p:cNvSpPr txBox="1">
            <a:spLocks noChangeArrowheads="1"/>
          </p:cNvSpPr>
          <p:nvPr/>
        </p:nvSpPr>
        <p:spPr bwMode="auto">
          <a:xfrm>
            <a:off x="947047" y="4422962"/>
            <a:ext cx="2391335" cy="4028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第4</a:t>
            </a:r>
            <a:r>
              <a:rPr lang="ja-JP" altLang="en-US" sz="9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選択</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2Byte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44" name="Picture 246"/>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18418" y="1419418"/>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247"/>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327944" y="756589"/>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248"/>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337470" y="1092764"/>
            <a:ext cx="314325" cy="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868"/>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78379" y="5807539"/>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869"/>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318418" y="4790707"/>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870"/>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18418" y="5117357"/>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871"/>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318418" y="5463059"/>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872"/>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66047" y="5457591"/>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873"/>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318418" y="1755593"/>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874"/>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346995" y="4473580"/>
            <a:ext cx="295275" cy="28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875"/>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3337468" y="4137403"/>
            <a:ext cx="304800" cy="298076"/>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7" name="Picture 876"/>
          <p:cNvPicPr>
            <a:picLocks noChangeAspect="1" noChangeArrowheads="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37468" y="2811750"/>
            <a:ext cx="304800" cy="23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877"/>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337468" y="3119350"/>
            <a:ext cx="304800" cy="298076"/>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9" name="Picture 878"/>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337468" y="3446000"/>
            <a:ext cx="304800" cy="298076"/>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0" name="Picture 879"/>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3337468" y="3801229"/>
            <a:ext cx="304800" cy="298076"/>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1" name="Picture 880"/>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3318418" y="2101296"/>
            <a:ext cx="342900" cy="33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881"/>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3318418" y="6237018"/>
            <a:ext cx="295275" cy="26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882"/>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3318418" y="5859564"/>
            <a:ext cx="295275" cy="26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883"/>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3318418" y="2427947"/>
            <a:ext cx="342900" cy="3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884"/>
          <p:cNvPicPr>
            <a:picLocks noChangeAspect="1" noChangeArrowheads="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01146" y="1247214"/>
            <a:ext cx="352425" cy="4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Text Box 885"/>
          <p:cNvSpPr txBox="1">
            <a:spLocks noChangeArrowheads="1"/>
          </p:cNvSpPr>
          <p:nvPr/>
        </p:nvSpPr>
        <p:spPr bwMode="auto">
          <a:xfrm>
            <a:off x="928045" y="5428410"/>
            <a:ext cx="2098302" cy="3712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上部体位置</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CAN_[CLM3] 6Byte 2-3bit</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7" name="Text Box 886"/>
          <p:cNvSpPr txBox="1">
            <a:spLocks noChangeArrowheads="1"/>
          </p:cNvSpPr>
          <p:nvPr/>
        </p:nvSpPr>
        <p:spPr bwMode="auto">
          <a:xfrm>
            <a:off x="959380" y="5817065"/>
            <a:ext cx="2155452"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オートクルーズ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8" name="Text Box 887"/>
          <p:cNvSpPr txBox="1">
            <a:spLocks noChangeArrowheads="1"/>
          </p:cNvSpPr>
          <p:nvPr/>
        </p:nvSpPr>
        <p:spPr bwMode="auto">
          <a:xfrm>
            <a:off x="3699419" y="1755591"/>
            <a:ext cx="2134722" cy="3266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ハイビーム</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9" name="Text Box 888"/>
          <p:cNvSpPr txBox="1">
            <a:spLocks noChangeArrowheads="1"/>
          </p:cNvSpPr>
          <p:nvPr/>
        </p:nvSpPr>
        <p:spPr bwMode="auto">
          <a:xfrm>
            <a:off x="3699420" y="2101297"/>
            <a:ext cx="2284880"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ポジションライト</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Text Box 889"/>
          <p:cNvSpPr txBox="1">
            <a:spLocks noChangeArrowheads="1"/>
          </p:cNvSpPr>
          <p:nvPr/>
        </p:nvSpPr>
        <p:spPr bwMode="auto">
          <a:xfrm>
            <a:off x="3708942" y="2437472"/>
            <a:ext cx="2361081" cy="3171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フットアクセルモード</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1" name="Text Box 890"/>
          <p:cNvSpPr txBox="1">
            <a:spLocks noChangeArrowheads="1"/>
          </p:cNvSpPr>
          <p:nvPr/>
        </p:nvSpPr>
        <p:spPr bwMode="auto">
          <a:xfrm>
            <a:off x="3718467" y="2764124"/>
            <a:ext cx="2258546" cy="3361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パーキングブレーキ　点灯</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Text Box 891"/>
          <p:cNvSpPr txBox="1">
            <a:spLocks noChangeArrowheads="1"/>
          </p:cNvSpPr>
          <p:nvPr/>
        </p:nvSpPr>
        <p:spPr bwMode="auto">
          <a:xfrm>
            <a:off x="3727993" y="3128092"/>
            <a:ext cx="2087097" cy="280590"/>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前進</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3" name="Text Box 892"/>
          <p:cNvSpPr txBox="1">
            <a:spLocks noChangeArrowheads="1"/>
          </p:cNvSpPr>
          <p:nvPr/>
        </p:nvSpPr>
        <p:spPr bwMode="auto">
          <a:xfrm>
            <a:off x="3718470" y="3446002"/>
            <a:ext cx="2191870" cy="30760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ニュートラル</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4" name="Text Box 893"/>
          <p:cNvSpPr txBox="1">
            <a:spLocks noChangeArrowheads="1"/>
          </p:cNvSpPr>
          <p:nvPr/>
        </p:nvSpPr>
        <p:spPr bwMode="auto">
          <a:xfrm>
            <a:off x="3708945" y="3791701"/>
            <a:ext cx="2210921" cy="30760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後進</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5" name="Text Box 894"/>
          <p:cNvSpPr txBox="1">
            <a:spLocks noChangeArrowheads="1"/>
          </p:cNvSpPr>
          <p:nvPr/>
        </p:nvSpPr>
        <p:spPr bwMode="auto">
          <a:xfrm>
            <a:off x="3708944" y="4127879"/>
            <a:ext cx="2077572" cy="30760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クリープ速度</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2Byte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6" name="Text Box 895"/>
          <p:cNvSpPr txBox="1">
            <a:spLocks noChangeArrowheads="1"/>
          </p:cNvSpPr>
          <p:nvPr/>
        </p:nvSpPr>
        <p:spPr bwMode="auto">
          <a:xfrm>
            <a:off x="3708945" y="4454532"/>
            <a:ext cx="2294405"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デフロック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7" name="Picture 896"/>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6122364" y="6303755"/>
            <a:ext cx="295275" cy="28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897"/>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6082093" y="896753"/>
            <a:ext cx="342900" cy="33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898"/>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6082093" y="546287"/>
            <a:ext cx="342900" cy="33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899"/>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6101143" y="71830"/>
            <a:ext cx="285749" cy="27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900"/>
          <p:cNvPicPr>
            <a:picLocks noChangeAspect="1" noChangeArrowheads="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20194" y="1694331"/>
            <a:ext cx="304800" cy="44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Text Box 901"/>
          <p:cNvSpPr txBox="1">
            <a:spLocks noChangeArrowheads="1"/>
          </p:cNvSpPr>
          <p:nvPr/>
        </p:nvSpPr>
        <p:spPr bwMode="auto">
          <a:xfrm>
            <a:off x="3708944" y="4762133"/>
            <a:ext cx="2277035" cy="37427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ラムロック</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3" name="Text Box 902"/>
          <p:cNvSpPr txBox="1">
            <a:spLocks noChangeArrowheads="1"/>
          </p:cNvSpPr>
          <p:nvPr/>
        </p:nvSpPr>
        <p:spPr bwMode="auto">
          <a:xfrm>
            <a:off x="3708942" y="5079258"/>
            <a:ext cx="2136402" cy="3552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ラムロック解除</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4" name="Text Box 903"/>
          <p:cNvSpPr txBox="1">
            <a:spLocks noChangeArrowheads="1"/>
          </p:cNvSpPr>
          <p:nvPr/>
        </p:nvSpPr>
        <p:spPr bwMode="auto">
          <a:xfrm>
            <a:off x="3718470" y="5463060"/>
            <a:ext cx="2372284" cy="3171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オートラムロック</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Text Box 904"/>
          <p:cNvSpPr txBox="1">
            <a:spLocks noChangeArrowheads="1"/>
          </p:cNvSpPr>
          <p:nvPr/>
        </p:nvSpPr>
        <p:spPr bwMode="auto">
          <a:xfrm>
            <a:off x="6583419" y="6312984"/>
            <a:ext cx="2210921" cy="3266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ブレード　点灯</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Text Box 905"/>
          <p:cNvSpPr txBox="1">
            <a:spLocks noChangeArrowheads="1"/>
          </p:cNvSpPr>
          <p:nvPr/>
        </p:nvSpPr>
        <p:spPr bwMode="auto">
          <a:xfrm>
            <a:off x="6409470" y="-585"/>
            <a:ext cx="2419909" cy="404213"/>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アウトリガーL,R</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6bit</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7" name="Text Box 906"/>
          <p:cNvSpPr txBox="1">
            <a:spLocks noChangeArrowheads="1"/>
          </p:cNvSpPr>
          <p:nvPr/>
        </p:nvSpPr>
        <p:spPr bwMode="auto">
          <a:xfrm>
            <a:off x="6482142" y="540573"/>
            <a:ext cx="2400860"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アウトリガーL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8" name="Text Box 907"/>
          <p:cNvSpPr txBox="1">
            <a:spLocks noChangeArrowheads="1"/>
          </p:cNvSpPr>
          <p:nvPr/>
        </p:nvSpPr>
        <p:spPr bwMode="auto">
          <a:xfrm>
            <a:off x="6482144" y="891039"/>
            <a:ext cx="2381810"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アウトリガーR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Text Box 908"/>
          <p:cNvSpPr txBox="1">
            <a:spLocks noChangeArrowheads="1"/>
          </p:cNvSpPr>
          <p:nvPr/>
        </p:nvSpPr>
        <p:spPr bwMode="auto">
          <a:xfrm>
            <a:off x="3705021" y="6251798"/>
            <a:ext cx="2294405" cy="32665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ターンシグナルR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0" name="Text Box 909"/>
          <p:cNvSpPr txBox="1">
            <a:spLocks noChangeArrowheads="1"/>
          </p:cNvSpPr>
          <p:nvPr/>
        </p:nvSpPr>
        <p:spPr bwMode="auto">
          <a:xfrm>
            <a:off x="3705021" y="5874342"/>
            <a:ext cx="2294405" cy="3266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ターンシグナルL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Text Box 910"/>
          <p:cNvSpPr txBox="1">
            <a:spLocks noChangeArrowheads="1"/>
          </p:cNvSpPr>
          <p:nvPr/>
        </p:nvSpPr>
        <p:spPr bwMode="auto">
          <a:xfrm>
            <a:off x="6496430" y="1314245"/>
            <a:ext cx="2372284" cy="3361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走行モード</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2" name="Text Box 911"/>
          <p:cNvSpPr txBox="1">
            <a:spLocks noChangeArrowheads="1"/>
          </p:cNvSpPr>
          <p:nvPr/>
        </p:nvSpPr>
        <p:spPr bwMode="auto">
          <a:xfrm>
            <a:off x="6482145" y="1770531"/>
            <a:ext cx="2353236" cy="3361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掘削モード</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3Byte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93" name="Picture 1065"/>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585557" y="748645"/>
            <a:ext cx="304800" cy="279024"/>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 name="Picture 1066"/>
          <p:cNvPicPr>
            <a:picLocks noChangeAspect="1" noChangeArrowheads="1"/>
          </p:cNvPicPr>
          <p:nvPr/>
        </p:nvPicPr>
        <p:blipFill>
          <a:blip r:embed="rId38" cstate="email">
            <a:extLst>
              <a:ext uri="{28A0092B-C50C-407E-A947-70E740481C1C}">
                <a14:useLocalDpi xmlns:a14="http://schemas.microsoft.com/office/drawing/2010/main"/>
              </a:ext>
            </a:extLst>
          </a:blip>
          <a:srcRect r="2777" b="2693"/>
          <a:stretch>
            <a:fillRect/>
          </a:stretch>
        </p:blipFill>
        <p:spPr bwMode="auto">
          <a:xfrm>
            <a:off x="566046" y="3127407"/>
            <a:ext cx="323851" cy="317127"/>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5" name="Picture 1071"/>
          <p:cNvPicPr>
            <a:picLocks noChangeAspect="1" noChangeArrowheads="1"/>
          </p:cNvPicPr>
          <p:nvPr/>
        </p:nvPicPr>
        <p:blipFill>
          <a:blip r:embed="rId39"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556522" y="3779187"/>
            <a:ext cx="342900" cy="336178"/>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6" name="Text Box 1149"/>
          <p:cNvSpPr txBox="1">
            <a:spLocks noChangeArrowheads="1"/>
          </p:cNvSpPr>
          <p:nvPr/>
        </p:nvSpPr>
        <p:spPr bwMode="auto">
          <a:xfrm>
            <a:off x="6482144" y="2457172"/>
            <a:ext cx="2277035" cy="37091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高地モード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97" name="Picture 1150"/>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6091618" y="2466696"/>
            <a:ext cx="342900" cy="336176"/>
          </a:xfrm>
          <a:prstGeom prst="rect">
            <a:avLst/>
          </a:prstGeom>
          <a:noFill/>
          <a:ln>
            <a:noFill/>
          </a:ln>
          <a:extLst>
            <a:ext uri="{909E8E84-426E-40DD-AFC4-6F175D3DCCD1}">
              <a14:hiddenFill xmlns:a14="http://schemas.microsoft.com/office/drawing/2010/main">
                <a:solidFill>
                  <a:srgbClr xmlns:mc="http://schemas.openxmlformats.org/markup-compatibility/2006" val="3366FF" mc:Ignorable="a14" a14:legacySpreadsheetColorIndex="48"/>
                </a:solidFill>
              </a14:hiddenFill>
            </a:ext>
            <a:ext uri="{91240B29-F687-4F45-9708-019B960494DF}">
              <a14:hiddenLine xmlns:a14="http://schemas.microsoft.com/office/drawing/2010/main" w="9525">
                <a:solidFill>
                  <a:srgbClr xmlns:mc="http://schemas.openxmlformats.org/markup-compatibility/2006" val="3366FF" mc:Ignorable="a14" a14:legacySpreadsheetColorIndex="48"/>
                </a:solidFill>
                <a:miter lim="800000"/>
                <a:headEnd/>
                <a:tailEnd/>
              </a14:hiddenLine>
            </a:ext>
          </a:extLst>
        </p:spPr>
      </p:pic>
      <p:pic>
        <p:nvPicPr>
          <p:cNvPr id="198" name="Picture 1151"/>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6091618" y="3134288"/>
            <a:ext cx="342900" cy="33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Text Box 1152"/>
          <p:cNvSpPr txBox="1">
            <a:spLocks noChangeArrowheads="1"/>
          </p:cNvSpPr>
          <p:nvPr/>
        </p:nvSpPr>
        <p:spPr bwMode="auto">
          <a:xfrm>
            <a:off x="6482142" y="3153339"/>
            <a:ext cx="2305611" cy="37091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エアコン</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0" name="Picture 1153"/>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6110668" y="2807636"/>
            <a:ext cx="304800" cy="29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 Box 1154"/>
          <p:cNvSpPr txBox="1">
            <a:spLocks noChangeArrowheads="1"/>
          </p:cNvSpPr>
          <p:nvPr/>
        </p:nvSpPr>
        <p:spPr bwMode="auto">
          <a:xfrm>
            <a:off x="6482144" y="2817161"/>
            <a:ext cx="2212601"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排気温度警報</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6Byte 4bit </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p>
        </p:txBody>
      </p:sp>
      <p:pic>
        <p:nvPicPr>
          <p:cNvPr id="202" name="Picture 1155"/>
          <p:cNvPicPr>
            <a:picLocks noChangeAspect="1" noChangeArrowheads="1"/>
          </p:cNvPicPr>
          <p:nvPr/>
        </p:nvPicPr>
        <p:blipFill>
          <a:blip r:embed="rId43" cstate="email">
            <a:extLst>
              <a:ext uri="{28A0092B-C50C-407E-A947-70E740481C1C}">
                <a14:useLocalDpi xmlns:a14="http://schemas.microsoft.com/office/drawing/2010/main"/>
              </a:ext>
            </a:extLst>
          </a:blip>
          <a:srcRect l="2380" t="4530" r="7143" b="7143"/>
          <a:stretch>
            <a:fillRect/>
          </a:stretch>
        </p:blipFill>
        <p:spPr bwMode="auto">
          <a:xfrm>
            <a:off x="6101145" y="2149568"/>
            <a:ext cx="314325" cy="29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Text Box 1156"/>
          <p:cNvSpPr txBox="1">
            <a:spLocks noChangeArrowheads="1"/>
          </p:cNvSpPr>
          <p:nvPr/>
        </p:nvSpPr>
        <p:spPr bwMode="auto">
          <a:xfrm>
            <a:off x="6482142" y="2111470"/>
            <a:ext cx="2305611" cy="37091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ハイフロー</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4" name="Picture 1381"/>
          <p:cNvPicPr>
            <a:picLocks noChangeAspect="1" noChangeArrowheads="1"/>
          </p:cNvPicPr>
          <p:nvPr/>
        </p:nvPicPr>
        <p:blipFill>
          <a:blip r:embed="rId44" cstate="email">
            <a:clrChange>
              <a:clrFrom>
                <a:srgbClr val="FCFCFC"/>
              </a:clrFrom>
              <a:clrTo>
                <a:srgbClr val="FCFCFC">
                  <a:alpha val="0"/>
                </a:srgbClr>
              </a:clrTo>
            </a:clrChange>
            <a:extLst>
              <a:ext uri="{28A0092B-C50C-407E-A947-70E740481C1C}">
                <a14:useLocalDpi xmlns:a14="http://schemas.microsoft.com/office/drawing/2010/main"/>
              </a:ext>
            </a:extLst>
          </a:blip>
          <a:srcRect l="5000" t="5000" r="6667" b="8333"/>
          <a:stretch>
            <a:fillRect/>
          </a:stretch>
        </p:blipFill>
        <p:spPr bwMode="auto">
          <a:xfrm>
            <a:off x="575572" y="3471583"/>
            <a:ext cx="314325" cy="29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Text Box 1382"/>
          <p:cNvSpPr txBox="1">
            <a:spLocks noChangeArrowheads="1"/>
          </p:cNvSpPr>
          <p:nvPr/>
        </p:nvSpPr>
        <p:spPr bwMode="auto">
          <a:xfrm>
            <a:off x="947046" y="3423958"/>
            <a:ext cx="2248460" cy="39332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パワーモード　</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6" name="Picture 1515"/>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6101143" y="3537981"/>
            <a:ext cx="323851" cy="288551"/>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7" name="Text Box 1516"/>
          <p:cNvSpPr txBox="1">
            <a:spLocks noChangeArrowheads="1"/>
          </p:cNvSpPr>
          <p:nvPr/>
        </p:nvSpPr>
        <p:spPr bwMode="auto">
          <a:xfrm>
            <a:off x="6482144" y="3513975"/>
            <a:ext cx="2307851" cy="37427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ドーザーフロート</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タイトル 1"/>
          <p:cNvSpPr>
            <a:spLocks noGrp="1"/>
          </p:cNvSpPr>
          <p:nvPr>
            <p:ph type="title"/>
          </p:nvPr>
        </p:nvSpPr>
        <p:spPr>
          <a:xfrm>
            <a:off x="228600" y="295928"/>
            <a:ext cx="164253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機能ランプ</a:t>
            </a:r>
          </a:p>
        </p:txBody>
      </p:sp>
      <p:pic>
        <p:nvPicPr>
          <p:cNvPr id="105" name="図 104"/>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6094877" y="3859824"/>
            <a:ext cx="306000" cy="408000"/>
          </a:xfrm>
          <a:prstGeom prst="rect">
            <a:avLst/>
          </a:prstGeom>
          <a:noFill/>
        </p:spPr>
      </p:pic>
      <p:sp>
        <p:nvSpPr>
          <p:cNvPr id="106" name="Text Box 1382"/>
          <p:cNvSpPr txBox="1">
            <a:spLocks noChangeArrowheads="1"/>
          </p:cNvSpPr>
          <p:nvPr/>
        </p:nvSpPr>
        <p:spPr bwMode="auto">
          <a:xfrm>
            <a:off x="6463093" y="3908574"/>
            <a:ext cx="2257426" cy="34246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エコモード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Text Box 1382"/>
          <p:cNvSpPr txBox="1">
            <a:spLocks noChangeArrowheads="1"/>
          </p:cNvSpPr>
          <p:nvPr/>
        </p:nvSpPr>
        <p:spPr bwMode="auto">
          <a:xfrm>
            <a:off x="937522" y="6154515"/>
            <a:ext cx="2257426" cy="4000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アンチストール作動中</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8" name="図 107"/>
          <p:cNvPicPr>
            <a:picLocks noChangeAspect="1"/>
          </p:cNvPicPr>
          <p:nvPr/>
        </p:nvPicPr>
        <p:blipFill rotWithShape="1">
          <a:blip r:embed="rId47" cstate="email">
            <a:extLst>
              <a:ext uri="{28A0092B-C50C-407E-A947-70E740481C1C}">
                <a14:useLocalDpi xmlns:a14="http://schemas.microsoft.com/office/drawing/2010/main"/>
              </a:ext>
            </a:extLst>
          </a:blip>
          <a:srcRect/>
          <a:stretch/>
        </p:blipFill>
        <p:spPr>
          <a:xfrm>
            <a:off x="8210886" y="585769"/>
            <a:ext cx="374002" cy="306000"/>
          </a:xfrm>
          <a:prstGeom prst="rect">
            <a:avLst/>
          </a:prstGeom>
          <a:noFill/>
        </p:spPr>
      </p:pic>
      <p:sp>
        <p:nvSpPr>
          <p:cNvPr id="109" name="Text Box 207"/>
          <p:cNvSpPr txBox="1">
            <a:spLocks noChangeArrowheads="1"/>
          </p:cNvSpPr>
          <p:nvPr/>
        </p:nvSpPr>
        <p:spPr bwMode="auto">
          <a:xfrm>
            <a:off x="8711304" y="588510"/>
            <a:ext cx="2533650" cy="32027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アームフロート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4" name="図 133"/>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554526" y="6186360"/>
            <a:ext cx="368619" cy="354901"/>
          </a:xfrm>
          <a:prstGeom prst="rect">
            <a:avLst/>
          </a:prstGeom>
        </p:spPr>
      </p:pic>
      <p:sp>
        <p:nvSpPr>
          <p:cNvPr id="212" name="Text Box 202"/>
          <p:cNvSpPr txBox="1">
            <a:spLocks noChangeArrowheads="1"/>
          </p:cNvSpPr>
          <p:nvPr/>
        </p:nvSpPr>
        <p:spPr bwMode="auto">
          <a:xfrm>
            <a:off x="6482144" y="5243705"/>
            <a:ext cx="1707253" cy="280590"/>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オートグリス給脂中</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CAN_[AG_I] 1Byte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4" name="Text Box 203"/>
          <p:cNvSpPr txBox="1">
            <a:spLocks noChangeArrowheads="1"/>
          </p:cNvSpPr>
          <p:nvPr/>
        </p:nvSpPr>
        <p:spPr bwMode="auto">
          <a:xfrm>
            <a:off x="6489787" y="4893024"/>
            <a:ext cx="1697730" cy="280590"/>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オートグリス有効</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CAN_[AG_I] 0Byte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Text Box 208"/>
          <p:cNvSpPr txBox="1">
            <a:spLocks noChangeArrowheads="1"/>
          </p:cNvSpPr>
          <p:nvPr/>
        </p:nvSpPr>
        <p:spPr bwMode="auto">
          <a:xfrm>
            <a:off x="6490685" y="5595421"/>
            <a:ext cx="1697730" cy="286360"/>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latin typeface="Meiryo UI" panose="020B0604030504040204" pitchFamily="50" charset="-128"/>
                <a:ea typeface="Meiryo UI" panose="020B0604030504040204" pitchFamily="50" charset="-128"/>
                <a:cs typeface="Meiryo UI" panose="020B0604030504040204" pitchFamily="50" charset="-128"/>
              </a:rPr>
              <a:t>オートグリス警告</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CAN_[AG_I] 1Byte 6bit</a:t>
            </a:r>
            <a:endParaRPr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21" name="グループ化 220"/>
          <p:cNvGrpSpPr>
            <a:grpSpLocks noChangeAspect="1"/>
          </p:cNvGrpSpPr>
          <p:nvPr/>
        </p:nvGrpSpPr>
        <p:grpSpPr>
          <a:xfrm>
            <a:off x="6110669" y="5245383"/>
            <a:ext cx="298800" cy="298800"/>
            <a:chOff x="3081056" y="2535347"/>
            <a:chExt cx="324000" cy="324000"/>
          </a:xfrm>
        </p:grpSpPr>
        <p:sp>
          <p:nvSpPr>
            <p:cNvPr id="222" name="角丸四角形 221"/>
            <p:cNvSpPr/>
            <p:nvPr/>
          </p:nvSpPr>
          <p:spPr>
            <a:xfrm>
              <a:off x="3081056" y="2535347"/>
              <a:ext cx="324000" cy="324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223" name="図 22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083018" y="2535347"/>
              <a:ext cx="320076" cy="324000"/>
            </a:xfrm>
            <a:prstGeom prst="rect">
              <a:avLst/>
            </a:prstGeom>
          </p:spPr>
        </p:pic>
      </p:grpSp>
      <p:grpSp>
        <p:nvGrpSpPr>
          <p:cNvPr id="224" name="グループ化 223"/>
          <p:cNvGrpSpPr>
            <a:grpSpLocks noChangeAspect="1"/>
          </p:cNvGrpSpPr>
          <p:nvPr/>
        </p:nvGrpSpPr>
        <p:grpSpPr>
          <a:xfrm>
            <a:off x="6101924" y="4907509"/>
            <a:ext cx="298800" cy="298800"/>
            <a:chOff x="7471833" y="4825429"/>
            <a:chExt cx="342000" cy="342000"/>
          </a:xfrm>
        </p:grpSpPr>
        <p:sp>
          <p:nvSpPr>
            <p:cNvPr id="225" name="角丸四角形 224"/>
            <p:cNvSpPr/>
            <p:nvPr/>
          </p:nvSpPr>
          <p:spPr>
            <a:xfrm>
              <a:off x="7471833" y="4825429"/>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226" name="図 225"/>
            <p:cNvPicPr>
              <a:picLocks noChangeAspect="1"/>
            </p:cNvPicPr>
            <p:nvPr/>
          </p:nvPicPr>
          <p:blipFill>
            <a:blip r:embed="rId5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475976" y="4825429"/>
              <a:ext cx="337857" cy="342000"/>
            </a:xfrm>
            <a:prstGeom prst="rect">
              <a:avLst/>
            </a:prstGeom>
          </p:spPr>
        </p:pic>
      </p:grpSp>
      <p:grpSp>
        <p:nvGrpSpPr>
          <p:cNvPr id="227" name="グループ化 226"/>
          <p:cNvGrpSpPr>
            <a:grpSpLocks noChangeAspect="1"/>
          </p:cNvGrpSpPr>
          <p:nvPr/>
        </p:nvGrpSpPr>
        <p:grpSpPr>
          <a:xfrm>
            <a:off x="6106416" y="5583817"/>
            <a:ext cx="295947" cy="298800"/>
            <a:chOff x="8307851" y="4836627"/>
            <a:chExt cx="343004" cy="346311"/>
          </a:xfrm>
        </p:grpSpPr>
        <p:sp>
          <p:nvSpPr>
            <p:cNvPr id="228" name="角丸四角形 227"/>
            <p:cNvSpPr/>
            <p:nvPr/>
          </p:nvSpPr>
          <p:spPr>
            <a:xfrm>
              <a:off x="8307851" y="4840938"/>
              <a:ext cx="342000" cy="3420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229" name="図 22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8312998" y="4836627"/>
              <a:ext cx="337857" cy="342000"/>
            </a:xfrm>
            <a:prstGeom prst="rect">
              <a:avLst/>
            </a:prstGeom>
          </p:spPr>
        </p:pic>
      </p:grpSp>
      <p:pic>
        <p:nvPicPr>
          <p:cNvPr id="230" name="図 229"/>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6090755" y="5952823"/>
            <a:ext cx="345470" cy="321908"/>
          </a:xfrm>
          <a:prstGeom prst="rect">
            <a:avLst/>
          </a:prstGeom>
        </p:spPr>
      </p:pic>
      <p:sp>
        <p:nvSpPr>
          <p:cNvPr id="231" name="Text Box 204"/>
          <p:cNvSpPr txBox="1">
            <a:spLocks noChangeArrowheads="1"/>
          </p:cNvSpPr>
          <p:nvPr/>
        </p:nvSpPr>
        <p:spPr bwMode="auto">
          <a:xfrm>
            <a:off x="6489788" y="5922078"/>
            <a:ext cx="2203077" cy="3552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アタッチメントロック</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0Byte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9" name="グループ化 208"/>
          <p:cNvGrpSpPr/>
          <p:nvPr/>
        </p:nvGrpSpPr>
        <p:grpSpPr>
          <a:xfrm>
            <a:off x="531228" y="4821873"/>
            <a:ext cx="377719" cy="243801"/>
            <a:chOff x="5040218" y="4082726"/>
            <a:chExt cx="793538" cy="453648"/>
          </a:xfrm>
        </p:grpSpPr>
        <p:pic>
          <p:nvPicPr>
            <p:cNvPr id="210" name="図 209"/>
            <p:cNvPicPr>
              <a:picLocks/>
            </p:cNvPicPr>
            <p:nvPr/>
          </p:nvPicPr>
          <p:blipFill>
            <a:blip r:embed="rId53">
              <a:extLst>
                <a:ext uri="{28A0092B-C50C-407E-A947-70E740481C1C}">
                  <a14:useLocalDpi xmlns:a14="http://schemas.microsoft.com/office/drawing/2010/main" val="0"/>
                </a:ext>
              </a:extLst>
            </a:blip>
            <a:stretch>
              <a:fillRect/>
            </a:stretch>
          </p:blipFill>
          <p:spPr>
            <a:xfrm>
              <a:off x="5040218" y="4082726"/>
              <a:ext cx="396000" cy="453648"/>
            </a:xfrm>
            <a:prstGeom prst="rect">
              <a:avLst/>
            </a:prstGeom>
          </p:spPr>
        </p:pic>
        <p:pic>
          <p:nvPicPr>
            <p:cNvPr id="213" name="図 212"/>
            <p:cNvPicPr>
              <a:picLocks/>
            </p:cNvPicPr>
            <p:nvPr/>
          </p:nvPicPr>
          <p:blipFill>
            <a:blip r:embed="rId53">
              <a:extLst>
                <a:ext uri="{28A0092B-C50C-407E-A947-70E740481C1C}">
                  <a14:useLocalDpi xmlns:a14="http://schemas.microsoft.com/office/drawing/2010/main" val="0"/>
                </a:ext>
              </a:extLst>
            </a:blip>
            <a:stretch>
              <a:fillRect/>
            </a:stretch>
          </p:blipFill>
          <p:spPr>
            <a:xfrm flipH="1">
              <a:off x="5437756" y="4082750"/>
              <a:ext cx="396000" cy="453600"/>
            </a:xfrm>
            <a:prstGeom prst="rect">
              <a:avLst/>
            </a:prstGeom>
          </p:spPr>
        </p:pic>
      </p:grpSp>
      <p:sp>
        <p:nvSpPr>
          <p:cNvPr id="215" name="Text Box 207"/>
          <p:cNvSpPr txBox="1">
            <a:spLocks noChangeArrowheads="1"/>
          </p:cNvSpPr>
          <p:nvPr/>
        </p:nvSpPr>
        <p:spPr bwMode="auto">
          <a:xfrm>
            <a:off x="936054" y="4754214"/>
            <a:ext cx="2204156" cy="39496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フロントリアライト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6Byte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 name="図 10" descr="QR コード&#10;&#10;自動的に生成された説明">
            <a:extLst>
              <a:ext uri="{FF2B5EF4-FFF2-40B4-BE49-F238E27FC236}">
                <a16:creationId xmlns:a16="http://schemas.microsoft.com/office/drawing/2014/main" id="{0A9CF4E7-3899-37E6-DEC6-430D3DBFDFB5}"/>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117972" y="4404118"/>
            <a:ext cx="272770" cy="377065"/>
          </a:xfrm>
          <a:prstGeom prst="rect">
            <a:avLst/>
          </a:prstGeom>
        </p:spPr>
      </p:pic>
      <p:sp>
        <p:nvSpPr>
          <p:cNvPr id="12" name="Text Box 1382">
            <a:extLst>
              <a:ext uri="{FF2B5EF4-FFF2-40B4-BE49-F238E27FC236}">
                <a16:creationId xmlns:a16="http://schemas.microsoft.com/office/drawing/2014/main" id="{B126313F-8EEF-0AE3-C1E9-25E55280F26E}"/>
              </a:ext>
            </a:extLst>
          </p:cNvPr>
          <p:cNvSpPr txBox="1">
            <a:spLocks noChangeArrowheads="1"/>
          </p:cNvSpPr>
          <p:nvPr/>
        </p:nvSpPr>
        <p:spPr bwMode="auto">
          <a:xfrm>
            <a:off x="6459731" y="4381299"/>
            <a:ext cx="2257426" cy="34246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エコプラスモード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CAN_[CLM5] 2Byte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32997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タイトル 1"/>
          <p:cNvSpPr>
            <a:spLocks noGrp="1"/>
          </p:cNvSpPr>
          <p:nvPr>
            <p:ph type="title"/>
          </p:nvPr>
        </p:nvSpPr>
        <p:spPr>
          <a:xfrm>
            <a:off x="228600" y="295928"/>
            <a:ext cx="164253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機能ランプ</a:t>
            </a:r>
          </a:p>
        </p:txBody>
      </p:sp>
      <p:sp>
        <p:nvSpPr>
          <p:cNvPr id="8" name="Text Box 207">
            <a:extLst>
              <a:ext uri="{FF2B5EF4-FFF2-40B4-BE49-F238E27FC236}">
                <a16:creationId xmlns:a16="http://schemas.microsoft.com/office/drawing/2014/main" id="{0A2BE8D0-E3C8-0233-7A82-C35FEFEF8585}"/>
              </a:ext>
            </a:extLst>
          </p:cNvPr>
          <p:cNvSpPr txBox="1">
            <a:spLocks noChangeArrowheads="1"/>
          </p:cNvSpPr>
          <p:nvPr/>
        </p:nvSpPr>
        <p:spPr bwMode="auto">
          <a:xfrm>
            <a:off x="1085067" y="1116570"/>
            <a:ext cx="2533650" cy="2879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セルフレベル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 name="図 8">
            <a:extLst>
              <a:ext uri="{FF2B5EF4-FFF2-40B4-BE49-F238E27FC236}">
                <a16:creationId xmlns:a16="http://schemas.microsoft.com/office/drawing/2014/main" id="{B7B06C32-015F-E70F-E84F-F65C110E77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650" y="1434083"/>
            <a:ext cx="216000" cy="306000"/>
          </a:xfrm>
          <a:prstGeom prst="rect">
            <a:avLst/>
          </a:prstGeom>
          <a:noFill/>
        </p:spPr>
      </p:pic>
      <p:pic>
        <p:nvPicPr>
          <p:cNvPr id="10" name="図 9">
            <a:extLst>
              <a:ext uri="{FF2B5EF4-FFF2-40B4-BE49-F238E27FC236}">
                <a16:creationId xmlns:a16="http://schemas.microsoft.com/office/drawing/2014/main" id="{981BDF3B-BE2C-D2A2-E9E1-9E025F5023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650" y="1773845"/>
            <a:ext cx="216000" cy="306000"/>
          </a:xfrm>
          <a:prstGeom prst="rect">
            <a:avLst/>
          </a:prstGeom>
          <a:noFill/>
        </p:spPr>
      </p:pic>
      <p:sp>
        <p:nvSpPr>
          <p:cNvPr id="11" name="Text Box 207">
            <a:extLst>
              <a:ext uri="{FF2B5EF4-FFF2-40B4-BE49-F238E27FC236}">
                <a16:creationId xmlns:a16="http://schemas.microsoft.com/office/drawing/2014/main" id="{535A9E4A-5788-4E89-1204-3511BE327798}"/>
              </a:ext>
            </a:extLst>
          </p:cNvPr>
          <p:cNvSpPr txBox="1">
            <a:spLocks noChangeArrowheads="1"/>
          </p:cNvSpPr>
          <p:nvPr/>
        </p:nvSpPr>
        <p:spPr bwMode="auto">
          <a:xfrm>
            <a:off x="1085067" y="1471798"/>
            <a:ext cx="2533650" cy="29216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AUX HYD</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Text Box 207">
            <a:extLst>
              <a:ext uri="{FF2B5EF4-FFF2-40B4-BE49-F238E27FC236}">
                <a16:creationId xmlns:a16="http://schemas.microsoft.com/office/drawing/2014/main" id="{3E5799A0-E213-B214-9A83-80B50B3E6660}"/>
              </a:ext>
            </a:extLst>
          </p:cNvPr>
          <p:cNvSpPr txBox="1">
            <a:spLocks noChangeArrowheads="1"/>
          </p:cNvSpPr>
          <p:nvPr/>
        </p:nvSpPr>
        <p:spPr bwMode="auto">
          <a:xfrm>
            <a:off x="1085067" y="1788925"/>
            <a:ext cx="2533650" cy="30478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AUX ELC</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Text Box 207">
            <a:extLst>
              <a:ext uri="{FF2B5EF4-FFF2-40B4-BE49-F238E27FC236}">
                <a16:creationId xmlns:a16="http://schemas.microsoft.com/office/drawing/2014/main" id="{622AAC66-4636-2EE3-A3D7-F411F244B549}"/>
              </a:ext>
            </a:extLst>
          </p:cNvPr>
          <p:cNvSpPr txBox="1">
            <a:spLocks noChangeArrowheads="1"/>
          </p:cNvSpPr>
          <p:nvPr/>
        </p:nvSpPr>
        <p:spPr bwMode="auto">
          <a:xfrm>
            <a:off x="1085067" y="2145458"/>
            <a:ext cx="2533650" cy="310786"/>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作業スイッチ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4" name="図 13">
            <a:extLst>
              <a:ext uri="{FF2B5EF4-FFF2-40B4-BE49-F238E27FC236}">
                <a16:creationId xmlns:a16="http://schemas.microsoft.com/office/drawing/2014/main" id="{02A55613-A60E-6210-5D42-3536A9C43C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8672" y="2510027"/>
            <a:ext cx="325956" cy="306000"/>
          </a:xfrm>
          <a:prstGeom prst="rect">
            <a:avLst/>
          </a:prstGeom>
          <a:noFill/>
        </p:spPr>
      </p:pic>
      <p:sp>
        <p:nvSpPr>
          <p:cNvPr id="15" name="Text Box 890">
            <a:extLst>
              <a:ext uri="{FF2B5EF4-FFF2-40B4-BE49-F238E27FC236}">
                <a16:creationId xmlns:a16="http://schemas.microsoft.com/office/drawing/2014/main" id="{D3B795EF-5A00-C9A1-2F5D-033106DF265E}"/>
              </a:ext>
            </a:extLst>
          </p:cNvPr>
          <p:cNvSpPr txBox="1">
            <a:spLocks noChangeArrowheads="1"/>
          </p:cNvSpPr>
          <p:nvPr/>
        </p:nvSpPr>
        <p:spPr bwMode="auto">
          <a:xfrm>
            <a:off x="1085068" y="2511651"/>
            <a:ext cx="2266949" cy="300041"/>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900"/>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ライドコントロール</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6" name="図 15">
            <a:extLst>
              <a:ext uri="{FF2B5EF4-FFF2-40B4-BE49-F238E27FC236}">
                <a16:creationId xmlns:a16="http://schemas.microsoft.com/office/drawing/2014/main" id="{13DFABBD-201E-8EA9-BF27-726871EF20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3837" y="1112595"/>
            <a:ext cx="355630" cy="355630"/>
          </a:xfrm>
          <a:prstGeom prst="rect">
            <a:avLst/>
          </a:prstGeom>
        </p:spPr>
      </p:pic>
      <p:pic>
        <p:nvPicPr>
          <p:cNvPr id="17" name="図 16">
            <a:extLst>
              <a:ext uri="{FF2B5EF4-FFF2-40B4-BE49-F238E27FC236}">
                <a16:creationId xmlns:a16="http://schemas.microsoft.com/office/drawing/2014/main" id="{4123DF45-FE58-C6BA-5AA7-7856F2D92C1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3837" y="2113162"/>
            <a:ext cx="355630" cy="355630"/>
          </a:xfrm>
          <a:prstGeom prst="rect">
            <a:avLst/>
          </a:prstGeom>
        </p:spPr>
      </p:pic>
      <p:pic>
        <p:nvPicPr>
          <p:cNvPr id="18" name="図 17">
            <a:extLst>
              <a:ext uri="{FF2B5EF4-FFF2-40B4-BE49-F238E27FC236}">
                <a16:creationId xmlns:a16="http://schemas.microsoft.com/office/drawing/2014/main" id="{BE59918A-7DA9-5E0D-C2C4-4DF832478E3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4199" y="2818056"/>
            <a:ext cx="354901" cy="344615"/>
          </a:xfrm>
          <a:prstGeom prst="rect">
            <a:avLst/>
          </a:prstGeom>
        </p:spPr>
      </p:pic>
      <p:sp>
        <p:nvSpPr>
          <p:cNvPr id="19" name="Text Box 1382">
            <a:extLst>
              <a:ext uri="{FF2B5EF4-FFF2-40B4-BE49-F238E27FC236}">
                <a16:creationId xmlns:a16="http://schemas.microsoft.com/office/drawing/2014/main" id="{F725D109-62AE-8976-0FD7-A7A3D14A19C3}"/>
              </a:ext>
            </a:extLst>
          </p:cNvPr>
          <p:cNvSpPr txBox="1">
            <a:spLocks noChangeArrowheads="1"/>
          </p:cNvSpPr>
          <p:nvPr/>
        </p:nvSpPr>
        <p:spPr bwMode="auto">
          <a:xfrm>
            <a:off x="1085067" y="2843529"/>
            <a:ext cx="2257426" cy="31901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latin typeface="Meiryo UI" panose="020B0604030504040204" pitchFamily="50" charset="-128"/>
                <a:ea typeface="Meiryo UI" panose="020B0604030504040204" pitchFamily="50" charset="-128"/>
                <a:cs typeface="Meiryo UI" panose="020B0604030504040204" pitchFamily="50" charset="-128"/>
              </a:rPr>
              <a:t>アンチストール</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3Byte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Text Box 202">
            <a:extLst>
              <a:ext uri="{FF2B5EF4-FFF2-40B4-BE49-F238E27FC236}">
                <a16:creationId xmlns:a16="http://schemas.microsoft.com/office/drawing/2014/main" id="{98CD095A-0E8C-55F7-BB45-23B894AEAE44}"/>
              </a:ext>
            </a:extLst>
          </p:cNvPr>
          <p:cNvSpPr txBox="1">
            <a:spLocks noChangeArrowheads="1"/>
          </p:cNvSpPr>
          <p:nvPr/>
        </p:nvSpPr>
        <p:spPr bwMode="auto">
          <a:xfrm>
            <a:off x="1085067" y="3534246"/>
            <a:ext cx="2305611" cy="4028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カメ</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速</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5Byte 0bit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Text Box 204">
            <a:extLst>
              <a:ext uri="{FF2B5EF4-FFF2-40B4-BE49-F238E27FC236}">
                <a16:creationId xmlns:a16="http://schemas.microsoft.com/office/drawing/2014/main" id="{54B0B537-E336-37D9-3578-506F197C7DB2}"/>
              </a:ext>
            </a:extLst>
          </p:cNvPr>
          <p:cNvSpPr txBox="1">
            <a:spLocks noChangeArrowheads="1"/>
          </p:cNvSpPr>
          <p:nvPr/>
        </p:nvSpPr>
        <p:spPr bwMode="auto">
          <a:xfrm>
            <a:off x="1085068" y="4561826"/>
            <a:ext cx="2203077" cy="355227"/>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ウサギ</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速</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5Byte 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Text Box 208">
            <a:extLst>
              <a:ext uri="{FF2B5EF4-FFF2-40B4-BE49-F238E27FC236}">
                <a16:creationId xmlns:a16="http://schemas.microsoft.com/office/drawing/2014/main" id="{76FB79A9-3FFC-0996-6910-ED896AD1618E}"/>
              </a:ext>
            </a:extLst>
          </p:cNvPr>
          <p:cNvSpPr txBox="1">
            <a:spLocks noChangeArrowheads="1"/>
          </p:cNvSpPr>
          <p:nvPr/>
        </p:nvSpPr>
        <p:spPr bwMode="auto">
          <a:xfrm>
            <a:off x="1085069" y="3889473"/>
            <a:ext cx="2184027"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ウサギ</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速</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5Byte 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Text Box 209">
            <a:extLst>
              <a:ext uri="{FF2B5EF4-FFF2-40B4-BE49-F238E27FC236}">
                <a16:creationId xmlns:a16="http://schemas.microsoft.com/office/drawing/2014/main" id="{D1CE0F2F-7293-4E6D-C941-71D370A20618}"/>
              </a:ext>
            </a:extLst>
          </p:cNvPr>
          <p:cNvSpPr txBox="1">
            <a:spLocks noChangeArrowheads="1"/>
          </p:cNvSpPr>
          <p:nvPr/>
        </p:nvSpPr>
        <p:spPr bwMode="auto">
          <a:xfrm>
            <a:off x="1085067" y="4225649"/>
            <a:ext cx="2136402"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カメ</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速</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5Byte 2bit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4" name="図 23">
            <a:extLst>
              <a:ext uri="{FF2B5EF4-FFF2-40B4-BE49-F238E27FC236}">
                <a16:creationId xmlns:a16="http://schemas.microsoft.com/office/drawing/2014/main" id="{B03A4128-FF71-1C8E-AA8C-607D48C28C8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5733" y="3226938"/>
            <a:ext cx="331838" cy="279028"/>
          </a:xfrm>
          <a:prstGeom prst="rect">
            <a:avLst/>
          </a:prstGeom>
        </p:spPr>
      </p:pic>
      <p:sp>
        <p:nvSpPr>
          <p:cNvPr id="25" name="Text Box 202">
            <a:extLst>
              <a:ext uri="{FF2B5EF4-FFF2-40B4-BE49-F238E27FC236}">
                <a16:creationId xmlns:a16="http://schemas.microsoft.com/office/drawing/2014/main" id="{3DC5A881-C640-7224-5451-0CA9BB3FA76B}"/>
              </a:ext>
            </a:extLst>
          </p:cNvPr>
          <p:cNvSpPr txBox="1">
            <a:spLocks noChangeArrowheads="1"/>
          </p:cNvSpPr>
          <p:nvPr/>
        </p:nvSpPr>
        <p:spPr bwMode="auto">
          <a:xfrm>
            <a:off x="1085067" y="3203644"/>
            <a:ext cx="2305611" cy="31223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ja-JP" altLang="ja-JP" sz="900" dirty="0">
                <a:latin typeface="Meiryo UI" panose="020B0604030504040204" pitchFamily="50" charset="-128"/>
                <a:ea typeface="Meiryo UI" panose="020B0604030504040204" pitchFamily="50" charset="-128"/>
                <a:cs typeface="Meiryo UI" panose="020B0604030504040204" pitchFamily="50" charset="-128"/>
              </a:rPr>
              <a:t>オートラムロック フリー</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6" name="図 25">
            <a:extLst>
              <a:ext uri="{FF2B5EF4-FFF2-40B4-BE49-F238E27FC236}">
                <a16:creationId xmlns:a16="http://schemas.microsoft.com/office/drawing/2014/main" id="{F2D70D04-0984-86CF-99C4-8501D8AED074}"/>
              </a:ext>
            </a:extLst>
          </p:cNvPr>
          <p:cNvPicPr>
            <a:picLocks noChangeAspect="1"/>
          </p:cNvPicPr>
          <p:nvPr/>
        </p:nvPicPr>
        <p:blipFill>
          <a:blip r:embed="rId9"/>
          <a:stretch>
            <a:fillRect/>
          </a:stretch>
        </p:blipFill>
        <p:spPr>
          <a:xfrm>
            <a:off x="661577" y="5789888"/>
            <a:ext cx="252202" cy="384682"/>
          </a:xfrm>
          <a:prstGeom prst="rect">
            <a:avLst/>
          </a:prstGeom>
        </p:spPr>
      </p:pic>
      <p:pic>
        <p:nvPicPr>
          <p:cNvPr id="27" name="図 26">
            <a:extLst>
              <a:ext uri="{FF2B5EF4-FFF2-40B4-BE49-F238E27FC236}">
                <a16:creationId xmlns:a16="http://schemas.microsoft.com/office/drawing/2014/main" id="{794CBCED-FE08-B2D1-E036-924AEEABA9F5}"/>
              </a:ext>
            </a:extLst>
          </p:cNvPr>
          <p:cNvPicPr>
            <a:picLocks noChangeAspect="1"/>
          </p:cNvPicPr>
          <p:nvPr/>
        </p:nvPicPr>
        <p:blipFill>
          <a:blip r:embed="rId10"/>
          <a:stretch>
            <a:fillRect/>
          </a:stretch>
        </p:blipFill>
        <p:spPr>
          <a:xfrm>
            <a:off x="648273" y="5055088"/>
            <a:ext cx="278667" cy="373975"/>
          </a:xfrm>
          <a:prstGeom prst="rect">
            <a:avLst/>
          </a:prstGeom>
        </p:spPr>
      </p:pic>
      <p:sp>
        <p:nvSpPr>
          <p:cNvPr id="28" name="Text Box 202">
            <a:extLst>
              <a:ext uri="{FF2B5EF4-FFF2-40B4-BE49-F238E27FC236}">
                <a16:creationId xmlns:a16="http://schemas.microsoft.com/office/drawing/2014/main" id="{5A682652-B41C-97C8-9683-BFE62062AFCA}"/>
              </a:ext>
            </a:extLst>
          </p:cNvPr>
          <p:cNvSpPr txBox="1">
            <a:spLocks noChangeArrowheads="1"/>
          </p:cNvSpPr>
          <p:nvPr/>
        </p:nvSpPr>
        <p:spPr bwMode="auto">
          <a:xfrm>
            <a:off x="1085067" y="5369221"/>
            <a:ext cx="2305611" cy="40285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4WS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同位相モード</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CAN_[CLM4] 3Byte 2-3bit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Text Box 208">
            <a:extLst>
              <a:ext uri="{FF2B5EF4-FFF2-40B4-BE49-F238E27FC236}">
                <a16:creationId xmlns:a16="http://schemas.microsoft.com/office/drawing/2014/main" id="{1F468C06-6BB4-70EC-EF56-249F7B03935F}"/>
              </a:ext>
            </a:extLst>
          </p:cNvPr>
          <p:cNvSpPr txBox="1">
            <a:spLocks noChangeArrowheads="1"/>
          </p:cNvSpPr>
          <p:nvPr/>
        </p:nvSpPr>
        <p:spPr bwMode="auto">
          <a:xfrm>
            <a:off x="1091849" y="5784295"/>
            <a:ext cx="2184027"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4WS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逆位相モード</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CAN_[CLM4] 3Byte 4-5bit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Text Box 209">
            <a:extLst>
              <a:ext uri="{FF2B5EF4-FFF2-40B4-BE49-F238E27FC236}">
                <a16:creationId xmlns:a16="http://schemas.microsoft.com/office/drawing/2014/main" id="{DEC8E83E-E3C3-469D-7352-3BB32CD1EF23}"/>
              </a:ext>
            </a:extLst>
          </p:cNvPr>
          <p:cNvSpPr txBox="1">
            <a:spLocks noChangeArrowheads="1"/>
          </p:cNvSpPr>
          <p:nvPr/>
        </p:nvSpPr>
        <p:spPr bwMode="auto">
          <a:xfrm>
            <a:off x="1083187" y="5073986"/>
            <a:ext cx="2136402" cy="33617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2WS</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モード</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CAN_[CLM4] 3Byte 0-1bit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1" name="図 30">
            <a:extLst>
              <a:ext uri="{FF2B5EF4-FFF2-40B4-BE49-F238E27FC236}">
                <a16:creationId xmlns:a16="http://schemas.microsoft.com/office/drawing/2014/main" id="{E2428984-056C-2D67-BBC8-66F521FD21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6200000">
            <a:off x="4188406" y="1202976"/>
            <a:ext cx="343106" cy="296177"/>
          </a:xfrm>
          <a:prstGeom prst="rect">
            <a:avLst/>
          </a:prstGeom>
        </p:spPr>
      </p:pic>
      <p:sp>
        <p:nvSpPr>
          <p:cNvPr id="32" name="Text Box 208">
            <a:extLst>
              <a:ext uri="{FF2B5EF4-FFF2-40B4-BE49-F238E27FC236}">
                <a16:creationId xmlns:a16="http://schemas.microsoft.com/office/drawing/2014/main" id="{98F2B336-DC23-CA9A-0AAA-F87E08BB5D86}"/>
              </a:ext>
            </a:extLst>
          </p:cNvPr>
          <p:cNvSpPr txBox="1">
            <a:spLocks noChangeArrowheads="1"/>
          </p:cNvSpPr>
          <p:nvPr/>
        </p:nvSpPr>
        <p:spPr bwMode="auto">
          <a:xfrm>
            <a:off x="4652694" y="1163760"/>
            <a:ext cx="2184027"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ファン逆回転</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4Byte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3" name="図 32">
            <a:extLst>
              <a:ext uri="{FF2B5EF4-FFF2-40B4-BE49-F238E27FC236}">
                <a16:creationId xmlns:a16="http://schemas.microsoft.com/office/drawing/2014/main" id="{55615595-0E24-C8FA-BFC4-72FAB0F8F5CE}"/>
              </a:ext>
            </a:extLst>
          </p:cNvPr>
          <p:cNvPicPr>
            <a:picLocks noChangeAspect="1"/>
          </p:cNvPicPr>
          <p:nvPr/>
        </p:nvPicPr>
        <p:blipFill>
          <a:blip r:embed="rId12"/>
          <a:stretch>
            <a:fillRect/>
          </a:stretch>
        </p:blipFill>
        <p:spPr>
          <a:xfrm>
            <a:off x="667654" y="5439827"/>
            <a:ext cx="239903" cy="302466"/>
          </a:xfrm>
          <a:prstGeom prst="rect">
            <a:avLst/>
          </a:prstGeom>
        </p:spPr>
      </p:pic>
      <p:sp>
        <p:nvSpPr>
          <p:cNvPr id="36" name="Text Box 1516">
            <a:extLst>
              <a:ext uri="{FF2B5EF4-FFF2-40B4-BE49-F238E27FC236}">
                <a16:creationId xmlns:a16="http://schemas.microsoft.com/office/drawing/2014/main" id="{122DC113-D87C-E42A-6775-1EC2FB874111}"/>
              </a:ext>
            </a:extLst>
          </p:cNvPr>
          <p:cNvSpPr txBox="1">
            <a:spLocks noChangeArrowheads="1"/>
          </p:cNvSpPr>
          <p:nvPr/>
        </p:nvSpPr>
        <p:spPr bwMode="auto">
          <a:xfrm>
            <a:off x="4652694" y="1595585"/>
            <a:ext cx="2307851" cy="374277"/>
          </a:xfrm>
          <a:prstGeom prst="rect">
            <a:avLst/>
          </a:prstGeom>
          <a:noFill/>
          <a:ln>
            <a:noFill/>
          </a:ln>
          <a:effectLst/>
        </p:spPr>
        <p:txBody>
          <a:bodyPr wrap="square" lIns="27432"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0"/>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DPF</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警報水温低</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CAN_[CLM1] 6Byte 5bit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7" name="図 36">
            <a:extLst>
              <a:ext uri="{FF2B5EF4-FFF2-40B4-BE49-F238E27FC236}">
                <a16:creationId xmlns:a16="http://schemas.microsoft.com/office/drawing/2014/main" id="{E985A794-7FF2-2D94-F45F-88A6667EEEE6}"/>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198612" y="1601233"/>
            <a:ext cx="358724" cy="380578"/>
          </a:xfrm>
          <a:prstGeom prst="rect">
            <a:avLst/>
          </a:prstGeom>
        </p:spPr>
      </p:pic>
      <p:pic>
        <p:nvPicPr>
          <p:cNvPr id="38" name="図 37">
            <a:extLst>
              <a:ext uri="{FF2B5EF4-FFF2-40B4-BE49-F238E27FC236}">
                <a16:creationId xmlns:a16="http://schemas.microsoft.com/office/drawing/2014/main" id="{CBC93D07-DB12-D427-C899-9632BFDE77AA}"/>
              </a:ext>
            </a:extLst>
          </p:cNvPr>
          <p:cNvPicPr>
            <a:picLocks noChangeAspect="1"/>
          </p:cNvPicPr>
          <p:nvPr/>
        </p:nvPicPr>
        <p:blipFill>
          <a:blip r:embed="rId14"/>
          <a:stretch>
            <a:fillRect/>
          </a:stretch>
        </p:blipFill>
        <p:spPr>
          <a:xfrm>
            <a:off x="593837" y="3584067"/>
            <a:ext cx="405844" cy="326526"/>
          </a:xfrm>
          <a:prstGeom prst="rect">
            <a:avLst/>
          </a:prstGeom>
        </p:spPr>
      </p:pic>
      <p:pic>
        <p:nvPicPr>
          <p:cNvPr id="39" name="図 38">
            <a:extLst>
              <a:ext uri="{FF2B5EF4-FFF2-40B4-BE49-F238E27FC236}">
                <a16:creationId xmlns:a16="http://schemas.microsoft.com/office/drawing/2014/main" id="{43A8DE2F-2707-E1F1-2D52-3D2B112E9158}"/>
              </a:ext>
            </a:extLst>
          </p:cNvPr>
          <p:cNvPicPr>
            <a:picLocks noChangeAspect="1"/>
          </p:cNvPicPr>
          <p:nvPr/>
        </p:nvPicPr>
        <p:blipFill>
          <a:blip r:embed="rId15"/>
          <a:stretch>
            <a:fillRect/>
          </a:stretch>
        </p:blipFill>
        <p:spPr>
          <a:xfrm>
            <a:off x="597732" y="3942232"/>
            <a:ext cx="377667" cy="332243"/>
          </a:xfrm>
          <a:prstGeom prst="rect">
            <a:avLst/>
          </a:prstGeom>
        </p:spPr>
      </p:pic>
      <p:pic>
        <p:nvPicPr>
          <p:cNvPr id="40" name="図 39">
            <a:extLst>
              <a:ext uri="{FF2B5EF4-FFF2-40B4-BE49-F238E27FC236}">
                <a16:creationId xmlns:a16="http://schemas.microsoft.com/office/drawing/2014/main" id="{FDA2CB61-6E7E-C85E-0357-2B31FCCF0B99}"/>
              </a:ext>
            </a:extLst>
          </p:cNvPr>
          <p:cNvPicPr>
            <a:picLocks noChangeAspect="1"/>
          </p:cNvPicPr>
          <p:nvPr/>
        </p:nvPicPr>
        <p:blipFill>
          <a:blip r:embed="rId16"/>
          <a:stretch>
            <a:fillRect/>
          </a:stretch>
        </p:blipFill>
        <p:spPr>
          <a:xfrm>
            <a:off x="591806" y="4288858"/>
            <a:ext cx="389218" cy="286007"/>
          </a:xfrm>
          <a:prstGeom prst="rect">
            <a:avLst/>
          </a:prstGeom>
        </p:spPr>
      </p:pic>
      <p:pic>
        <p:nvPicPr>
          <p:cNvPr id="41" name="図 40">
            <a:extLst>
              <a:ext uri="{FF2B5EF4-FFF2-40B4-BE49-F238E27FC236}">
                <a16:creationId xmlns:a16="http://schemas.microsoft.com/office/drawing/2014/main" id="{9AD10350-203C-A768-BAD9-956D5C6B399E}"/>
              </a:ext>
            </a:extLst>
          </p:cNvPr>
          <p:cNvPicPr>
            <a:picLocks noChangeAspect="1"/>
          </p:cNvPicPr>
          <p:nvPr/>
        </p:nvPicPr>
        <p:blipFill>
          <a:blip r:embed="rId17"/>
          <a:stretch>
            <a:fillRect/>
          </a:stretch>
        </p:blipFill>
        <p:spPr>
          <a:xfrm>
            <a:off x="588933" y="4598504"/>
            <a:ext cx="385547" cy="318550"/>
          </a:xfrm>
          <a:prstGeom prst="rect">
            <a:avLst/>
          </a:prstGeom>
        </p:spPr>
      </p:pic>
      <p:pic>
        <p:nvPicPr>
          <p:cNvPr id="46" name="図 45">
            <a:extLst>
              <a:ext uri="{FF2B5EF4-FFF2-40B4-BE49-F238E27FC236}">
                <a16:creationId xmlns:a16="http://schemas.microsoft.com/office/drawing/2014/main" id="{7BB54FD9-8022-3CFD-1FF4-DF144BA1304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98612" y="699387"/>
            <a:ext cx="298456" cy="396521"/>
          </a:xfrm>
          <a:prstGeom prst="rect">
            <a:avLst/>
          </a:prstGeom>
        </p:spPr>
      </p:pic>
      <p:sp>
        <p:nvSpPr>
          <p:cNvPr id="48" name="Text Box 208">
            <a:extLst>
              <a:ext uri="{FF2B5EF4-FFF2-40B4-BE49-F238E27FC236}">
                <a16:creationId xmlns:a16="http://schemas.microsoft.com/office/drawing/2014/main" id="{FD406045-AE05-063B-4F7D-9FBB9500A1DF}"/>
              </a:ext>
            </a:extLst>
          </p:cNvPr>
          <p:cNvSpPr txBox="1">
            <a:spLocks noChangeArrowheads="1"/>
          </p:cNvSpPr>
          <p:nvPr/>
        </p:nvSpPr>
        <p:spPr bwMode="auto">
          <a:xfrm>
            <a:off x="4656489" y="709722"/>
            <a:ext cx="2184027" cy="36475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en-US" altLang="ja-JP" sz="900" dirty="0">
                <a:latin typeface="Meiryo UI" panose="020B0604030504040204" pitchFamily="50" charset="-128"/>
                <a:ea typeface="Meiryo UI" panose="020B0604030504040204" pitchFamily="50" charset="-128"/>
                <a:cs typeface="Meiryo UI" panose="020B0604030504040204" pitchFamily="50" charset="-128"/>
              </a:rPr>
              <a:t>AWD</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モード</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CAN_[CLM2] 5Byte 7bit</a:t>
            </a:r>
            <a:endParaRPr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238" name="図 237">
            <a:extLst>
              <a:ext uri="{FF2B5EF4-FFF2-40B4-BE49-F238E27FC236}">
                <a16:creationId xmlns:a16="http://schemas.microsoft.com/office/drawing/2014/main" id="{29B4E12F-E5DA-717E-B7C4-3D140AE97A5E}"/>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599961" y="706214"/>
            <a:ext cx="374002" cy="306000"/>
          </a:xfrm>
          <a:prstGeom prst="rect">
            <a:avLst/>
          </a:prstGeom>
          <a:noFill/>
        </p:spPr>
      </p:pic>
      <p:sp>
        <p:nvSpPr>
          <p:cNvPr id="239" name="Text Box 207">
            <a:extLst>
              <a:ext uri="{FF2B5EF4-FFF2-40B4-BE49-F238E27FC236}">
                <a16:creationId xmlns:a16="http://schemas.microsoft.com/office/drawing/2014/main" id="{4F6B0B16-6050-326C-3EEB-5D5B4119A615}"/>
              </a:ext>
            </a:extLst>
          </p:cNvPr>
          <p:cNvSpPr txBox="1">
            <a:spLocks noChangeArrowheads="1"/>
          </p:cNvSpPr>
          <p:nvPr/>
        </p:nvSpPr>
        <p:spPr bwMode="auto">
          <a:xfrm>
            <a:off x="1100379" y="708955"/>
            <a:ext cx="2533650" cy="320270"/>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001"/>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アームフロート　</a:t>
            </a:r>
          </a:p>
          <a:p>
            <a:pPr>
              <a:lnSpc>
                <a:spcPts val="900"/>
              </a:lnSpc>
              <a:defRPr sz="1000"/>
            </a:pPr>
            <a:r>
              <a:rPr lang="en-US" altLang="ja-JP" sz="900" dirty="0">
                <a:latin typeface="メイリオ" panose="020B0604030504040204" pitchFamily="50" charset="-128"/>
                <a:ea typeface="メイリオ" panose="020B0604030504040204" pitchFamily="50" charset="-128"/>
                <a:cs typeface="メイリオ" panose="020B0604030504040204" pitchFamily="50" charset="-128"/>
              </a:rPr>
              <a:t>CAN_[CLM1] 1Byte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descr="アイコン&#10;&#10;自動的に生成された説明">
            <a:extLst>
              <a:ext uri="{FF2B5EF4-FFF2-40B4-BE49-F238E27FC236}">
                <a16:creationId xmlns:a16="http://schemas.microsoft.com/office/drawing/2014/main" id="{37F5FB69-AC35-C44D-9464-CE0C25263A1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61565" y="2113162"/>
            <a:ext cx="432817" cy="342227"/>
          </a:xfrm>
          <a:prstGeom prst="rect">
            <a:avLst/>
          </a:prstGeom>
        </p:spPr>
      </p:pic>
      <p:sp>
        <p:nvSpPr>
          <p:cNvPr id="291" name="Text Box 1516">
            <a:extLst>
              <a:ext uri="{FF2B5EF4-FFF2-40B4-BE49-F238E27FC236}">
                <a16:creationId xmlns:a16="http://schemas.microsoft.com/office/drawing/2014/main" id="{7D66E5F9-EEB4-275D-E1DF-4B0C19A7BE36}"/>
              </a:ext>
            </a:extLst>
          </p:cNvPr>
          <p:cNvSpPr txBox="1">
            <a:spLocks noChangeArrowheads="1"/>
          </p:cNvSpPr>
          <p:nvPr/>
        </p:nvSpPr>
        <p:spPr bwMode="auto">
          <a:xfrm>
            <a:off x="4689739" y="2104683"/>
            <a:ext cx="2307851" cy="374277"/>
          </a:xfrm>
          <a:prstGeom prst="rect">
            <a:avLst/>
          </a:prstGeom>
          <a:noFill/>
          <a:ln>
            <a:noFill/>
          </a:ln>
          <a:effectLst/>
        </p:spPr>
        <p:txBody>
          <a:bodyPr wrap="square" lIns="27432"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900"/>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オートディギングブレーキ</a:t>
            </a:r>
            <a:endPar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900"/>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CAN_[CLM5] 2Byte 4bit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 name="図 2" descr="時計, メーター が含まれている画像&#10;&#10;自動的に生成された説明">
            <a:extLst>
              <a:ext uri="{FF2B5EF4-FFF2-40B4-BE49-F238E27FC236}">
                <a16:creationId xmlns:a16="http://schemas.microsoft.com/office/drawing/2014/main" id="{6BEAAC67-71F8-F843-A791-5C9179FC53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158577" y="2729589"/>
            <a:ext cx="434001" cy="393629"/>
          </a:xfrm>
          <a:prstGeom prst="rect">
            <a:avLst/>
          </a:prstGeom>
        </p:spPr>
      </p:pic>
      <p:sp>
        <p:nvSpPr>
          <p:cNvPr id="5" name="Text Box 1516">
            <a:extLst>
              <a:ext uri="{FF2B5EF4-FFF2-40B4-BE49-F238E27FC236}">
                <a16:creationId xmlns:a16="http://schemas.microsoft.com/office/drawing/2014/main" id="{DD7C772D-A4A5-B780-5E79-63A1CB7DAEC0}"/>
              </a:ext>
            </a:extLst>
          </p:cNvPr>
          <p:cNvSpPr txBox="1">
            <a:spLocks noChangeArrowheads="1"/>
          </p:cNvSpPr>
          <p:nvPr/>
        </p:nvSpPr>
        <p:spPr bwMode="auto">
          <a:xfrm>
            <a:off x="4674132" y="2758380"/>
            <a:ext cx="2307851" cy="374277"/>
          </a:xfrm>
          <a:prstGeom prst="rect">
            <a:avLst/>
          </a:prstGeom>
          <a:noFill/>
          <a:ln>
            <a:noFill/>
          </a:ln>
          <a:effectLst/>
        </p:spPr>
        <p:txBody>
          <a:bodyPr wrap="square" lIns="27432"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900"/>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ジョイスティックステアリング</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緑</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nSpc>
                <a:spcPts val="900"/>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CAN_[CLM5] 2Byte 7bit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 name="図 1" descr="記号, ストリート, 挿絵, 交通 が含まれている画像&#10;&#10;自動的に生成された説明">
            <a:extLst>
              <a:ext uri="{FF2B5EF4-FFF2-40B4-BE49-F238E27FC236}">
                <a16:creationId xmlns:a16="http://schemas.microsoft.com/office/drawing/2014/main" id="{28F5CCE5-CA2F-3873-55B9-D58C2ABE93C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42959" y="3380354"/>
            <a:ext cx="434000" cy="393628"/>
          </a:xfrm>
          <a:prstGeom prst="rect">
            <a:avLst/>
          </a:prstGeom>
        </p:spPr>
      </p:pic>
      <p:sp>
        <p:nvSpPr>
          <p:cNvPr id="7" name="Text Box 1516">
            <a:extLst>
              <a:ext uri="{FF2B5EF4-FFF2-40B4-BE49-F238E27FC236}">
                <a16:creationId xmlns:a16="http://schemas.microsoft.com/office/drawing/2014/main" id="{BCBBACE2-67FD-D911-3606-A74ED709133F}"/>
              </a:ext>
            </a:extLst>
          </p:cNvPr>
          <p:cNvSpPr txBox="1">
            <a:spLocks noChangeArrowheads="1"/>
          </p:cNvSpPr>
          <p:nvPr/>
        </p:nvSpPr>
        <p:spPr bwMode="auto">
          <a:xfrm>
            <a:off x="4652693" y="3359763"/>
            <a:ext cx="2307851" cy="374277"/>
          </a:xfrm>
          <a:prstGeom prst="rect">
            <a:avLst/>
          </a:prstGeom>
          <a:noFill/>
          <a:ln>
            <a:noFill/>
          </a:ln>
          <a:effectLst/>
        </p:spPr>
        <p:txBody>
          <a:bodyPr wrap="square" lIns="27432"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900"/>
              </a:lnSpc>
              <a:defRPr sz="1000"/>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ジョイスティックステアリング</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灰</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nSpc>
                <a:spcPts val="900"/>
              </a:lnSpc>
              <a:defRPr sz="1000"/>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CAN_[CLM5] 2Byte 6bit</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08527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9326205B-55D6-AFD9-8713-8AD2A16C0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6" y="655177"/>
            <a:ext cx="4056726" cy="6297221"/>
          </a:xfrm>
          <a:prstGeom prst="rect">
            <a:avLst/>
          </a:prstGeom>
        </p:spPr>
      </p:pic>
      <p:sp>
        <p:nvSpPr>
          <p:cNvPr id="4" name="タイトル 1"/>
          <p:cNvSpPr>
            <a:spLocks noGrp="1"/>
          </p:cNvSpPr>
          <p:nvPr>
            <p:ph type="title"/>
          </p:nvPr>
        </p:nvSpPr>
        <p:spPr>
          <a:xfrm>
            <a:off x="228600" y="295929"/>
            <a:ext cx="350589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機能ランプ拡大①</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3" name="テキスト ボックス 59"/>
          <p:cNvSpPr txBox="1"/>
          <p:nvPr/>
        </p:nvSpPr>
        <p:spPr>
          <a:xfrm>
            <a:off x="3843605" y="554523"/>
            <a:ext cx="8216587"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機能ランプが点灯する際は中央に拡大表示されてから、表示位置に移動し通常表示する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843608" y="1052511"/>
            <a:ext cx="3882711" cy="2667001"/>
            <a:chOff x="3975414" y="1052512"/>
            <a:chExt cx="3882711" cy="2667000"/>
          </a:xfrm>
        </p:grpSpPr>
        <p:sp>
          <p:nvSpPr>
            <p:cNvPr id="224" name="Line 274"/>
            <p:cNvSpPr>
              <a:spLocks noChangeShapeType="1"/>
            </p:cNvSpPr>
            <p:nvPr/>
          </p:nvSpPr>
          <p:spPr bwMode="auto">
            <a:xfrm>
              <a:off x="4980351" y="3271836"/>
              <a:ext cx="1476953"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5" name="Line 275"/>
            <p:cNvSpPr>
              <a:spLocks noChangeShapeType="1"/>
            </p:cNvSpPr>
            <p:nvPr/>
          </p:nvSpPr>
          <p:spPr bwMode="auto">
            <a:xfrm flipV="1">
              <a:off x="6457304" y="2928936"/>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6" name="Line 276"/>
            <p:cNvSpPr>
              <a:spLocks noChangeShapeType="1"/>
            </p:cNvSpPr>
            <p:nvPr/>
          </p:nvSpPr>
          <p:spPr bwMode="auto">
            <a:xfrm>
              <a:off x="6457304" y="2919411"/>
              <a:ext cx="700411"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7" name="Line 277"/>
            <p:cNvSpPr>
              <a:spLocks noChangeShapeType="1"/>
            </p:cNvSpPr>
            <p:nvPr/>
          </p:nvSpPr>
          <p:spPr bwMode="auto">
            <a:xfrm flipV="1">
              <a:off x="7157714" y="2919411"/>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8" name="Line 278"/>
            <p:cNvSpPr>
              <a:spLocks noChangeShapeType="1"/>
            </p:cNvSpPr>
            <p:nvPr/>
          </p:nvSpPr>
          <p:spPr bwMode="auto">
            <a:xfrm>
              <a:off x="7172941" y="3262311"/>
              <a:ext cx="548147"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9" name="Text Box 282"/>
            <p:cNvSpPr txBox="1">
              <a:spLocks noChangeArrowheads="1"/>
            </p:cNvSpPr>
            <p:nvPr/>
          </p:nvSpPr>
          <p:spPr bwMode="auto">
            <a:xfrm>
              <a:off x="4142903" y="3128961"/>
              <a:ext cx="700411"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通常表示</a:t>
              </a:r>
            </a:p>
          </p:txBody>
        </p:sp>
        <p:sp>
          <p:nvSpPr>
            <p:cNvPr id="230" name="Line 284"/>
            <p:cNvSpPr>
              <a:spLocks noChangeShapeType="1"/>
            </p:cNvSpPr>
            <p:nvPr/>
          </p:nvSpPr>
          <p:spPr bwMode="auto">
            <a:xfrm>
              <a:off x="6046194" y="2562223"/>
              <a:ext cx="411110" cy="0"/>
            </a:xfrm>
            <a:prstGeom prst="line">
              <a:avLst/>
            </a:prstGeom>
            <a:noFill/>
            <a:ln w="9525">
              <a:solidFill>
                <a:srgbClr xmlns:mc="http://schemas.openxmlformats.org/markup-compatibility/2006" xmlns:a14="http://schemas.microsoft.com/office/drawing/2010/main" val="000000" mc:Ignorable="a14" a14:legacySpreadsheetColorIndex="64"/>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1" name="Text Box 286"/>
            <p:cNvSpPr txBox="1">
              <a:spLocks noChangeArrowheads="1"/>
            </p:cNvSpPr>
            <p:nvPr/>
          </p:nvSpPr>
          <p:spPr bwMode="auto">
            <a:xfrm>
              <a:off x="6335493" y="3033711"/>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ON</a:t>
              </a:r>
            </a:p>
          </p:txBody>
        </p:sp>
        <p:sp>
          <p:nvSpPr>
            <p:cNvPr id="233" name="Line 279"/>
            <p:cNvSpPr>
              <a:spLocks noChangeShapeType="1"/>
            </p:cNvSpPr>
            <p:nvPr/>
          </p:nvSpPr>
          <p:spPr bwMode="auto">
            <a:xfrm>
              <a:off x="6461742" y="2381249"/>
              <a:ext cx="0" cy="747712"/>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4" name="Line 275"/>
            <p:cNvSpPr>
              <a:spLocks noChangeShapeType="1"/>
            </p:cNvSpPr>
            <p:nvPr/>
          </p:nvSpPr>
          <p:spPr bwMode="auto">
            <a:xfrm flipV="1">
              <a:off x="6461469" y="2338387"/>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5" name="Text Box 286"/>
            <p:cNvSpPr txBox="1">
              <a:spLocks noChangeArrowheads="1"/>
            </p:cNvSpPr>
            <p:nvPr/>
          </p:nvSpPr>
          <p:spPr bwMode="auto">
            <a:xfrm>
              <a:off x="5866109" y="262413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b="1" dirty="0">
                  <a:solidFill>
                    <a:srgbClr val="000000"/>
                  </a:solidFill>
                  <a:latin typeface="ＭＳ Ｐゴシック"/>
                  <a:ea typeface="ＭＳ Ｐゴシック"/>
                </a:rPr>
                <a:t>0.2</a:t>
              </a:r>
              <a:r>
                <a:rPr lang="ja-JP" altLang="en-US" b="1" dirty="0">
                  <a:solidFill>
                    <a:srgbClr val="000000"/>
                  </a:solidFill>
                  <a:latin typeface="ＭＳ Ｐゴシック"/>
                  <a:ea typeface="ＭＳ Ｐゴシック"/>
                </a:rPr>
                <a:t>秒</a:t>
              </a:r>
            </a:p>
          </p:txBody>
        </p:sp>
        <p:sp>
          <p:nvSpPr>
            <p:cNvPr id="236" name="Line 279"/>
            <p:cNvSpPr>
              <a:spLocks noChangeShapeType="1"/>
            </p:cNvSpPr>
            <p:nvPr/>
          </p:nvSpPr>
          <p:spPr bwMode="auto">
            <a:xfrm>
              <a:off x="7157714" y="1662112"/>
              <a:ext cx="0" cy="1609724"/>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3" name="Rectangle 260"/>
            <p:cNvSpPr>
              <a:spLocks noChangeArrowheads="1"/>
            </p:cNvSpPr>
            <p:nvPr/>
          </p:nvSpPr>
          <p:spPr bwMode="auto">
            <a:xfrm>
              <a:off x="4005867" y="1052512"/>
              <a:ext cx="3852258" cy="2667000"/>
            </a:xfrm>
            <a:prstGeom prst="rect">
              <a:avLst/>
            </a:prstGeom>
            <a:no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nvGrpSpPr>
            <p:cNvPr id="64" name="Group 261"/>
            <p:cNvGrpSpPr>
              <a:grpSpLocks/>
            </p:cNvGrpSpPr>
            <p:nvPr/>
          </p:nvGrpSpPr>
          <p:grpSpPr bwMode="auto">
            <a:xfrm>
              <a:off x="4980351" y="1814512"/>
              <a:ext cx="2725511" cy="342900"/>
              <a:chOff x="4848291" y="543005"/>
              <a:chExt cx="179" cy="36"/>
            </a:xfrm>
            <a:noFill/>
          </p:grpSpPr>
          <p:sp>
            <p:nvSpPr>
              <p:cNvPr id="85" name="Line 262"/>
              <p:cNvSpPr>
                <a:spLocks noChangeShapeType="1"/>
              </p:cNvSpPr>
              <p:nvPr/>
            </p:nvSpPr>
            <p:spPr bwMode="auto">
              <a:xfrm>
                <a:off x="4848291" y="543041"/>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6" name="Line 263"/>
              <p:cNvSpPr>
                <a:spLocks noChangeShapeType="1"/>
              </p:cNvSpPr>
              <p:nvPr/>
            </p:nvSpPr>
            <p:spPr bwMode="auto">
              <a:xfrm flipV="1">
                <a:off x="4848327" y="543005"/>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7" name="Line 264"/>
              <p:cNvSpPr>
                <a:spLocks noChangeShapeType="1"/>
              </p:cNvSpPr>
              <p:nvPr/>
            </p:nvSpPr>
            <p:spPr bwMode="auto">
              <a:xfrm>
                <a:off x="4848327" y="543005"/>
                <a:ext cx="35"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8" name="Line 265"/>
              <p:cNvSpPr>
                <a:spLocks noChangeShapeType="1"/>
              </p:cNvSpPr>
              <p:nvPr/>
            </p:nvSpPr>
            <p:spPr bwMode="auto">
              <a:xfrm flipV="1">
                <a:off x="4848362" y="543005"/>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9" name="Line 266"/>
              <p:cNvSpPr>
                <a:spLocks noChangeShapeType="1"/>
              </p:cNvSpPr>
              <p:nvPr/>
            </p:nvSpPr>
            <p:spPr bwMode="auto">
              <a:xfrm>
                <a:off x="4848363" y="543041"/>
                <a:ext cx="107"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grpSp>
          <p:nvGrpSpPr>
            <p:cNvPr id="65" name="Group 267"/>
            <p:cNvGrpSpPr>
              <a:grpSpLocks/>
            </p:cNvGrpSpPr>
            <p:nvPr/>
          </p:nvGrpSpPr>
          <p:grpSpPr bwMode="auto">
            <a:xfrm>
              <a:off x="4980351" y="1319212"/>
              <a:ext cx="2740737" cy="342900"/>
              <a:chOff x="4848291" y="542953"/>
              <a:chExt cx="180" cy="36"/>
            </a:xfrm>
            <a:noFill/>
          </p:grpSpPr>
          <p:sp>
            <p:nvSpPr>
              <p:cNvPr id="80" name="Line 268"/>
              <p:cNvSpPr>
                <a:spLocks noChangeShapeType="1"/>
              </p:cNvSpPr>
              <p:nvPr/>
            </p:nvSpPr>
            <p:spPr bwMode="auto">
              <a:xfrm>
                <a:off x="4848291" y="542989"/>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1" name="Line 269"/>
              <p:cNvSpPr>
                <a:spLocks noChangeShapeType="1"/>
              </p:cNvSpPr>
              <p:nvPr/>
            </p:nvSpPr>
            <p:spPr bwMode="auto">
              <a:xfrm flipV="1">
                <a:off x="4848327" y="542953"/>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2" name="Line 270"/>
              <p:cNvSpPr>
                <a:spLocks noChangeShapeType="1"/>
              </p:cNvSpPr>
              <p:nvPr/>
            </p:nvSpPr>
            <p:spPr bwMode="auto">
              <a:xfrm>
                <a:off x="4848327" y="542953"/>
                <a:ext cx="108"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3" name="Line 271"/>
              <p:cNvSpPr>
                <a:spLocks noChangeShapeType="1"/>
              </p:cNvSpPr>
              <p:nvPr/>
            </p:nvSpPr>
            <p:spPr bwMode="auto">
              <a:xfrm flipV="1">
                <a:off x="4848434" y="542953"/>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4" name="Line 272"/>
              <p:cNvSpPr>
                <a:spLocks noChangeShapeType="1"/>
              </p:cNvSpPr>
              <p:nvPr/>
            </p:nvSpPr>
            <p:spPr bwMode="auto">
              <a:xfrm>
                <a:off x="4848435" y="542989"/>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grpSp>
          <p:nvGrpSpPr>
            <p:cNvPr id="66" name="Group 273"/>
            <p:cNvGrpSpPr>
              <a:grpSpLocks/>
            </p:cNvGrpSpPr>
            <p:nvPr/>
          </p:nvGrpSpPr>
          <p:grpSpPr bwMode="auto">
            <a:xfrm>
              <a:off x="4980351" y="2338387"/>
              <a:ext cx="2740737" cy="352425"/>
              <a:chOff x="4848291" y="543060"/>
              <a:chExt cx="180" cy="37"/>
            </a:xfrm>
            <a:noFill/>
          </p:grpSpPr>
          <p:sp>
            <p:nvSpPr>
              <p:cNvPr id="76" name="Line 274"/>
              <p:cNvSpPr>
                <a:spLocks noChangeShapeType="1"/>
              </p:cNvSpPr>
              <p:nvPr/>
            </p:nvSpPr>
            <p:spPr bwMode="auto">
              <a:xfrm>
                <a:off x="4848291" y="543097"/>
                <a:ext cx="71"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7" name="Line 275"/>
              <p:cNvSpPr>
                <a:spLocks noChangeShapeType="1"/>
              </p:cNvSpPr>
              <p:nvPr/>
            </p:nvSpPr>
            <p:spPr bwMode="auto">
              <a:xfrm flipV="1">
                <a:off x="4848362" y="543061"/>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8" name="Line 276"/>
              <p:cNvSpPr>
                <a:spLocks noChangeShapeType="1"/>
              </p:cNvSpPr>
              <p:nvPr/>
            </p:nvSpPr>
            <p:spPr bwMode="auto">
              <a:xfrm>
                <a:off x="4848362" y="543060"/>
                <a:ext cx="2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9" name="Line 278"/>
              <p:cNvSpPr>
                <a:spLocks noChangeShapeType="1"/>
              </p:cNvSpPr>
              <p:nvPr/>
            </p:nvSpPr>
            <p:spPr bwMode="auto">
              <a:xfrm>
                <a:off x="4848388" y="543096"/>
                <a:ext cx="83"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67" name="Line 279"/>
            <p:cNvSpPr>
              <a:spLocks noChangeShapeType="1"/>
            </p:cNvSpPr>
            <p:nvPr/>
          </p:nvSpPr>
          <p:spPr bwMode="auto">
            <a:xfrm>
              <a:off x="6061420" y="2157412"/>
              <a:ext cx="0" cy="190500"/>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8" name="Line 280"/>
            <p:cNvSpPr>
              <a:spLocks noChangeShapeType="1"/>
            </p:cNvSpPr>
            <p:nvPr/>
          </p:nvSpPr>
          <p:spPr bwMode="auto">
            <a:xfrm>
              <a:off x="5528498" y="1662112"/>
              <a:ext cx="0" cy="685800"/>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9" name="Text Box 281"/>
            <p:cNvSpPr txBox="1">
              <a:spLocks noChangeArrowheads="1"/>
            </p:cNvSpPr>
            <p:nvPr/>
          </p:nvSpPr>
          <p:spPr bwMode="auto">
            <a:xfrm>
              <a:off x="4066772" y="2024062"/>
              <a:ext cx="806995"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拡大表示</a:t>
              </a:r>
            </a:p>
          </p:txBody>
        </p:sp>
        <p:sp>
          <p:nvSpPr>
            <p:cNvPr id="70" name="Text Box 282"/>
            <p:cNvSpPr txBox="1">
              <a:spLocks noChangeArrowheads="1"/>
            </p:cNvSpPr>
            <p:nvPr/>
          </p:nvSpPr>
          <p:spPr bwMode="auto">
            <a:xfrm>
              <a:off x="4142903" y="2547937"/>
              <a:ext cx="700411"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移動</a:t>
              </a:r>
            </a:p>
          </p:txBody>
        </p:sp>
        <p:sp>
          <p:nvSpPr>
            <p:cNvPr id="71" name="Text Box 283"/>
            <p:cNvSpPr txBox="1">
              <a:spLocks noChangeArrowheads="1"/>
            </p:cNvSpPr>
            <p:nvPr/>
          </p:nvSpPr>
          <p:spPr bwMode="auto">
            <a:xfrm>
              <a:off x="3975414" y="1528762"/>
              <a:ext cx="1065842"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通信</a:t>
              </a:r>
            </a:p>
          </p:txBody>
        </p:sp>
        <p:sp>
          <p:nvSpPr>
            <p:cNvPr id="72" name="Line 284"/>
            <p:cNvSpPr>
              <a:spLocks noChangeShapeType="1"/>
            </p:cNvSpPr>
            <p:nvPr/>
          </p:nvSpPr>
          <p:spPr bwMode="auto">
            <a:xfrm>
              <a:off x="5528498" y="2224087"/>
              <a:ext cx="517695" cy="0"/>
            </a:xfrm>
            <a:prstGeom prst="line">
              <a:avLst/>
            </a:prstGeom>
            <a:noFill/>
            <a:ln w="9525">
              <a:solidFill>
                <a:srgbClr xmlns:mc="http://schemas.openxmlformats.org/markup-compatibility/2006" xmlns:a14="http://schemas.microsoft.com/office/drawing/2010/main" val="000000" mc:Ignorable="a14" a14:legacySpreadsheetColorIndex="64"/>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3" name="Text Box 285"/>
            <p:cNvSpPr txBox="1">
              <a:spLocks noChangeArrowheads="1"/>
            </p:cNvSpPr>
            <p:nvPr/>
          </p:nvSpPr>
          <p:spPr bwMode="auto">
            <a:xfrm>
              <a:off x="5376235" y="231933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b="1" dirty="0">
                  <a:solidFill>
                    <a:srgbClr val="000000"/>
                  </a:solidFill>
                  <a:latin typeface="ＭＳ Ｐゴシック"/>
                  <a:ea typeface="ＭＳ Ｐゴシック"/>
                </a:rPr>
                <a:t>1</a:t>
              </a:r>
              <a:r>
                <a:rPr lang="ja-JP" altLang="en-US" b="1" dirty="0">
                  <a:solidFill>
                    <a:srgbClr val="000000"/>
                  </a:solidFill>
                  <a:latin typeface="ＭＳ Ｐゴシック"/>
                  <a:ea typeface="ＭＳ Ｐゴシック"/>
                </a:rPr>
                <a:t>秒</a:t>
              </a:r>
            </a:p>
          </p:txBody>
        </p:sp>
        <p:sp>
          <p:nvSpPr>
            <p:cNvPr id="74" name="Text Box 287"/>
            <p:cNvSpPr txBox="1">
              <a:spLocks noChangeArrowheads="1"/>
            </p:cNvSpPr>
            <p:nvPr/>
          </p:nvSpPr>
          <p:spPr bwMode="auto">
            <a:xfrm>
              <a:off x="5361009" y="180498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a:solidFill>
                    <a:srgbClr val="000000"/>
                  </a:solidFill>
                  <a:latin typeface="ＭＳ Ｐゴシック"/>
                  <a:ea typeface="ＭＳ Ｐゴシック"/>
                </a:rPr>
                <a:t>ON</a:t>
              </a:r>
            </a:p>
          </p:txBody>
        </p:sp>
        <p:sp>
          <p:nvSpPr>
            <p:cNvPr id="75" name="Text Box 288"/>
            <p:cNvSpPr txBox="1">
              <a:spLocks noChangeArrowheads="1"/>
            </p:cNvSpPr>
            <p:nvPr/>
          </p:nvSpPr>
          <p:spPr bwMode="auto">
            <a:xfrm>
              <a:off x="6183230" y="129063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ON</a:t>
              </a:r>
            </a:p>
          </p:txBody>
        </p:sp>
      </p:grpSp>
      <p:sp>
        <p:nvSpPr>
          <p:cNvPr id="10" name="正方形/長方形 9"/>
          <p:cNvSpPr/>
          <p:nvPr/>
        </p:nvSpPr>
        <p:spPr>
          <a:xfrm>
            <a:off x="8302423" y="1082762"/>
            <a:ext cx="3798852" cy="2259593"/>
          </a:xfrm>
          <a:prstGeom prst="rect">
            <a:avLst/>
          </a:prstGeom>
        </p:spPr>
        <p:txBody>
          <a:bodyPr wrap="square">
            <a:spAutoFit/>
          </a:bodyPr>
          <a:lstStyle/>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※点滅，点灯はCANで指示する</a:t>
            </a: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※以下アイコンについては拡大表示は行わないようにする。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・ジョイスティックステアリング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・オートデセル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・ターンシグナル</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L</a:t>
            </a: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・ターンシグナル</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a:t>
            </a: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・オートグリス有効</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※CLM1, CLM2, CLM3, CLM4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の拡大禁止受信中は拡大表示</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移動は行わず、通常表示のみ行う</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警告ランプが拡大表示中は拡大表示、移動は行わず、</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nSpc>
                <a:spcPts val="1300"/>
              </a:lnSpc>
              <a:defRPr sz="1000"/>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通常表示のみ行う</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正方形/長方形 55"/>
          <p:cNvSpPr>
            <a:spLocks noChangeAspect="1"/>
          </p:cNvSpPr>
          <p:nvPr/>
        </p:nvSpPr>
        <p:spPr>
          <a:xfrm>
            <a:off x="2578174" y="5288401"/>
            <a:ext cx="479858" cy="479858"/>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7" name="正方形/長方形 56"/>
          <p:cNvSpPr>
            <a:spLocks noChangeAspect="1"/>
          </p:cNvSpPr>
          <p:nvPr/>
        </p:nvSpPr>
        <p:spPr>
          <a:xfrm>
            <a:off x="1804868" y="3740906"/>
            <a:ext cx="916532" cy="916532"/>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58" name="直線コネクタ 57"/>
          <p:cNvCxnSpPr/>
          <p:nvPr/>
        </p:nvCxnSpPr>
        <p:spPr>
          <a:xfrm flipH="1" flipV="1">
            <a:off x="1254090" y="3907516"/>
            <a:ext cx="1310029" cy="1813116"/>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flipV="1">
            <a:off x="2420525" y="2283962"/>
            <a:ext cx="623455" cy="2951404"/>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186" y="1814511"/>
            <a:ext cx="1275931" cy="2091805"/>
          </a:xfrm>
          <a:prstGeom prst="rect">
            <a:avLst/>
          </a:prstGeom>
        </p:spPr>
      </p:pic>
      <p:sp>
        <p:nvSpPr>
          <p:cNvPr id="5" name="テキスト ボックス 4">
            <a:extLst>
              <a:ext uri="{FF2B5EF4-FFF2-40B4-BE49-F238E27FC236}">
                <a16:creationId xmlns:a16="http://schemas.microsoft.com/office/drawing/2014/main" id="{FC2350D7-553B-9CD9-EA00-AF6252773D60}"/>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5564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ED0C9AA5-5CC3-B22D-F778-F9C78D645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6" y="655177"/>
            <a:ext cx="4056726" cy="6297221"/>
          </a:xfrm>
          <a:prstGeom prst="rect">
            <a:avLst/>
          </a:prstGeom>
        </p:spPr>
      </p:pic>
      <p:sp>
        <p:nvSpPr>
          <p:cNvPr id="4" name="タイトル 1"/>
          <p:cNvSpPr>
            <a:spLocks noGrp="1"/>
          </p:cNvSpPr>
          <p:nvPr>
            <p:ph type="title"/>
          </p:nvPr>
        </p:nvSpPr>
        <p:spPr>
          <a:xfrm>
            <a:off x="228600" y="295929"/>
            <a:ext cx="350589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機能ランプ拡大②</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 name="正方形/長方形 55"/>
          <p:cNvSpPr>
            <a:spLocks noChangeAspect="1"/>
          </p:cNvSpPr>
          <p:nvPr/>
        </p:nvSpPr>
        <p:spPr>
          <a:xfrm>
            <a:off x="2578174" y="5288401"/>
            <a:ext cx="479858" cy="479858"/>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7" name="正方形/長方形 56"/>
          <p:cNvSpPr>
            <a:spLocks noChangeAspect="1"/>
          </p:cNvSpPr>
          <p:nvPr/>
        </p:nvSpPr>
        <p:spPr>
          <a:xfrm>
            <a:off x="1804868" y="3740906"/>
            <a:ext cx="916532" cy="916532"/>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cxnSp>
        <p:nvCxnSpPr>
          <p:cNvPr id="58" name="直線コネクタ 57"/>
          <p:cNvCxnSpPr/>
          <p:nvPr/>
        </p:nvCxnSpPr>
        <p:spPr>
          <a:xfrm flipH="1" flipV="1">
            <a:off x="1254090" y="3907516"/>
            <a:ext cx="1310029" cy="1813116"/>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flipV="1">
            <a:off x="2420525" y="2283962"/>
            <a:ext cx="623455" cy="2951404"/>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186" y="1814511"/>
            <a:ext cx="1275931" cy="2091805"/>
          </a:xfrm>
          <a:prstGeom prst="rect">
            <a:avLst/>
          </a:prstGeom>
        </p:spPr>
      </p:pic>
      <p:sp>
        <p:nvSpPr>
          <p:cNvPr id="53" name="テキスト ボックス 59"/>
          <p:cNvSpPr txBox="1"/>
          <p:nvPr/>
        </p:nvSpPr>
        <p:spPr>
          <a:xfrm>
            <a:off x="4041391" y="640321"/>
            <a:ext cx="5239769"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機能アイコンが拡大表示中に別の機能が追加された場合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拡大表示していた機能アイコンは即座に通常表示にする。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また、後に追加された機能アイコンを拡大表示する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a:extLst>
              <a:ext uri="{FF2B5EF4-FFF2-40B4-BE49-F238E27FC236}">
                <a16:creationId xmlns:a16="http://schemas.microsoft.com/office/drawing/2014/main" id="{80FBD182-3728-7134-6AF7-46242C4BE96F}"/>
              </a:ext>
            </a:extLst>
          </p:cNvPr>
          <p:cNvGrpSpPr>
            <a:grpSpLocks noChangeAspect="1"/>
          </p:cNvGrpSpPr>
          <p:nvPr/>
        </p:nvGrpSpPr>
        <p:grpSpPr>
          <a:xfrm>
            <a:off x="4157380" y="1368521"/>
            <a:ext cx="4177251" cy="4715807"/>
            <a:chOff x="4105465" y="1501872"/>
            <a:chExt cx="3736968" cy="4218760"/>
          </a:xfrm>
        </p:grpSpPr>
        <p:pic>
          <p:nvPicPr>
            <p:cNvPr id="54" name="図 53"/>
            <p:cNvPicPr>
              <a:picLocks noChangeAspect="1"/>
            </p:cNvPicPr>
            <p:nvPr/>
          </p:nvPicPr>
          <p:blipFill>
            <a:blip r:embed="rId6"/>
            <a:stretch>
              <a:fillRect/>
            </a:stretch>
          </p:blipFill>
          <p:spPr>
            <a:xfrm>
              <a:off x="4105465" y="1501872"/>
              <a:ext cx="3736968" cy="4218760"/>
            </a:xfrm>
            <a:prstGeom prst="rect">
              <a:avLst/>
            </a:prstGeom>
          </p:spPr>
        </p:pic>
        <p:sp>
          <p:nvSpPr>
            <p:cNvPr id="3" name="テキスト ボックス 2"/>
            <p:cNvSpPr txBox="1"/>
            <p:nvPr/>
          </p:nvSpPr>
          <p:spPr>
            <a:xfrm>
              <a:off x="4189152" y="1779668"/>
              <a:ext cx="718710" cy="200055"/>
            </a:xfrm>
            <a:prstGeom prst="rect">
              <a:avLst/>
            </a:prstGeom>
            <a:solidFill>
              <a:schemeClr val="bg1"/>
            </a:solidFill>
          </p:spPr>
          <p:txBody>
            <a:bodyPr wrap="square" rtlCol="0">
              <a:spAutoFit/>
            </a:bodyPr>
            <a:lstStyle/>
            <a:p>
              <a:pPr algn="r"/>
              <a:r>
                <a:rPr kumimoji="1" lang="ja-JP" altLang="en-US" sz="700" b="1" dirty="0"/>
                <a:t>機能</a:t>
              </a:r>
              <a:r>
                <a:rPr kumimoji="1" lang="en-US" altLang="ja-JP" sz="700" b="1" dirty="0"/>
                <a:t>1</a:t>
              </a:r>
              <a:r>
                <a:rPr kumimoji="1" lang="ja-JP" altLang="en-US" sz="700" b="1" dirty="0"/>
                <a:t>通信</a:t>
              </a:r>
            </a:p>
          </p:txBody>
        </p:sp>
        <p:sp>
          <p:nvSpPr>
            <p:cNvPr id="59" name="テキスト ボックス 58"/>
            <p:cNvSpPr txBox="1"/>
            <p:nvPr/>
          </p:nvSpPr>
          <p:spPr>
            <a:xfrm>
              <a:off x="4113703" y="2305948"/>
              <a:ext cx="808401" cy="200055"/>
            </a:xfrm>
            <a:prstGeom prst="rect">
              <a:avLst/>
            </a:prstGeom>
            <a:solidFill>
              <a:schemeClr val="bg1"/>
            </a:solidFill>
          </p:spPr>
          <p:txBody>
            <a:bodyPr wrap="square" rtlCol="0">
              <a:spAutoFit/>
            </a:bodyPr>
            <a:lstStyle/>
            <a:p>
              <a:pPr algn="r"/>
              <a:r>
                <a:rPr kumimoji="1" lang="ja-JP" altLang="en-US" sz="700" b="1" dirty="0"/>
                <a:t>機能</a:t>
              </a:r>
              <a:r>
                <a:rPr kumimoji="1" lang="en-US" altLang="ja-JP" sz="700" b="1" dirty="0"/>
                <a:t>1</a:t>
              </a:r>
              <a:r>
                <a:rPr kumimoji="1" lang="ja-JP" altLang="en-US" sz="700" b="1" dirty="0"/>
                <a:t>拡大表示</a:t>
              </a:r>
            </a:p>
          </p:txBody>
        </p:sp>
        <p:sp>
          <p:nvSpPr>
            <p:cNvPr id="61" name="テキスト ボックス 60"/>
            <p:cNvSpPr txBox="1"/>
            <p:nvPr/>
          </p:nvSpPr>
          <p:spPr>
            <a:xfrm>
              <a:off x="4211632" y="2835699"/>
              <a:ext cx="718710" cy="200055"/>
            </a:xfrm>
            <a:prstGeom prst="rect">
              <a:avLst/>
            </a:prstGeom>
            <a:solidFill>
              <a:schemeClr val="bg1"/>
            </a:solidFill>
          </p:spPr>
          <p:txBody>
            <a:bodyPr wrap="square" rtlCol="0">
              <a:spAutoFit/>
            </a:bodyPr>
            <a:lstStyle/>
            <a:p>
              <a:pPr algn="r"/>
              <a:r>
                <a:rPr kumimoji="1" lang="ja-JP" altLang="en-US" sz="700" b="1" dirty="0"/>
                <a:t>機能</a:t>
              </a:r>
              <a:r>
                <a:rPr kumimoji="1" lang="en-US" altLang="ja-JP" sz="700" b="1" dirty="0"/>
                <a:t>1</a:t>
              </a:r>
              <a:r>
                <a:rPr lang="ja-JP" altLang="en-US" sz="700" b="1" dirty="0"/>
                <a:t>移動</a:t>
              </a:r>
              <a:endParaRPr kumimoji="1" lang="ja-JP" altLang="en-US" sz="700" b="1" dirty="0"/>
            </a:p>
          </p:txBody>
        </p:sp>
        <p:sp>
          <p:nvSpPr>
            <p:cNvPr id="90" name="テキスト ボックス 89"/>
            <p:cNvSpPr txBox="1"/>
            <p:nvPr/>
          </p:nvSpPr>
          <p:spPr>
            <a:xfrm>
              <a:off x="4113703" y="3369236"/>
              <a:ext cx="808401" cy="200055"/>
            </a:xfrm>
            <a:prstGeom prst="rect">
              <a:avLst/>
            </a:prstGeom>
            <a:solidFill>
              <a:schemeClr val="bg1"/>
            </a:solidFill>
          </p:spPr>
          <p:txBody>
            <a:bodyPr wrap="square" rtlCol="0">
              <a:spAutoFit/>
            </a:bodyPr>
            <a:lstStyle/>
            <a:p>
              <a:pPr algn="r"/>
              <a:r>
                <a:rPr kumimoji="1" lang="ja-JP" altLang="en-US" sz="700" b="1" dirty="0"/>
                <a:t>機能</a:t>
              </a:r>
              <a:r>
                <a:rPr kumimoji="1" lang="en-US" altLang="ja-JP" sz="700" b="1" dirty="0"/>
                <a:t>1</a:t>
              </a:r>
              <a:r>
                <a:rPr kumimoji="1" lang="ja-JP" altLang="en-US" sz="700" b="1" dirty="0"/>
                <a:t>通常表示</a:t>
              </a:r>
            </a:p>
          </p:txBody>
        </p:sp>
        <p:sp>
          <p:nvSpPr>
            <p:cNvPr id="91" name="テキスト ボックス 90"/>
            <p:cNvSpPr txBox="1"/>
            <p:nvPr/>
          </p:nvSpPr>
          <p:spPr>
            <a:xfrm>
              <a:off x="4189152" y="3891777"/>
              <a:ext cx="718710" cy="200055"/>
            </a:xfrm>
            <a:prstGeom prst="rect">
              <a:avLst/>
            </a:prstGeom>
            <a:solidFill>
              <a:schemeClr val="bg1"/>
            </a:solidFill>
          </p:spPr>
          <p:txBody>
            <a:bodyPr wrap="square" rtlCol="0">
              <a:spAutoFit/>
            </a:bodyPr>
            <a:lstStyle/>
            <a:p>
              <a:pPr algn="r"/>
              <a:r>
                <a:rPr kumimoji="1" lang="ja-JP" altLang="en-US" sz="700" b="1" dirty="0"/>
                <a:t>機能</a:t>
              </a:r>
              <a:r>
                <a:rPr kumimoji="1" lang="en-US" altLang="ja-JP" sz="700" b="1" dirty="0"/>
                <a:t>2</a:t>
              </a:r>
              <a:r>
                <a:rPr kumimoji="1" lang="ja-JP" altLang="en-US" sz="700" b="1" dirty="0"/>
                <a:t>通信</a:t>
              </a:r>
            </a:p>
          </p:txBody>
        </p:sp>
        <p:sp>
          <p:nvSpPr>
            <p:cNvPr id="92" name="テキスト ボックス 91"/>
            <p:cNvSpPr txBox="1"/>
            <p:nvPr/>
          </p:nvSpPr>
          <p:spPr>
            <a:xfrm>
              <a:off x="4121941" y="4426174"/>
              <a:ext cx="808401" cy="200055"/>
            </a:xfrm>
            <a:prstGeom prst="rect">
              <a:avLst/>
            </a:prstGeom>
            <a:solidFill>
              <a:schemeClr val="bg1"/>
            </a:solidFill>
          </p:spPr>
          <p:txBody>
            <a:bodyPr wrap="square" rtlCol="0">
              <a:spAutoFit/>
            </a:bodyPr>
            <a:lstStyle/>
            <a:p>
              <a:pPr algn="r"/>
              <a:r>
                <a:rPr kumimoji="1" lang="ja-JP" altLang="en-US" sz="700" b="1" dirty="0"/>
                <a:t>機能</a:t>
              </a:r>
              <a:r>
                <a:rPr lang="en-US" altLang="ja-JP" sz="700" b="1" dirty="0"/>
                <a:t>2</a:t>
              </a:r>
              <a:r>
                <a:rPr kumimoji="1" lang="ja-JP" altLang="en-US" sz="700" b="1" dirty="0"/>
                <a:t>拡大表示</a:t>
              </a:r>
            </a:p>
          </p:txBody>
        </p:sp>
        <p:sp>
          <p:nvSpPr>
            <p:cNvPr id="93" name="テキスト ボックス 92"/>
            <p:cNvSpPr txBox="1"/>
            <p:nvPr/>
          </p:nvSpPr>
          <p:spPr>
            <a:xfrm>
              <a:off x="4211632" y="4953361"/>
              <a:ext cx="718710" cy="200055"/>
            </a:xfrm>
            <a:prstGeom prst="rect">
              <a:avLst/>
            </a:prstGeom>
            <a:solidFill>
              <a:schemeClr val="bg1"/>
            </a:solidFill>
          </p:spPr>
          <p:txBody>
            <a:bodyPr wrap="square" rtlCol="0">
              <a:spAutoFit/>
            </a:bodyPr>
            <a:lstStyle/>
            <a:p>
              <a:pPr algn="r"/>
              <a:r>
                <a:rPr kumimoji="1" lang="ja-JP" altLang="en-US" sz="700" b="1" dirty="0"/>
                <a:t>機能</a:t>
              </a:r>
              <a:r>
                <a:rPr lang="en-US" altLang="ja-JP" sz="700" b="1" dirty="0"/>
                <a:t>2</a:t>
              </a:r>
              <a:r>
                <a:rPr lang="ja-JP" altLang="en-US" sz="700" b="1" dirty="0"/>
                <a:t>移動</a:t>
              </a:r>
              <a:endParaRPr kumimoji="1" lang="ja-JP" altLang="en-US" sz="700" b="1" dirty="0"/>
            </a:p>
          </p:txBody>
        </p:sp>
        <p:sp>
          <p:nvSpPr>
            <p:cNvPr id="94" name="テキスト ボックス 93"/>
            <p:cNvSpPr txBox="1"/>
            <p:nvPr/>
          </p:nvSpPr>
          <p:spPr>
            <a:xfrm>
              <a:off x="4121941" y="5480548"/>
              <a:ext cx="808401" cy="200055"/>
            </a:xfrm>
            <a:prstGeom prst="rect">
              <a:avLst/>
            </a:prstGeom>
            <a:solidFill>
              <a:schemeClr val="bg1"/>
            </a:solidFill>
          </p:spPr>
          <p:txBody>
            <a:bodyPr wrap="square" rtlCol="0">
              <a:spAutoFit/>
            </a:bodyPr>
            <a:lstStyle/>
            <a:p>
              <a:pPr algn="r"/>
              <a:r>
                <a:rPr kumimoji="1" lang="ja-JP" altLang="en-US" sz="700" b="1" dirty="0"/>
                <a:t>機能</a:t>
              </a:r>
              <a:r>
                <a:rPr lang="en-US" altLang="ja-JP" sz="700" b="1" dirty="0"/>
                <a:t>2</a:t>
              </a:r>
              <a:r>
                <a:rPr kumimoji="1" lang="ja-JP" altLang="en-US" sz="700" b="1" dirty="0"/>
                <a:t>通常表示</a:t>
              </a:r>
            </a:p>
          </p:txBody>
        </p:sp>
        <p:sp>
          <p:nvSpPr>
            <p:cNvPr id="6" name="正方形/長方形 5"/>
            <p:cNvSpPr/>
            <p:nvPr/>
          </p:nvSpPr>
          <p:spPr>
            <a:xfrm>
              <a:off x="5333525" y="2377398"/>
              <a:ext cx="64768" cy="14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250656" y="2355984"/>
              <a:ext cx="202406" cy="230832"/>
            </a:xfrm>
            <a:prstGeom prst="rect">
              <a:avLst/>
            </a:prstGeom>
            <a:noFill/>
          </p:spPr>
          <p:txBody>
            <a:bodyPr wrap="square" rtlCol="0">
              <a:spAutoFit/>
            </a:bodyPr>
            <a:lstStyle/>
            <a:p>
              <a:r>
                <a:rPr kumimoji="1" lang="en-US" altLang="ja-JP" sz="900" b="1" dirty="0"/>
                <a:t>1</a:t>
              </a:r>
              <a:endParaRPr kumimoji="1" lang="ja-JP" altLang="en-US" sz="900" b="1" dirty="0"/>
            </a:p>
          </p:txBody>
        </p:sp>
        <p:sp>
          <p:nvSpPr>
            <p:cNvPr id="7" name="正方形/長方形 6"/>
            <p:cNvSpPr/>
            <p:nvPr/>
          </p:nvSpPr>
          <p:spPr>
            <a:xfrm>
              <a:off x="5886448" y="4502944"/>
              <a:ext cx="90487" cy="12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p:cNvSpPr txBox="1"/>
            <p:nvPr/>
          </p:nvSpPr>
          <p:spPr>
            <a:xfrm>
              <a:off x="5832865" y="4467028"/>
              <a:ext cx="202406" cy="230832"/>
            </a:xfrm>
            <a:prstGeom prst="rect">
              <a:avLst/>
            </a:prstGeom>
            <a:noFill/>
          </p:spPr>
          <p:txBody>
            <a:bodyPr wrap="square" rtlCol="0">
              <a:spAutoFit/>
            </a:bodyPr>
            <a:lstStyle/>
            <a:p>
              <a:r>
                <a:rPr kumimoji="1" lang="en-US" altLang="ja-JP" sz="900" b="1" dirty="0"/>
                <a:t>1</a:t>
              </a:r>
              <a:endParaRPr kumimoji="1" lang="ja-JP" altLang="en-US" sz="900" b="1" dirty="0"/>
            </a:p>
          </p:txBody>
        </p:sp>
      </p:grpSp>
      <p:sp>
        <p:nvSpPr>
          <p:cNvPr id="9" name="テキスト ボックス 8">
            <a:extLst>
              <a:ext uri="{FF2B5EF4-FFF2-40B4-BE49-F238E27FC236}">
                <a16:creationId xmlns:a16="http://schemas.microsoft.com/office/drawing/2014/main" id="{773EB006-F6FD-C68E-5F5D-2CF4FDF6DAD1}"/>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713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 name="図 58"/>
          <p:cNvPicPr>
            <a:picLocks noChangeAspect="1"/>
          </p:cNvPicPr>
          <p:nvPr/>
        </p:nvPicPr>
        <p:blipFill rotWithShape="1">
          <a:blip r:embed="rId3"/>
          <a:srcRect l="49820" t="9734" r="96" b="60739"/>
          <a:stretch/>
        </p:blipFill>
        <p:spPr>
          <a:xfrm>
            <a:off x="6576752" y="1916270"/>
            <a:ext cx="4079159" cy="4293884"/>
          </a:xfrm>
          <a:prstGeom prst="rect">
            <a:avLst/>
          </a:prstGeom>
        </p:spPr>
      </p:pic>
      <p:pic>
        <p:nvPicPr>
          <p:cNvPr id="58" name="図 57"/>
          <p:cNvPicPr>
            <a:picLocks noChangeAspect="1"/>
          </p:cNvPicPr>
          <p:nvPr/>
        </p:nvPicPr>
        <p:blipFill rotWithShape="1">
          <a:blip r:embed="rId3"/>
          <a:srcRect t="10193" r="49916" b="60280"/>
          <a:stretch/>
        </p:blipFill>
        <p:spPr>
          <a:xfrm>
            <a:off x="607141" y="2001995"/>
            <a:ext cx="4079159" cy="4293884"/>
          </a:xfrm>
          <a:prstGeom prst="rect">
            <a:avLst/>
          </a:prstGeom>
        </p:spPr>
      </p:pic>
      <p:sp>
        <p:nvSpPr>
          <p:cNvPr id="4" name="タイトル 1"/>
          <p:cNvSpPr>
            <a:spLocks noGrp="1"/>
          </p:cNvSpPr>
          <p:nvPr>
            <p:ph type="title"/>
          </p:nvPr>
        </p:nvSpPr>
        <p:spPr>
          <a:xfrm>
            <a:off x="228602" y="295928"/>
            <a:ext cx="115073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水温計</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59"/>
          <p:cNvSpPr txBox="1"/>
          <p:nvPr/>
        </p:nvSpPr>
        <p:spPr>
          <a:xfrm>
            <a:off x="2800677" y="1310346"/>
            <a:ext cx="570044" cy="25290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テキスト ボックス 59"/>
          <p:cNvSpPr txBox="1"/>
          <p:nvPr/>
        </p:nvSpPr>
        <p:spPr>
          <a:xfrm>
            <a:off x="796147" y="1310346"/>
            <a:ext cx="474089"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a:stCxn id="37" idx="2"/>
            <a:endCxn id="36" idx="0"/>
          </p:cNvCxnSpPr>
          <p:nvPr/>
        </p:nvCxnSpPr>
        <p:spPr>
          <a:xfrm flipH="1">
            <a:off x="1019446" y="1602734"/>
            <a:ext cx="0" cy="16453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9"/>
          <p:cNvSpPr txBox="1"/>
          <p:nvPr/>
        </p:nvSpPr>
        <p:spPr>
          <a:xfrm>
            <a:off x="1127103" y="1588602"/>
            <a:ext cx="64593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２</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2" name="直線矢印コネクタ 51"/>
          <p:cNvCxnSpPr>
            <a:endCxn id="35" idx="0"/>
          </p:cNvCxnSpPr>
          <p:nvPr/>
        </p:nvCxnSpPr>
        <p:spPr>
          <a:xfrm flipH="1">
            <a:off x="1403922" y="1840983"/>
            <a:ext cx="0" cy="950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9"/>
          <p:cNvSpPr txBox="1"/>
          <p:nvPr/>
        </p:nvSpPr>
        <p:spPr>
          <a:xfrm>
            <a:off x="1619891" y="1305904"/>
            <a:ext cx="596452"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stCxn id="53" idx="2"/>
            <a:endCxn id="34" idx="0"/>
          </p:cNvCxnSpPr>
          <p:nvPr/>
        </p:nvCxnSpPr>
        <p:spPr>
          <a:xfrm>
            <a:off x="1918117" y="1598292"/>
            <a:ext cx="784" cy="887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9"/>
          <p:cNvSpPr txBox="1"/>
          <p:nvPr/>
        </p:nvSpPr>
        <p:spPr>
          <a:xfrm>
            <a:off x="2167682" y="1573443"/>
            <a:ext cx="648053"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6" name="直線矢印コネクタ 55"/>
          <p:cNvCxnSpPr>
            <a:endCxn id="3" idx="0"/>
          </p:cNvCxnSpPr>
          <p:nvPr/>
        </p:nvCxnSpPr>
        <p:spPr>
          <a:xfrm>
            <a:off x="2491708" y="1840983"/>
            <a:ext cx="0" cy="5095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9" idx="2"/>
            <a:endCxn id="31" idx="0"/>
          </p:cNvCxnSpPr>
          <p:nvPr/>
        </p:nvCxnSpPr>
        <p:spPr>
          <a:xfrm flipH="1">
            <a:off x="3084597" y="1563249"/>
            <a:ext cx="1102" cy="9097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59"/>
          <p:cNvSpPr txBox="1"/>
          <p:nvPr/>
        </p:nvSpPr>
        <p:spPr>
          <a:xfrm>
            <a:off x="3654102" y="1288817"/>
            <a:ext cx="679276"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0" name="直線矢印コネクタ 69"/>
          <p:cNvCxnSpPr>
            <a:stCxn id="69" idx="2"/>
            <a:endCxn id="33" idx="0"/>
          </p:cNvCxnSpPr>
          <p:nvPr/>
        </p:nvCxnSpPr>
        <p:spPr>
          <a:xfrm flipH="1">
            <a:off x="3977691" y="1581205"/>
            <a:ext cx="16049" cy="16603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59"/>
          <p:cNvSpPr txBox="1"/>
          <p:nvPr/>
        </p:nvSpPr>
        <p:spPr>
          <a:xfrm>
            <a:off x="3267186" y="1559676"/>
            <a:ext cx="65906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2" name="直線矢印コネクタ 71"/>
          <p:cNvCxnSpPr>
            <a:stCxn id="71" idx="2"/>
            <a:endCxn id="32" idx="0"/>
          </p:cNvCxnSpPr>
          <p:nvPr/>
        </p:nvCxnSpPr>
        <p:spPr>
          <a:xfrm flipH="1">
            <a:off x="3595135" y="1852064"/>
            <a:ext cx="1585" cy="936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33" y="2350543"/>
            <a:ext cx="64195" cy="1992857"/>
          </a:xfrm>
          <a:prstGeom prst="rect">
            <a:avLst/>
          </a:prstGeom>
        </p:spPr>
      </p:pic>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0000">
            <a:off x="2711700" y="2412878"/>
            <a:ext cx="64195" cy="1992857"/>
          </a:xfrm>
          <a:prstGeom prst="rect">
            <a:avLst/>
          </a:prstGeom>
        </p:spPr>
      </p:pic>
      <p:pic>
        <p:nvPicPr>
          <p:cNvPr id="32" name="図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00000">
            <a:off x="2922545" y="2555821"/>
            <a:ext cx="64195" cy="1992857"/>
          </a:xfrm>
          <a:prstGeom prst="rect">
            <a:avLst/>
          </a:prstGeom>
        </p:spPr>
      </p:pic>
      <p:pic>
        <p:nvPicPr>
          <p:cNvPr id="33" name="図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00000">
            <a:off x="3082661" y="2743311"/>
            <a:ext cx="64195" cy="1992857"/>
          </a:xfrm>
          <a:prstGeom prst="rect">
            <a:avLst/>
          </a:prstGeom>
        </p:spPr>
      </p:pic>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0000">
            <a:off x="2227602" y="2425899"/>
            <a:ext cx="64195" cy="1992857"/>
          </a:xfrm>
          <a:prstGeom prst="rect">
            <a:avLst/>
          </a:prstGeom>
        </p:spPr>
      </p:pic>
      <p:pic>
        <p:nvPicPr>
          <p:cNvPr id="35" name="図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00000">
            <a:off x="2012316" y="2558267"/>
            <a:ext cx="64195" cy="1992857"/>
          </a:xfrm>
          <a:prstGeom prst="rect">
            <a:avLst/>
          </a:prstGeom>
        </p:spPr>
      </p:pic>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00000">
            <a:off x="1850281" y="2749821"/>
            <a:ext cx="64195" cy="1992857"/>
          </a:xfrm>
          <a:prstGeom prst="rect">
            <a:avLst/>
          </a:prstGeom>
        </p:spPr>
      </p:pic>
      <p:sp>
        <p:nvSpPr>
          <p:cNvPr id="39" name="タイトル 1"/>
          <p:cNvSpPr txBox="1">
            <a:spLocks/>
          </p:cNvSpPr>
          <p:nvPr/>
        </p:nvSpPr>
        <p:spPr>
          <a:xfrm>
            <a:off x="6502723" y="295928"/>
            <a:ext cx="1150731" cy="397160"/>
          </a:xfrm>
          <a:prstGeom prst="rect">
            <a:avLst/>
          </a:prstGeom>
        </p:spPr>
        <p:txBody>
          <a:bodyPr vert="horz" wrap="square" lIns="91440" tIns="45720" rIns="91440" bIns="45720" rtlCol="0" anchor="ctr">
            <a:spAutoFit/>
          </a:bodyPr>
          <a:lstStyle>
            <a:lvl1pPr algn="l" defTabSz="914411"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燃料計</a:t>
            </a:r>
          </a:p>
        </p:txBody>
      </p:sp>
      <p:pic>
        <p:nvPicPr>
          <p:cNvPr id="41" name="図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8154" y="2350543"/>
            <a:ext cx="64195" cy="1992857"/>
          </a:xfrm>
          <a:prstGeom prst="rect">
            <a:avLst/>
          </a:prstGeom>
        </p:spPr>
      </p:pic>
      <p:pic>
        <p:nvPicPr>
          <p:cNvPr id="42" name="図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0000">
            <a:off x="8985821" y="2412878"/>
            <a:ext cx="64195" cy="1992857"/>
          </a:xfrm>
          <a:prstGeom prst="rect">
            <a:avLst/>
          </a:prstGeom>
        </p:spPr>
      </p:pic>
      <p:pic>
        <p:nvPicPr>
          <p:cNvPr id="43" name="図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00000">
            <a:off x="9196666" y="2555821"/>
            <a:ext cx="64195" cy="1992857"/>
          </a:xfrm>
          <a:prstGeom prst="rect">
            <a:avLst/>
          </a:prstGeom>
        </p:spPr>
      </p:pic>
      <p:pic>
        <p:nvPicPr>
          <p:cNvPr id="44" name="図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00000">
            <a:off x="9356782" y="2743311"/>
            <a:ext cx="64195" cy="1992857"/>
          </a:xfrm>
          <a:prstGeom prst="rect">
            <a:avLst/>
          </a:prstGeom>
        </p:spPr>
      </p:pic>
      <p:pic>
        <p:nvPicPr>
          <p:cNvPr id="45" name="図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00000">
            <a:off x="8501723" y="2425899"/>
            <a:ext cx="64195" cy="1992857"/>
          </a:xfrm>
          <a:prstGeom prst="rect">
            <a:avLst/>
          </a:prstGeom>
        </p:spPr>
      </p:pic>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00000">
            <a:off x="8286437" y="2558267"/>
            <a:ext cx="64195" cy="1992857"/>
          </a:xfrm>
          <a:prstGeom prst="rect">
            <a:avLst/>
          </a:prstGeom>
        </p:spPr>
      </p:pic>
      <p:pic>
        <p:nvPicPr>
          <p:cNvPr id="47" name="図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00">
            <a:off x="8124402" y="2749821"/>
            <a:ext cx="64195" cy="1992857"/>
          </a:xfrm>
          <a:prstGeom prst="rect">
            <a:avLst/>
          </a:prstGeom>
        </p:spPr>
      </p:pic>
      <p:sp>
        <p:nvSpPr>
          <p:cNvPr id="48" name="テキスト ボックス 59"/>
          <p:cNvSpPr txBox="1"/>
          <p:nvPr/>
        </p:nvSpPr>
        <p:spPr>
          <a:xfrm>
            <a:off x="9055748" y="1291296"/>
            <a:ext cx="570044" cy="25290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67</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59"/>
          <p:cNvSpPr txBox="1"/>
          <p:nvPr/>
        </p:nvSpPr>
        <p:spPr>
          <a:xfrm>
            <a:off x="7051218" y="1291296"/>
            <a:ext cx="474089"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a:stCxn id="49" idx="2"/>
          </p:cNvCxnSpPr>
          <p:nvPr/>
        </p:nvCxnSpPr>
        <p:spPr>
          <a:xfrm flipH="1">
            <a:off x="7274517" y="1583684"/>
            <a:ext cx="0" cy="16453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9"/>
          <p:cNvSpPr txBox="1"/>
          <p:nvPr/>
        </p:nvSpPr>
        <p:spPr>
          <a:xfrm>
            <a:off x="7382174" y="1569552"/>
            <a:ext cx="64593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0" name="直線矢印コネクタ 59"/>
          <p:cNvCxnSpPr/>
          <p:nvPr/>
        </p:nvCxnSpPr>
        <p:spPr>
          <a:xfrm flipH="1">
            <a:off x="7658993" y="1821933"/>
            <a:ext cx="0" cy="950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59"/>
          <p:cNvSpPr txBox="1"/>
          <p:nvPr/>
        </p:nvSpPr>
        <p:spPr>
          <a:xfrm>
            <a:off x="7874962" y="1286854"/>
            <a:ext cx="596452"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33</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a:stCxn id="62" idx="2"/>
          </p:cNvCxnSpPr>
          <p:nvPr/>
        </p:nvCxnSpPr>
        <p:spPr>
          <a:xfrm>
            <a:off x="8173188" y="1579242"/>
            <a:ext cx="784" cy="887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59"/>
          <p:cNvSpPr txBox="1"/>
          <p:nvPr/>
        </p:nvSpPr>
        <p:spPr>
          <a:xfrm>
            <a:off x="8422753" y="1554393"/>
            <a:ext cx="648053"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直線矢印コネクタ 64"/>
          <p:cNvCxnSpPr/>
          <p:nvPr/>
        </p:nvCxnSpPr>
        <p:spPr>
          <a:xfrm>
            <a:off x="8746779" y="1821933"/>
            <a:ext cx="0" cy="5095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48" idx="2"/>
          </p:cNvCxnSpPr>
          <p:nvPr/>
        </p:nvCxnSpPr>
        <p:spPr>
          <a:xfrm flipH="1">
            <a:off x="9339668" y="1544199"/>
            <a:ext cx="1102" cy="9097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59"/>
          <p:cNvSpPr txBox="1"/>
          <p:nvPr/>
        </p:nvSpPr>
        <p:spPr>
          <a:xfrm>
            <a:off x="9909173" y="1269767"/>
            <a:ext cx="679276"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a:stCxn id="67" idx="2"/>
          </p:cNvCxnSpPr>
          <p:nvPr/>
        </p:nvCxnSpPr>
        <p:spPr>
          <a:xfrm flipH="1">
            <a:off x="10232762" y="1562155"/>
            <a:ext cx="16049" cy="16603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59"/>
          <p:cNvSpPr txBox="1"/>
          <p:nvPr/>
        </p:nvSpPr>
        <p:spPr>
          <a:xfrm>
            <a:off x="9522257" y="1540626"/>
            <a:ext cx="65906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83</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4" name="直線矢印コネクタ 73"/>
          <p:cNvCxnSpPr>
            <a:stCxn id="73" idx="2"/>
          </p:cNvCxnSpPr>
          <p:nvPr/>
        </p:nvCxnSpPr>
        <p:spPr>
          <a:xfrm flipH="1">
            <a:off x="9850206" y="1833014"/>
            <a:ext cx="1585" cy="936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096000" y="152400"/>
            <a:ext cx="0" cy="63398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テキスト ボックス 59">
            <a:extLst>
              <a:ext uri="{FF2B5EF4-FFF2-40B4-BE49-F238E27FC236}">
                <a16:creationId xmlns:a16="http://schemas.microsoft.com/office/drawing/2014/main" id="{4FCA1569-E027-4ED7-EE47-FA0E5963E8DE}"/>
              </a:ext>
            </a:extLst>
          </p:cNvPr>
          <p:cNvSpPr txBox="1"/>
          <p:nvPr/>
        </p:nvSpPr>
        <p:spPr>
          <a:xfrm>
            <a:off x="6576752" y="736940"/>
            <a:ext cx="5568318" cy="5524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起動時は</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％の位置に針を表示する、その後は以下の</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データに従う</a:t>
            </a:r>
            <a:endPar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CAN[DD]1Byte</a:t>
            </a:r>
          </a:p>
        </p:txBody>
      </p:sp>
      <p:sp>
        <p:nvSpPr>
          <p:cNvPr id="6" name="テキスト ボックス 59">
            <a:extLst>
              <a:ext uri="{FF2B5EF4-FFF2-40B4-BE49-F238E27FC236}">
                <a16:creationId xmlns:a16="http://schemas.microsoft.com/office/drawing/2014/main" id="{9642E5F0-0EEB-FD48-E3B8-E566D1E89478}"/>
              </a:ext>
            </a:extLst>
          </p:cNvPr>
          <p:cNvSpPr txBox="1"/>
          <p:nvPr/>
        </p:nvSpPr>
        <p:spPr>
          <a:xfrm>
            <a:off x="431600" y="736268"/>
            <a:ext cx="5568318" cy="5524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起動時は</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％の位置に針を表示する、その後は以下の</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データに従う</a:t>
            </a:r>
            <a:endPar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CAN[EI]3-4Byte</a:t>
            </a:r>
          </a:p>
        </p:txBody>
      </p:sp>
      <p:sp>
        <p:nvSpPr>
          <p:cNvPr id="7" name="テキスト ボックス 6">
            <a:extLst>
              <a:ext uri="{FF2B5EF4-FFF2-40B4-BE49-F238E27FC236}">
                <a16:creationId xmlns:a16="http://schemas.microsoft.com/office/drawing/2014/main" id="{6DB0C831-117C-B730-92B3-992BC96F91A1}"/>
              </a:ext>
            </a:extLst>
          </p:cNvPr>
          <p:cNvSpPr txBox="1"/>
          <p:nvPr/>
        </p:nvSpPr>
        <p:spPr>
          <a:xfrm>
            <a:off x="88249" y="696725"/>
            <a:ext cx="377026" cy="307777"/>
          </a:xfrm>
          <a:prstGeom prst="rect">
            <a:avLst/>
          </a:prstGeom>
          <a:noFill/>
        </p:spPr>
        <p:txBody>
          <a:bodyPr wrap="none" rtlCol="0">
            <a:spAutoFit/>
          </a:bodyPr>
          <a:lstStyle/>
          <a:p>
            <a:r>
              <a:rPr kumimoji="1" lang="en-US" altLang="ja-JP" sz="1400" dirty="0">
                <a:solidFill>
                  <a:srgbClr val="FF0000"/>
                </a:solidFill>
              </a:rPr>
              <a:t>Δ</a:t>
            </a:r>
            <a:r>
              <a:rPr lang="en-US" altLang="ja-JP" sz="1400" dirty="0">
                <a:solidFill>
                  <a:srgbClr val="FF0000"/>
                </a:solidFill>
              </a:rPr>
              <a:t>6</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176EB5E4-5A74-9267-851D-8EED093B631B}"/>
              </a:ext>
            </a:extLst>
          </p:cNvPr>
          <p:cNvSpPr txBox="1"/>
          <p:nvPr/>
        </p:nvSpPr>
        <p:spPr>
          <a:xfrm>
            <a:off x="6233401" y="697397"/>
            <a:ext cx="377026" cy="307777"/>
          </a:xfrm>
          <a:prstGeom prst="rect">
            <a:avLst/>
          </a:prstGeom>
          <a:noFill/>
        </p:spPr>
        <p:txBody>
          <a:bodyPr wrap="none" rtlCol="0">
            <a:spAutoFit/>
          </a:bodyPr>
          <a:lstStyle/>
          <a:p>
            <a:r>
              <a:rPr kumimoji="1" lang="en-US" altLang="ja-JP" sz="1400" dirty="0">
                <a:solidFill>
                  <a:srgbClr val="FF0000"/>
                </a:solidFill>
              </a:rPr>
              <a:t>Δ</a:t>
            </a:r>
            <a:r>
              <a:rPr lang="en-US" altLang="ja-JP" sz="1400" dirty="0">
                <a:solidFill>
                  <a:srgbClr val="FF0000"/>
                </a:solidFill>
              </a:rPr>
              <a:t>6</a:t>
            </a:r>
            <a:endParaRPr kumimoji="1" lang="ja-JP" altLang="en-US" sz="1400" dirty="0">
              <a:solidFill>
                <a:srgbClr val="FF0000"/>
              </a:solidFill>
            </a:endParaRPr>
          </a:p>
        </p:txBody>
      </p:sp>
    </p:spTree>
    <p:extLst>
      <p:ext uri="{BB962C8B-B14F-4D97-AF65-F5344CB8AC3E}">
        <p14:creationId xmlns:p14="http://schemas.microsoft.com/office/powerpoint/2010/main" val="1250088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図 53"/>
          <p:cNvPicPr>
            <a:picLocks noChangeAspect="1"/>
          </p:cNvPicPr>
          <p:nvPr/>
        </p:nvPicPr>
        <p:blipFill rotWithShape="1">
          <a:blip r:embed="rId3"/>
          <a:srcRect t="10193" r="49916" b="60280"/>
          <a:stretch/>
        </p:blipFill>
        <p:spPr>
          <a:xfrm>
            <a:off x="607141" y="1184937"/>
            <a:ext cx="4079159" cy="4293884"/>
          </a:xfrm>
          <a:prstGeom prst="rect">
            <a:avLst/>
          </a:prstGeom>
        </p:spPr>
      </p:pic>
      <p:sp>
        <p:nvSpPr>
          <p:cNvPr id="4" name="タイトル 1"/>
          <p:cNvSpPr>
            <a:spLocks noGrp="1"/>
          </p:cNvSpPr>
          <p:nvPr>
            <p:ph type="title"/>
          </p:nvPr>
        </p:nvSpPr>
        <p:spPr>
          <a:xfrm>
            <a:off x="228602" y="291696"/>
            <a:ext cx="2095498"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作動油温度計</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300">
            <a:off x="1670617" y="3975674"/>
            <a:ext cx="142252" cy="871633"/>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28340">
            <a:off x="2031850" y="4153523"/>
            <a:ext cx="142252" cy="871633"/>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7813">
            <a:off x="2814924" y="4135148"/>
            <a:ext cx="142252" cy="871633"/>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72690">
            <a:off x="3199375" y="3964195"/>
            <a:ext cx="142252" cy="871633"/>
          </a:xfrm>
          <a:prstGeom prst="rect">
            <a:avLst/>
          </a:prstGeom>
        </p:spPr>
      </p:pic>
      <p:cxnSp>
        <p:nvCxnSpPr>
          <p:cNvPr id="34" name="直線矢印コネクタ 33"/>
          <p:cNvCxnSpPr>
            <a:stCxn id="59" idx="0"/>
            <a:endCxn id="33" idx="2"/>
          </p:cNvCxnSpPr>
          <p:nvPr/>
        </p:nvCxnSpPr>
        <p:spPr>
          <a:xfrm flipH="1" flipV="1">
            <a:off x="3491401" y="4775697"/>
            <a:ext cx="550678" cy="88456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62" idx="0"/>
            <a:endCxn id="32" idx="2"/>
          </p:cNvCxnSpPr>
          <p:nvPr/>
        </p:nvCxnSpPr>
        <p:spPr>
          <a:xfrm flipH="1" flipV="1">
            <a:off x="3014947" y="4987284"/>
            <a:ext cx="20868" cy="81855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46" idx="0"/>
            <a:endCxn id="31" idx="2"/>
          </p:cNvCxnSpPr>
          <p:nvPr/>
        </p:nvCxnSpPr>
        <p:spPr>
          <a:xfrm flipV="1">
            <a:off x="1973847" y="5005803"/>
            <a:ext cx="698" cy="69210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2500138" y="5039993"/>
            <a:ext cx="0" cy="10941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44" idx="0"/>
            <a:endCxn id="2" idx="2"/>
          </p:cNvCxnSpPr>
          <p:nvPr/>
        </p:nvCxnSpPr>
        <p:spPr>
          <a:xfrm flipH="1" flipV="1">
            <a:off x="1496432" y="4771711"/>
            <a:ext cx="12397" cy="12571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59"/>
          <p:cNvSpPr txBox="1"/>
          <p:nvPr/>
        </p:nvSpPr>
        <p:spPr>
          <a:xfrm>
            <a:off x="1271784" y="6028879"/>
            <a:ext cx="474089"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59"/>
          <p:cNvSpPr txBox="1"/>
          <p:nvPr/>
        </p:nvSpPr>
        <p:spPr>
          <a:xfrm>
            <a:off x="1650878" y="5697911"/>
            <a:ext cx="64593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9"/>
          <p:cNvSpPr txBox="1"/>
          <p:nvPr/>
        </p:nvSpPr>
        <p:spPr>
          <a:xfrm>
            <a:off x="2232668" y="6186060"/>
            <a:ext cx="648053"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9"/>
          <p:cNvSpPr txBox="1"/>
          <p:nvPr/>
        </p:nvSpPr>
        <p:spPr>
          <a:xfrm>
            <a:off x="3702441" y="5660266"/>
            <a:ext cx="679276"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59"/>
          <p:cNvSpPr txBox="1"/>
          <p:nvPr/>
        </p:nvSpPr>
        <p:spPr>
          <a:xfrm>
            <a:off x="2739431" y="5805841"/>
            <a:ext cx="592767"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90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59"/>
          <p:cNvSpPr txBox="1"/>
          <p:nvPr/>
        </p:nvSpPr>
        <p:spPr>
          <a:xfrm>
            <a:off x="6430061" y="761954"/>
            <a:ext cx="5024758" cy="33567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CAN[SI]6-7Byte</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0xFF</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の時、作動油温度計を非表示にする</a:t>
            </a:r>
          </a:p>
        </p:txBody>
      </p:sp>
      <p:cxnSp>
        <p:nvCxnSpPr>
          <p:cNvPr id="50" name="直線コネクタ 49"/>
          <p:cNvCxnSpPr/>
          <p:nvPr/>
        </p:nvCxnSpPr>
        <p:spPr>
          <a:xfrm>
            <a:off x="6096000" y="817808"/>
            <a:ext cx="0" cy="567441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endCxn id="80" idx="2"/>
          </p:cNvCxnSpPr>
          <p:nvPr/>
        </p:nvCxnSpPr>
        <p:spPr>
          <a:xfrm flipH="1" flipV="1">
            <a:off x="3262248" y="4897090"/>
            <a:ext cx="41036" cy="1314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59"/>
          <p:cNvSpPr txBox="1"/>
          <p:nvPr/>
        </p:nvSpPr>
        <p:spPr>
          <a:xfrm>
            <a:off x="3019630" y="6186060"/>
            <a:ext cx="679276"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0" name="図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8658">
            <a:off x="3005636" y="4066899"/>
            <a:ext cx="142252" cy="871633"/>
          </a:xfrm>
          <a:prstGeom prst="rect">
            <a:avLst/>
          </a:prstGeom>
        </p:spPr>
      </p:pic>
      <p:pic>
        <p:nvPicPr>
          <p:cNvPr id="67" name="図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300">
            <a:off x="7943360" y="3975673"/>
            <a:ext cx="142252" cy="871633"/>
          </a:xfrm>
          <a:prstGeom prst="rect">
            <a:avLst/>
          </a:prstGeom>
        </p:spPr>
      </p:pic>
      <p:pic>
        <p:nvPicPr>
          <p:cNvPr id="68" name="図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28340">
            <a:off x="8304593" y="4153522"/>
            <a:ext cx="142252" cy="871633"/>
          </a:xfrm>
          <a:prstGeom prst="rect">
            <a:avLst/>
          </a:prstGeom>
        </p:spPr>
      </p:pic>
      <p:pic>
        <p:nvPicPr>
          <p:cNvPr id="69" name="図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7813">
            <a:off x="9087667" y="4135147"/>
            <a:ext cx="142252" cy="871633"/>
          </a:xfrm>
          <a:prstGeom prst="rect">
            <a:avLst/>
          </a:prstGeom>
        </p:spPr>
      </p:pic>
      <p:pic>
        <p:nvPicPr>
          <p:cNvPr id="70" name="図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72690">
            <a:off x="9472118" y="3964194"/>
            <a:ext cx="142252" cy="871633"/>
          </a:xfrm>
          <a:prstGeom prst="rect">
            <a:avLst/>
          </a:prstGeom>
        </p:spPr>
      </p:pic>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t="10611" r="50779" b="60563"/>
          <a:stretch/>
        </p:blipFill>
        <p:spPr>
          <a:xfrm>
            <a:off x="6546536" y="1184937"/>
            <a:ext cx="4115375" cy="4284746"/>
          </a:xfrm>
          <a:prstGeom prst="rect">
            <a:avLst/>
          </a:prstGeom>
        </p:spPr>
      </p:pic>
      <p:sp>
        <p:nvSpPr>
          <p:cNvPr id="48" name="テキスト ボックス 47"/>
          <p:cNvSpPr txBox="1"/>
          <p:nvPr/>
        </p:nvSpPr>
        <p:spPr>
          <a:xfrm>
            <a:off x="6430061" y="5640583"/>
            <a:ext cx="2351926" cy="292388"/>
          </a:xfrm>
          <a:prstGeom prst="rect">
            <a:avLst/>
          </a:prstGeom>
          <a:noFill/>
        </p:spPr>
        <p:txBody>
          <a:bodyPr wrap="none" rtlCol="0">
            <a:spAutoFit/>
          </a:bodyPr>
          <a:lstStyle/>
          <a:p>
            <a:r>
              <a:rPr kumimoji="1" lang="ja-JP" altLang="en-US" sz="1300" dirty="0">
                <a:latin typeface="メイリオ" panose="020B0604030504040204" pitchFamily="50" charset="-128"/>
                <a:ea typeface="メイリオ" panose="020B0604030504040204" pitchFamily="50" charset="-128"/>
              </a:rPr>
              <a:t>作動油温度計が非表示の場合</a:t>
            </a:r>
          </a:p>
        </p:txBody>
      </p:sp>
      <p:sp>
        <p:nvSpPr>
          <p:cNvPr id="3" name="テキスト ボックス 59">
            <a:extLst>
              <a:ext uri="{FF2B5EF4-FFF2-40B4-BE49-F238E27FC236}">
                <a16:creationId xmlns:a16="http://schemas.microsoft.com/office/drawing/2014/main" id="{D691824E-7C78-2B96-0EF8-71C87556AE45}"/>
              </a:ext>
            </a:extLst>
          </p:cNvPr>
          <p:cNvSpPr txBox="1"/>
          <p:nvPr/>
        </p:nvSpPr>
        <p:spPr>
          <a:xfrm>
            <a:off x="431600" y="736268"/>
            <a:ext cx="5568318" cy="5524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起動時は</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％の位置に針を表示する、その後は以下の</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データに従う</a:t>
            </a:r>
            <a:endPar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CAN[SI]6-7Byte</a:t>
            </a:r>
            <a:endParaRPr lang="ja-JP" altLang="en-US"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a:extLst>
              <a:ext uri="{FF2B5EF4-FFF2-40B4-BE49-F238E27FC236}">
                <a16:creationId xmlns:a16="http://schemas.microsoft.com/office/drawing/2014/main" id="{3740C360-BBA9-024D-4613-47B89791C6F6}"/>
              </a:ext>
            </a:extLst>
          </p:cNvPr>
          <p:cNvSpPr txBox="1"/>
          <p:nvPr/>
        </p:nvSpPr>
        <p:spPr>
          <a:xfrm>
            <a:off x="88249" y="696725"/>
            <a:ext cx="377026" cy="307777"/>
          </a:xfrm>
          <a:prstGeom prst="rect">
            <a:avLst/>
          </a:prstGeom>
          <a:noFill/>
        </p:spPr>
        <p:txBody>
          <a:bodyPr wrap="none" rtlCol="0">
            <a:spAutoFit/>
          </a:bodyPr>
          <a:lstStyle/>
          <a:p>
            <a:r>
              <a:rPr kumimoji="1" lang="en-US" altLang="ja-JP" sz="1400" dirty="0">
                <a:solidFill>
                  <a:srgbClr val="FF0000"/>
                </a:solidFill>
              </a:rPr>
              <a:t>Δ</a:t>
            </a:r>
            <a:r>
              <a:rPr lang="en-US" altLang="ja-JP" sz="1400" dirty="0">
                <a:solidFill>
                  <a:srgbClr val="FF0000"/>
                </a:solidFill>
              </a:rPr>
              <a:t>6</a:t>
            </a:r>
            <a:endParaRPr kumimoji="1" lang="ja-JP" altLang="en-US" sz="1400" dirty="0">
              <a:solidFill>
                <a:srgbClr val="FF0000"/>
              </a:solidFill>
            </a:endParaRPr>
          </a:p>
        </p:txBody>
      </p:sp>
    </p:spTree>
    <p:extLst>
      <p:ext uri="{BB962C8B-B14F-4D97-AF65-F5344CB8AC3E}">
        <p14:creationId xmlns:p14="http://schemas.microsoft.com/office/powerpoint/2010/main" val="109303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3BE0-E420-51F6-8A7B-58A0F6DB69A4}"/>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B0DBBED-07C1-5E28-4E4A-CF162C5C5940}"/>
              </a:ext>
            </a:extLst>
          </p:cNvPr>
          <p:cNvSpPr>
            <a:spLocks noGrp="1"/>
          </p:cNvSpPr>
          <p:nvPr>
            <p:ph type="title"/>
          </p:nvPr>
        </p:nvSpPr>
        <p:spPr>
          <a:xfrm>
            <a:off x="228602" y="291696"/>
            <a:ext cx="10515600" cy="405624"/>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改定履歴－</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3" descr="竹内ロゴ">
            <a:extLst>
              <a:ext uri="{FF2B5EF4-FFF2-40B4-BE49-F238E27FC236}">
                <a16:creationId xmlns:a16="http://schemas.microsoft.com/office/drawing/2014/main" id="{7D8A5DED-7B94-BA6C-3016-71E0B29D2C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 6">
            <a:extLst>
              <a:ext uri="{FF2B5EF4-FFF2-40B4-BE49-F238E27FC236}">
                <a16:creationId xmlns:a16="http://schemas.microsoft.com/office/drawing/2014/main" id="{CF5DEC3F-CE40-F760-96D2-40D8594CA7FB}"/>
              </a:ext>
            </a:extLst>
          </p:cNvPr>
          <p:cNvGraphicFramePr>
            <a:graphicFrameLocks noGrp="1"/>
          </p:cNvGraphicFramePr>
          <p:nvPr>
            <p:extLst>
              <p:ext uri="{D42A27DB-BD31-4B8C-83A1-F6EECF244321}">
                <p14:modId xmlns:p14="http://schemas.microsoft.com/office/powerpoint/2010/main" val="804877757"/>
              </p:ext>
            </p:extLst>
          </p:nvPr>
        </p:nvGraphicFramePr>
        <p:xfrm>
          <a:off x="228602" y="645463"/>
          <a:ext cx="11739561" cy="5920800"/>
        </p:xfrm>
        <a:graphic>
          <a:graphicData uri="http://schemas.openxmlformats.org/drawingml/2006/table">
            <a:tbl>
              <a:tblPr firstRow="1" bandRow="1">
                <a:tableStyleId>{B301B821-A1FF-4177-AEE7-76D212191A09}</a:tableStyleId>
              </a:tblPr>
              <a:tblGrid>
                <a:gridCol w="972125">
                  <a:extLst>
                    <a:ext uri="{9D8B030D-6E8A-4147-A177-3AD203B41FA5}">
                      <a16:colId xmlns:a16="http://schemas.microsoft.com/office/drawing/2014/main" val="20000"/>
                    </a:ext>
                  </a:extLst>
                </a:gridCol>
                <a:gridCol w="2096655">
                  <a:extLst>
                    <a:ext uri="{9D8B030D-6E8A-4147-A177-3AD203B41FA5}">
                      <a16:colId xmlns:a16="http://schemas.microsoft.com/office/drawing/2014/main" val="20001"/>
                    </a:ext>
                  </a:extLst>
                </a:gridCol>
                <a:gridCol w="8670781">
                  <a:extLst>
                    <a:ext uri="{9D8B030D-6E8A-4147-A177-3AD203B41FA5}">
                      <a16:colId xmlns:a16="http://schemas.microsoft.com/office/drawing/2014/main" val="20002"/>
                    </a:ext>
                  </a:extLst>
                </a:gridCol>
              </a:tblGrid>
              <a:tr h="0">
                <a:tc>
                  <a:txBody>
                    <a:bodyPr/>
                    <a:lstStyle/>
                    <a:p>
                      <a:pPr algn="ctr"/>
                      <a:r>
                        <a:rPr kumimoji="1" lang="en-US" altLang="ja-JP" sz="1200" dirty="0"/>
                        <a:t>Version</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項目</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変更内容</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34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0.06</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水温計</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起動時は</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0</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％の位置に針を表示するよう追記</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燃料計</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0402792"/>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作動油温度計</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574515"/>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尿素水系</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3228353"/>
                  </a:ext>
                </a:extLst>
              </a:tr>
              <a:tr h="75347">
                <a:tc>
                  <a:txBody>
                    <a:bodyPr/>
                    <a:lstStyle/>
                    <a:p>
                      <a:pPr algn="ctr"/>
                      <a:r>
                        <a:rPr kumimoji="1" lang="en-US" altLang="ja-JP" sz="1100" dirty="0">
                          <a:solidFill>
                            <a:srgbClr val="FF0000"/>
                          </a:solidFill>
                          <a:latin typeface="Meiryo UI" panose="020B0604030504040204" pitchFamily="50" charset="-128"/>
                          <a:ea typeface="Meiryo UI" panose="020B0604030504040204" pitchFamily="50" charset="-128"/>
                        </a:rPr>
                        <a:t>0.07</a:t>
                      </a:r>
                      <a:endParaRPr kumimoji="1" lang="ja-JP" altLang="en-US" sz="1100" dirty="0">
                        <a:solidFill>
                          <a:srgbClr val="FF0000"/>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rgbClr val="FF0000"/>
                          </a:solidFill>
                          <a:latin typeface="Meiryo UI" panose="020B0604030504040204" pitchFamily="50" charset="-128"/>
                          <a:ea typeface="Meiryo UI" panose="020B0604030504040204" pitchFamily="50" charset="-128"/>
                        </a:rPr>
                        <a:t>警告ランプ（縦）</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kumimoji="1"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シートベルト警告アイコン追加</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4550958"/>
                  </a:ext>
                </a:extLst>
              </a:tr>
              <a:tr h="75347">
                <a:tc>
                  <a:txBody>
                    <a:bodyPr/>
                    <a:lstStyle/>
                    <a:p>
                      <a:pPr algn="ctr"/>
                      <a:endParaRPr kumimoji="1" lang="ja-JP" altLang="en-US" sz="1100" dirty="0">
                        <a:solidFill>
                          <a:srgbClr val="FF0000"/>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rgbClr val="FF0000"/>
                          </a:solidFill>
                          <a:latin typeface="Meiryo UI" panose="020B0604030504040204" pitchFamily="50" charset="-128"/>
                          <a:ea typeface="Meiryo UI" panose="020B0604030504040204" pitchFamily="50" charset="-128"/>
                        </a:rPr>
                        <a:t>警告ランプ（横）</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5597599"/>
                  </a:ext>
                </a:extLst>
              </a:tr>
              <a:tr h="75347">
                <a:tc>
                  <a:txBody>
                    <a:bodyPr/>
                    <a:lstStyle/>
                    <a:p>
                      <a:pPr algn="ctr"/>
                      <a:endParaRPr kumimoji="1" lang="ja-JP" altLang="en-US" sz="1100" dirty="0">
                        <a:solidFill>
                          <a:srgbClr val="FF0000"/>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rgbClr val="FF0000"/>
                          </a:solidFill>
                          <a:latin typeface="Meiryo UI" panose="020B0604030504040204" pitchFamily="50" charset="-128"/>
                          <a:ea typeface="Meiryo UI" panose="020B0604030504040204" pitchFamily="50" charset="-128"/>
                        </a:rPr>
                        <a:t>警告ランプ拡大②</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062765"/>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2169010"/>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108217"/>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740037"/>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56435"/>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9457898"/>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650106"/>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8504161"/>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585026"/>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607134"/>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540570"/>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42883"/>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3923411"/>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232865"/>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2932453"/>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726096"/>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1612844"/>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021725"/>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729382"/>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501610"/>
                  </a:ext>
                </a:extLst>
              </a:tr>
              <a:tr h="7534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4393666"/>
                  </a:ext>
                </a:extLst>
              </a:tr>
              <a:tr h="75347">
                <a:tc>
                  <a:txBody>
                    <a:bodyPr/>
                    <a:lstStyle/>
                    <a:p>
                      <a:pPr algn="ct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b="1"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b="1"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6191251"/>
                  </a:ext>
                </a:extLst>
              </a:tr>
            </a:tbl>
          </a:graphicData>
        </a:graphic>
      </p:graphicFrame>
    </p:spTree>
    <p:extLst>
      <p:ext uri="{BB962C8B-B14F-4D97-AF65-F5344CB8AC3E}">
        <p14:creationId xmlns:p14="http://schemas.microsoft.com/office/powerpoint/2010/main" val="3243033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 name="図 52"/>
          <p:cNvPicPr>
            <a:picLocks noChangeAspect="1"/>
          </p:cNvPicPr>
          <p:nvPr/>
        </p:nvPicPr>
        <p:blipFill rotWithShape="1">
          <a:blip r:embed="rId3"/>
          <a:srcRect l="49820" t="10427" r="96" b="60739"/>
          <a:stretch/>
        </p:blipFill>
        <p:spPr>
          <a:xfrm>
            <a:off x="284520" y="1263055"/>
            <a:ext cx="4079159" cy="4193089"/>
          </a:xfrm>
          <a:prstGeom prst="rect">
            <a:avLst/>
          </a:prstGeom>
        </p:spPr>
      </p:pic>
      <p:sp>
        <p:nvSpPr>
          <p:cNvPr id="4" name="タイトル 1"/>
          <p:cNvSpPr>
            <a:spLocks noGrp="1"/>
          </p:cNvSpPr>
          <p:nvPr>
            <p:ph type="title"/>
          </p:nvPr>
        </p:nvSpPr>
        <p:spPr>
          <a:xfrm>
            <a:off x="228602" y="291696"/>
            <a:ext cx="2095498"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尿素水計</a:t>
            </a:r>
          </a:p>
        </p:txBody>
      </p:sp>
      <p:sp>
        <p:nvSpPr>
          <p:cNvPr id="23" name="テキスト ボックス 59"/>
          <p:cNvSpPr txBox="1"/>
          <p:nvPr/>
        </p:nvSpPr>
        <p:spPr>
          <a:xfrm>
            <a:off x="6451239" y="763814"/>
            <a:ext cx="4908848" cy="33567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CAN[EI]5Byte</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0xFF</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の時、尿素水計を非表示にする</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H="1" flipV="1">
            <a:off x="3464393" y="4797724"/>
            <a:ext cx="13443" cy="11445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2983641" y="4975928"/>
            <a:ext cx="0" cy="11873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1980658" y="4975928"/>
            <a:ext cx="0" cy="11873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2478580" y="5116916"/>
            <a:ext cx="7397" cy="6298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1494782" y="4797724"/>
            <a:ext cx="0" cy="11873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59"/>
          <p:cNvSpPr txBox="1"/>
          <p:nvPr/>
        </p:nvSpPr>
        <p:spPr>
          <a:xfrm>
            <a:off x="1262654" y="5997422"/>
            <a:ext cx="474089"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テキスト ボックス 59"/>
          <p:cNvSpPr txBox="1"/>
          <p:nvPr/>
        </p:nvSpPr>
        <p:spPr>
          <a:xfrm>
            <a:off x="1725780" y="6262881"/>
            <a:ext cx="64593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25</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59"/>
          <p:cNvSpPr txBox="1"/>
          <p:nvPr/>
        </p:nvSpPr>
        <p:spPr>
          <a:xfrm>
            <a:off x="2211111" y="5790907"/>
            <a:ext cx="648053"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59"/>
          <p:cNvSpPr txBox="1"/>
          <p:nvPr/>
        </p:nvSpPr>
        <p:spPr>
          <a:xfrm>
            <a:off x="3175919" y="5972212"/>
            <a:ext cx="679276"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59"/>
          <p:cNvSpPr txBox="1"/>
          <p:nvPr/>
        </p:nvSpPr>
        <p:spPr>
          <a:xfrm>
            <a:off x="2692589" y="6262881"/>
            <a:ext cx="645938" cy="29238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rm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75</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コネクタ 49"/>
          <p:cNvCxnSpPr/>
          <p:nvPr/>
        </p:nvCxnSpPr>
        <p:spPr>
          <a:xfrm>
            <a:off x="6096000" y="1184937"/>
            <a:ext cx="0" cy="530728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300">
            <a:off x="1651128" y="4038722"/>
            <a:ext cx="142252" cy="871633"/>
          </a:xfrm>
          <a:prstGeom prst="rect">
            <a:avLst/>
          </a:prstGeom>
        </p:spPr>
      </p:pic>
      <p:pic>
        <p:nvPicPr>
          <p:cNvPr id="68" name="図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28340">
            <a:off x="2012361" y="4216571"/>
            <a:ext cx="142252" cy="871633"/>
          </a:xfrm>
          <a:prstGeom prst="rect">
            <a:avLst/>
          </a:prstGeom>
        </p:spPr>
      </p:pic>
      <p:pic>
        <p:nvPicPr>
          <p:cNvPr id="69" name="図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7813">
            <a:off x="2795435" y="4198196"/>
            <a:ext cx="142252" cy="871633"/>
          </a:xfrm>
          <a:prstGeom prst="rect">
            <a:avLst/>
          </a:prstGeom>
        </p:spPr>
      </p:pic>
      <p:pic>
        <p:nvPicPr>
          <p:cNvPr id="70" name="図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72690">
            <a:off x="3179886" y="4027243"/>
            <a:ext cx="142252" cy="871633"/>
          </a:xfrm>
          <a:prstGeom prst="rect">
            <a:avLst/>
          </a:prstGeom>
        </p:spPr>
      </p:pic>
      <p:pic>
        <p:nvPicPr>
          <p:cNvPr id="45" name="図 44"/>
          <p:cNvPicPr>
            <a:picLocks noChangeAspect="1"/>
          </p:cNvPicPr>
          <p:nvPr/>
        </p:nvPicPr>
        <p:blipFill rotWithShape="1">
          <a:blip r:embed="rId5">
            <a:extLst>
              <a:ext uri="{28A0092B-C50C-407E-A947-70E740481C1C}">
                <a14:useLocalDpi xmlns:a14="http://schemas.microsoft.com/office/drawing/2010/main" val="0"/>
              </a:ext>
            </a:extLst>
          </a:blip>
          <a:srcRect l="50748" t="10655" r="31" b="60519"/>
          <a:stretch/>
        </p:blipFill>
        <p:spPr>
          <a:xfrm>
            <a:off x="6546536" y="1184937"/>
            <a:ext cx="4115375" cy="4284746"/>
          </a:xfrm>
          <a:prstGeom prst="rect">
            <a:avLst/>
          </a:prstGeom>
        </p:spPr>
      </p:pic>
      <p:sp>
        <p:nvSpPr>
          <p:cNvPr id="48" name="テキスト ボックス 47"/>
          <p:cNvSpPr txBox="1"/>
          <p:nvPr/>
        </p:nvSpPr>
        <p:spPr>
          <a:xfrm>
            <a:off x="6451239" y="5640583"/>
            <a:ext cx="2018501" cy="292388"/>
          </a:xfrm>
          <a:prstGeom prst="rect">
            <a:avLst/>
          </a:prstGeom>
          <a:noFill/>
        </p:spPr>
        <p:txBody>
          <a:bodyPr wrap="none" rtlCol="0">
            <a:spAutoFit/>
          </a:bodyPr>
          <a:lstStyle/>
          <a:p>
            <a:r>
              <a:rPr kumimoji="1" lang="ja-JP" altLang="en-US" sz="1300" dirty="0">
                <a:latin typeface="メイリオ" panose="020B0604030504040204" pitchFamily="50" charset="-128"/>
                <a:ea typeface="メイリオ" panose="020B0604030504040204" pitchFamily="50" charset="-128"/>
              </a:rPr>
              <a:t>尿素水計が非表示の場合</a:t>
            </a:r>
          </a:p>
        </p:txBody>
      </p:sp>
      <p:sp>
        <p:nvSpPr>
          <p:cNvPr id="2" name="テキスト ボックス 1">
            <a:extLst>
              <a:ext uri="{FF2B5EF4-FFF2-40B4-BE49-F238E27FC236}">
                <a16:creationId xmlns:a16="http://schemas.microsoft.com/office/drawing/2014/main" id="{6EA94019-5F3C-B1EA-724F-E14CEF9FA6E7}"/>
              </a:ext>
            </a:extLst>
          </p:cNvPr>
          <p:cNvSpPr txBox="1"/>
          <p:nvPr/>
        </p:nvSpPr>
        <p:spPr>
          <a:xfrm>
            <a:off x="88249" y="696725"/>
            <a:ext cx="377026" cy="307777"/>
          </a:xfrm>
          <a:prstGeom prst="rect">
            <a:avLst/>
          </a:prstGeom>
          <a:noFill/>
        </p:spPr>
        <p:txBody>
          <a:bodyPr wrap="none" rtlCol="0">
            <a:spAutoFit/>
          </a:bodyPr>
          <a:lstStyle/>
          <a:p>
            <a:r>
              <a:rPr kumimoji="1" lang="en-US" altLang="ja-JP" sz="1400" dirty="0">
                <a:solidFill>
                  <a:srgbClr val="FF0000"/>
                </a:solidFill>
              </a:rPr>
              <a:t>Δ</a:t>
            </a:r>
            <a:r>
              <a:rPr lang="en-US" altLang="ja-JP" sz="1400" dirty="0">
                <a:solidFill>
                  <a:srgbClr val="FF0000"/>
                </a:solidFill>
              </a:rPr>
              <a:t>6</a:t>
            </a:r>
            <a:endParaRPr kumimoji="1" lang="ja-JP" altLang="en-US" sz="1400" dirty="0">
              <a:solidFill>
                <a:srgbClr val="FF0000"/>
              </a:solidFill>
            </a:endParaRPr>
          </a:p>
        </p:txBody>
      </p:sp>
      <p:sp>
        <p:nvSpPr>
          <p:cNvPr id="3" name="テキスト ボックス 59">
            <a:extLst>
              <a:ext uri="{FF2B5EF4-FFF2-40B4-BE49-F238E27FC236}">
                <a16:creationId xmlns:a16="http://schemas.microsoft.com/office/drawing/2014/main" id="{5D269D7E-AAF0-78AF-55DC-67C86F9C9057}"/>
              </a:ext>
            </a:extLst>
          </p:cNvPr>
          <p:cNvSpPr txBox="1"/>
          <p:nvPr/>
        </p:nvSpPr>
        <p:spPr>
          <a:xfrm>
            <a:off x="431600" y="736268"/>
            <a:ext cx="5568318" cy="55241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起動時は</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％の位置に針を表示する、その後は以下の</a:t>
            </a:r>
            <a:r>
              <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CAN</a:t>
            </a:r>
            <a:r>
              <a:rPr lang="ja-JP" altLang="en-US"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データに従う</a:t>
            </a:r>
            <a:endParaRPr lang="en-US" altLang="ja-JP" sz="13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CAN[EI]5Byte</a:t>
            </a:r>
          </a:p>
        </p:txBody>
      </p:sp>
    </p:spTree>
    <p:extLst>
      <p:ext uri="{BB962C8B-B14F-4D97-AF65-F5344CB8AC3E}">
        <p14:creationId xmlns:p14="http://schemas.microsoft.com/office/powerpoint/2010/main" val="232235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図 21" descr="グラフィカル ユーザー インターフェイス, アプリケーション&#10;&#10;AI 生成コンテンツは誤りを含む可能性があります。">
            <a:extLst>
              <a:ext uri="{FF2B5EF4-FFF2-40B4-BE49-F238E27FC236}">
                <a16:creationId xmlns:a16="http://schemas.microsoft.com/office/drawing/2014/main" id="{81F991B1-57ED-43CB-5BB9-2E1381E3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7" y="660719"/>
            <a:ext cx="4056726" cy="6297221"/>
          </a:xfrm>
          <a:prstGeom prst="rect">
            <a:avLst/>
          </a:prstGeom>
        </p:spPr>
      </p:pic>
      <p:pic>
        <p:nvPicPr>
          <p:cNvPr id="17" name="図 16"/>
          <p:cNvPicPr>
            <a:picLocks noChangeAspect="1"/>
          </p:cNvPicPr>
          <p:nvPr/>
        </p:nvPicPr>
        <p:blipFill rotWithShape="1">
          <a:blip r:embed="rId4"/>
          <a:srcRect b="12906"/>
          <a:stretch/>
        </p:blipFill>
        <p:spPr>
          <a:xfrm>
            <a:off x="8462261" y="4168222"/>
            <a:ext cx="407391" cy="443517"/>
          </a:xfrm>
          <a:prstGeom prst="rect">
            <a:avLst/>
          </a:prstGeom>
        </p:spPr>
      </p:pic>
      <p:sp>
        <p:nvSpPr>
          <p:cNvPr id="78" name="Text Box 153"/>
          <p:cNvSpPr txBox="1">
            <a:spLocks noChangeArrowheads="1"/>
          </p:cNvSpPr>
          <p:nvPr/>
        </p:nvSpPr>
        <p:spPr bwMode="auto">
          <a:xfrm>
            <a:off x="5129963" y="4591505"/>
            <a:ext cx="1919422"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クーラントレベル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CAN_Rx_CLM3_5Byte 4-5bit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a:spLocks noGrp="1"/>
          </p:cNvSpPr>
          <p:nvPr>
            <p:ph type="title"/>
          </p:nvPr>
        </p:nvSpPr>
        <p:spPr>
          <a:xfrm>
            <a:off x="228602" y="291696"/>
            <a:ext cx="2923367"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警告ランプ</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角丸四角形 54"/>
          <p:cNvSpPr/>
          <p:nvPr/>
        </p:nvSpPr>
        <p:spPr>
          <a:xfrm>
            <a:off x="4139145" y="301357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5</a:t>
            </a:r>
          </a:p>
        </p:txBody>
      </p:sp>
      <p:sp>
        <p:nvSpPr>
          <p:cNvPr id="56" name="角丸四角形 55"/>
          <p:cNvSpPr/>
          <p:nvPr/>
        </p:nvSpPr>
        <p:spPr>
          <a:xfrm>
            <a:off x="4139145" y="353054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6</a:t>
            </a:r>
          </a:p>
        </p:txBody>
      </p:sp>
      <p:sp>
        <p:nvSpPr>
          <p:cNvPr id="57" name="角丸四角形 56"/>
          <p:cNvSpPr/>
          <p:nvPr/>
        </p:nvSpPr>
        <p:spPr>
          <a:xfrm>
            <a:off x="4139145" y="4047516"/>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7</a:t>
            </a:r>
          </a:p>
        </p:txBody>
      </p:sp>
      <p:sp>
        <p:nvSpPr>
          <p:cNvPr id="58" name="角丸四角形 57"/>
          <p:cNvSpPr/>
          <p:nvPr/>
        </p:nvSpPr>
        <p:spPr>
          <a:xfrm>
            <a:off x="4139145" y="4564489"/>
            <a:ext cx="360000" cy="39602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8</a:t>
            </a:r>
          </a:p>
        </p:txBody>
      </p:sp>
      <p:sp>
        <p:nvSpPr>
          <p:cNvPr id="59" name="角丸四角形 58"/>
          <p:cNvSpPr/>
          <p:nvPr/>
        </p:nvSpPr>
        <p:spPr>
          <a:xfrm>
            <a:off x="4139145" y="5090267"/>
            <a:ext cx="360000" cy="377691"/>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9</a:t>
            </a:r>
          </a:p>
        </p:txBody>
      </p:sp>
      <p:sp>
        <p:nvSpPr>
          <p:cNvPr id="60" name="角丸四角形 59"/>
          <p:cNvSpPr/>
          <p:nvPr/>
        </p:nvSpPr>
        <p:spPr>
          <a:xfrm>
            <a:off x="4148668" y="6124501"/>
            <a:ext cx="360000" cy="387216"/>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11</a:t>
            </a:r>
          </a:p>
        </p:txBody>
      </p:sp>
      <p:sp>
        <p:nvSpPr>
          <p:cNvPr id="62" name="角丸四角形 61"/>
          <p:cNvSpPr/>
          <p:nvPr/>
        </p:nvSpPr>
        <p:spPr>
          <a:xfrm>
            <a:off x="7884638" y="428362"/>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12</a:t>
            </a:r>
          </a:p>
        </p:txBody>
      </p:sp>
      <p:sp>
        <p:nvSpPr>
          <p:cNvPr id="63" name="角丸四角形 62"/>
          <p:cNvSpPr/>
          <p:nvPr/>
        </p:nvSpPr>
        <p:spPr>
          <a:xfrm>
            <a:off x="7884638" y="1369227"/>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13</a:t>
            </a:r>
          </a:p>
        </p:txBody>
      </p:sp>
      <p:pic>
        <p:nvPicPr>
          <p:cNvPr id="108" name="図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070" y="929582"/>
            <a:ext cx="297506" cy="356315"/>
          </a:xfrm>
          <a:prstGeom prst="rect">
            <a:avLst/>
          </a:prstGeom>
        </p:spPr>
      </p:pic>
      <p:pic>
        <p:nvPicPr>
          <p:cNvPr id="109" name="図 10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372" y="3012553"/>
            <a:ext cx="373285" cy="377765"/>
          </a:xfrm>
          <a:prstGeom prst="rect">
            <a:avLst/>
          </a:prstGeom>
        </p:spPr>
      </p:pic>
      <p:pic>
        <p:nvPicPr>
          <p:cNvPr id="110" name="図 10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1960" y="4075166"/>
            <a:ext cx="368553" cy="367561"/>
          </a:xfrm>
          <a:prstGeom prst="rect">
            <a:avLst/>
          </a:prstGeom>
        </p:spPr>
      </p:pic>
      <p:pic>
        <p:nvPicPr>
          <p:cNvPr id="111" name="図 1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7371" y="2503717"/>
            <a:ext cx="335602" cy="367561"/>
          </a:xfrm>
          <a:prstGeom prst="rect">
            <a:avLst/>
          </a:prstGeom>
        </p:spPr>
      </p:pic>
      <p:pic>
        <p:nvPicPr>
          <p:cNvPr id="112" name="図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7371" y="1984635"/>
            <a:ext cx="335602" cy="353956"/>
          </a:xfrm>
          <a:prstGeom prst="rect">
            <a:avLst/>
          </a:prstGeom>
        </p:spPr>
      </p:pic>
      <p:pic>
        <p:nvPicPr>
          <p:cNvPr id="113" name="図 1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70090" y="1464791"/>
            <a:ext cx="370167" cy="367557"/>
          </a:xfrm>
          <a:prstGeom prst="rect">
            <a:avLst/>
          </a:prstGeom>
        </p:spPr>
      </p:pic>
      <p:pic>
        <p:nvPicPr>
          <p:cNvPr id="114" name="図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7371" y="5638893"/>
            <a:ext cx="330158" cy="367559"/>
          </a:xfrm>
          <a:prstGeom prst="rect">
            <a:avLst/>
          </a:prstGeom>
        </p:spPr>
      </p:pic>
      <p:pic>
        <p:nvPicPr>
          <p:cNvPr id="130" name="Picture 918"/>
          <p:cNvPicPr>
            <a:picLocks noChangeAspect="1" noChangeArrowheads="1"/>
          </p:cNvPicPr>
          <p:nvPr/>
        </p:nvPicPr>
        <p:blipFill>
          <a:blip r:embed="rId12">
            <a:clrChange>
              <a:clrFrom>
                <a:srgbClr val="7F7F7F"/>
              </a:clrFrom>
              <a:clrTo>
                <a:srgbClr val="7F7F7F">
                  <a:alpha val="0"/>
                </a:srgbClr>
              </a:clrTo>
            </a:clrChange>
            <a:extLst>
              <a:ext uri="{28A0092B-C50C-407E-A947-70E740481C1C}">
                <a14:useLocalDpi xmlns:a14="http://schemas.microsoft.com/office/drawing/2010/main" val="0"/>
              </a:ext>
            </a:extLst>
          </a:blip>
          <a:srcRect/>
          <a:stretch>
            <a:fillRect/>
          </a:stretch>
        </p:blipFill>
        <p:spPr bwMode="auto">
          <a:xfrm>
            <a:off x="8490151" y="4679916"/>
            <a:ext cx="355138"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919"/>
          <p:cNvPicPr>
            <a:picLocks noChangeAspect="1" noChangeArrowheads="1"/>
          </p:cNvPicPr>
          <p:nvPr/>
        </p:nvPicPr>
        <p:blipFill>
          <a:blip r:embed="rId13">
            <a:clrChange>
              <a:clrFrom>
                <a:srgbClr val="7F7F7F"/>
              </a:clrFrom>
              <a:clrTo>
                <a:srgbClr val="7F7F7F">
                  <a:alpha val="0"/>
                </a:srgbClr>
              </a:clrTo>
            </a:clrChange>
            <a:extLst>
              <a:ext uri="{28A0092B-C50C-407E-A947-70E740481C1C}">
                <a14:useLocalDpi xmlns:a14="http://schemas.microsoft.com/office/drawing/2010/main" val="0"/>
              </a:ext>
            </a:extLst>
          </a:blip>
          <a:srcRect/>
          <a:stretch>
            <a:fillRect/>
          </a:stretch>
        </p:blipFill>
        <p:spPr bwMode="auto">
          <a:xfrm>
            <a:off x="8490151" y="5113737"/>
            <a:ext cx="333515" cy="36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角丸四角形 181"/>
          <p:cNvSpPr/>
          <p:nvPr/>
        </p:nvSpPr>
        <p:spPr>
          <a:xfrm>
            <a:off x="4139145" y="5597711"/>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a:solidFill>
                  <a:srgbClr val="FF0000"/>
                </a:solidFill>
              </a:rPr>
              <a:t>10</a:t>
            </a:r>
          </a:p>
        </p:txBody>
      </p:sp>
      <p:sp>
        <p:nvSpPr>
          <p:cNvPr id="189" name="角丸四角形 188"/>
          <p:cNvSpPr/>
          <p:nvPr/>
        </p:nvSpPr>
        <p:spPr>
          <a:xfrm>
            <a:off x="4148668" y="41990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a:t>
            </a:r>
          </a:p>
        </p:txBody>
      </p:sp>
      <p:sp>
        <p:nvSpPr>
          <p:cNvPr id="190" name="角丸四角形 189"/>
          <p:cNvSpPr/>
          <p:nvPr/>
        </p:nvSpPr>
        <p:spPr>
          <a:xfrm>
            <a:off x="4139145" y="1453850"/>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2</a:t>
            </a:r>
          </a:p>
        </p:txBody>
      </p:sp>
      <p:sp>
        <p:nvSpPr>
          <p:cNvPr id="191" name="角丸四角形 190"/>
          <p:cNvSpPr/>
          <p:nvPr/>
        </p:nvSpPr>
        <p:spPr>
          <a:xfrm>
            <a:off x="4139145" y="1970821"/>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3</a:t>
            </a:r>
          </a:p>
        </p:txBody>
      </p:sp>
      <p:sp>
        <p:nvSpPr>
          <p:cNvPr id="192" name="角丸四角形 191"/>
          <p:cNvSpPr/>
          <p:nvPr/>
        </p:nvSpPr>
        <p:spPr>
          <a:xfrm>
            <a:off x="4139145" y="2487794"/>
            <a:ext cx="360000" cy="396020"/>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4</a:t>
            </a:r>
          </a:p>
        </p:txBody>
      </p:sp>
      <p:sp>
        <p:nvSpPr>
          <p:cNvPr id="53" name="Text Box 97"/>
          <p:cNvSpPr txBox="1">
            <a:spLocks noChangeArrowheads="1"/>
          </p:cNvSpPr>
          <p:nvPr/>
        </p:nvSpPr>
        <p:spPr bwMode="auto">
          <a:xfrm>
            <a:off x="5112042" y="5638893"/>
            <a:ext cx="1919422"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AUX3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圧力低下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CAN_Rx_CLM3_4Byte 2-3bit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Text Box 98"/>
          <p:cNvSpPr txBox="1">
            <a:spLocks noChangeArrowheads="1"/>
          </p:cNvSpPr>
          <p:nvPr/>
        </p:nvSpPr>
        <p:spPr bwMode="auto">
          <a:xfrm>
            <a:off x="5119701" y="1984637"/>
            <a:ext cx="2314514"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バッテリーチャージ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CAN_Rx_CLM3_0Byte 0-1bit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Text Box 99"/>
          <p:cNvSpPr txBox="1">
            <a:spLocks noChangeArrowheads="1"/>
          </p:cNvSpPr>
          <p:nvPr/>
        </p:nvSpPr>
        <p:spPr bwMode="auto">
          <a:xfrm>
            <a:off x="5119703" y="2503716"/>
            <a:ext cx="1978571"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エンジンオイル圧低下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CAN_Rx_CLM3_0Byte 4-5bit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Text Box 100"/>
          <p:cNvSpPr txBox="1">
            <a:spLocks noChangeArrowheads="1"/>
          </p:cNvSpPr>
          <p:nvPr/>
        </p:nvSpPr>
        <p:spPr bwMode="auto">
          <a:xfrm>
            <a:off x="5119703" y="3012551"/>
            <a:ext cx="1899908"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ウォーターセジメンタ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CAN_Rx_CLM3_0Byte 6-7bit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Text Box 101"/>
          <p:cNvSpPr txBox="1">
            <a:spLocks noChangeArrowheads="1"/>
          </p:cNvSpPr>
          <p:nvPr/>
        </p:nvSpPr>
        <p:spPr bwMode="auto">
          <a:xfrm>
            <a:off x="5119703" y="890558"/>
            <a:ext cx="2162734"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ECMエラー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CAN_Rx_CLM3_1Byte 4-5bit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Text Box 102"/>
          <p:cNvSpPr txBox="1">
            <a:spLocks noChangeArrowheads="1"/>
          </p:cNvSpPr>
          <p:nvPr/>
        </p:nvSpPr>
        <p:spPr bwMode="auto">
          <a:xfrm>
            <a:off x="5123429" y="5159365"/>
            <a:ext cx="2286560"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燃料残量警告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CAN_Rx_CLM3_2Byte 2-3bit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Text Box 103"/>
          <p:cNvSpPr txBox="1">
            <a:spLocks noChangeArrowheads="1"/>
          </p:cNvSpPr>
          <p:nvPr/>
        </p:nvSpPr>
        <p:spPr bwMode="auto">
          <a:xfrm>
            <a:off x="5105909" y="3541090"/>
            <a:ext cx="2172260" cy="319062"/>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オーバーヒート　</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CAN_Rx_CLM3_0Byte 2-3bit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Text Box 153"/>
          <p:cNvSpPr txBox="1">
            <a:spLocks noChangeArrowheads="1"/>
          </p:cNvSpPr>
          <p:nvPr/>
        </p:nvSpPr>
        <p:spPr bwMode="auto">
          <a:xfrm>
            <a:off x="5119704" y="1469056"/>
            <a:ext cx="1962341"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エマージェンシー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CAN_Rx_CLM3_2Byte 0-1bit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Text Box 154"/>
          <p:cNvSpPr txBox="1">
            <a:spLocks noChangeArrowheads="1"/>
          </p:cNvSpPr>
          <p:nvPr/>
        </p:nvSpPr>
        <p:spPr bwMode="auto">
          <a:xfrm>
            <a:off x="5129963" y="4075166"/>
            <a:ext cx="1952082"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エアクリーナー目詰まり　</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CAN_Rx_CLM3_1Byte 0-1bit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Text Box 921"/>
          <p:cNvSpPr txBox="1">
            <a:spLocks noChangeArrowheads="1"/>
          </p:cNvSpPr>
          <p:nvPr/>
        </p:nvSpPr>
        <p:spPr bwMode="auto">
          <a:xfrm>
            <a:off x="8914655" y="4702464"/>
            <a:ext cx="1919422"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ラインフィルタ目詰まり　点灯</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CAN_Rx_CLM3_4Byte 0-1bit</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01" strike="sngStrike"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Text Box 922"/>
          <p:cNvSpPr txBox="1">
            <a:spLocks noChangeArrowheads="1"/>
          </p:cNvSpPr>
          <p:nvPr/>
        </p:nvSpPr>
        <p:spPr bwMode="auto">
          <a:xfrm>
            <a:off x="8918726" y="5156811"/>
            <a:ext cx="2286560"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ブレーキ圧低下　点灯</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CAN_Rx_CLM3_6Byte 0-1bit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Text Box 100"/>
          <p:cNvSpPr txBox="1">
            <a:spLocks noChangeArrowheads="1"/>
          </p:cNvSpPr>
          <p:nvPr/>
        </p:nvSpPr>
        <p:spPr bwMode="auto">
          <a:xfrm>
            <a:off x="5168785" y="6157158"/>
            <a:ext cx="2324660" cy="311755"/>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作動油温度高温　</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CAN_Rx_CLM3_4Byte 4-5bit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Text Box 99"/>
          <p:cNvSpPr txBox="1">
            <a:spLocks noChangeArrowheads="1"/>
          </p:cNvSpPr>
          <p:nvPr/>
        </p:nvSpPr>
        <p:spPr bwMode="auto">
          <a:xfrm>
            <a:off x="8942855" y="419903"/>
            <a:ext cx="2324660" cy="387214"/>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尿素水残量無し（赤）</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CAN_Rx_CLM4_0Byte 6-7bit</a:t>
            </a:r>
          </a:p>
        </p:txBody>
      </p:sp>
      <p:sp>
        <p:nvSpPr>
          <p:cNvPr id="76" name="Text Box 99"/>
          <p:cNvSpPr txBox="1">
            <a:spLocks noChangeArrowheads="1"/>
          </p:cNvSpPr>
          <p:nvPr/>
        </p:nvSpPr>
        <p:spPr bwMode="auto">
          <a:xfrm>
            <a:off x="8942855" y="917130"/>
            <a:ext cx="2324660" cy="371159"/>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尿素水残量減（橙）</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CAN_Rx_CLM4_0Byte 4-5bit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Text Box 153"/>
          <p:cNvSpPr txBox="1">
            <a:spLocks noChangeArrowheads="1"/>
          </p:cNvSpPr>
          <p:nvPr/>
        </p:nvSpPr>
        <p:spPr bwMode="auto">
          <a:xfrm>
            <a:off x="5119702" y="455485"/>
            <a:ext cx="2290288"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エンジンストップ要求　</a:t>
            </a:r>
          </a:p>
          <a:p>
            <a:pPr>
              <a:lnSpc>
                <a:spcPts val="1001"/>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CAN_Rx_CLM3_5Byte 2-3bit</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Text Box 1443"/>
          <p:cNvSpPr txBox="1">
            <a:spLocks noChangeArrowheads="1"/>
          </p:cNvSpPr>
          <p:nvPr/>
        </p:nvSpPr>
        <p:spPr bwMode="auto">
          <a:xfrm>
            <a:off x="6872903" y="5968586"/>
            <a:ext cx="4579378" cy="751744"/>
          </a:xfrm>
          <a:prstGeom prst="rect">
            <a:avLst/>
          </a:prstGeom>
          <a:noFill/>
          <a:ln>
            <a:noFill/>
          </a:ln>
          <a:effectLst/>
        </p:spPr>
        <p:txBody>
          <a:bodyPr wrap="square" lIns="91440" tIns="45721" rIns="91440" bIns="45721"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※点灯させるアイコンは本機との通信が途絶えても、消灯せずに点灯・点滅状態を保持する。機能ランプにて表示させる   DPF手動再生中/再生催促についても同様。</a:t>
            </a:r>
            <a:endParaRPr lang="en-US" altLang="ja-JP"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ja-JP" altLang="en-US"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※優先順位の高いアイコンが表示されているときに優先順位の低いアイコンの表示指令があった場合はアイコン拡大表示のみ行い通常表示はしない。</a:t>
            </a:r>
            <a:endParaRPr lang="en-US" altLang="ja-JP"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角丸四角形 80"/>
          <p:cNvSpPr>
            <a:spLocks noChangeAspect="1"/>
          </p:cNvSpPr>
          <p:nvPr/>
        </p:nvSpPr>
        <p:spPr>
          <a:xfrm>
            <a:off x="20163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a:t>
            </a:r>
          </a:p>
        </p:txBody>
      </p:sp>
      <p:sp>
        <p:nvSpPr>
          <p:cNvPr id="82" name="角丸四角形 81"/>
          <p:cNvSpPr>
            <a:spLocks noChangeAspect="1"/>
          </p:cNvSpPr>
          <p:nvPr/>
        </p:nvSpPr>
        <p:spPr>
          <a:xfrm>
            <a:off x="511310"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2</a:t>
            </a:r>
          </a:p>
        </p:txBody>
      </p:sp>
      <p:sp>
        <p:nvSpPr>
          <p:cNvPr id="83" name="角丸四角形 82"/>
          <p:cNvSpPr>
            <a:spLocks noChangeAspect="1"/>
          </p:cNvSpPr>
          <p:nvPr/>
        </p:nvSpPr>
        <p:spPr>
          <a:xfrm>
            <a:off x="82098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3</a:t>
            </a:r>
          </a:p>
        </p:txBody>
      </p:sp>
      <p:sp>
        <p:nvSpPr>
          <p:cNvPr id="84" name="角丸四角形 83"/>
          <p:cNvSpPr>
            <a:spLocks noChangeAspect="1"/>
          </p:cNvSpPr>
          <p:nvPr/>
        </p:nvSpPr>
        <p:spPr>
          <a:xfrm>
            <a:off x="1130660"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4</a:t>
            </a:r>
          </a:p>
        </p:txBody>
      </p:sp>
      <p:sp>
        <p:nvSpPr>
          <p:cNvPr id="85" name="角丸四角形 84"/>
          <p:cNvSpPr>
            <a:spLocks noChangeAspect="1"/>
          </p:cNvSpPr>
          <p:nvPr/>
        </p:nvSpPr>
        <p:spPr>
          <a:xfrm>
            <a:off x="1750010"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6</a:t>
            </a:r>
          </a:p>
        </p:txBody>
      </p:sp>
      <p:sp>
        <p:nvSpPr>
          <p:cNvPr id="86" name="角丸四角形 85"/>
          <p:cNvSpPr>
            <a:spLocks noChangeAspect="1"/>
          </p:cNvSpPr>
          <p:nvPr/>
        </p:nvSpPr>
        <p:spPr>
          <a:xfrm>
            <a:off x="205968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7</a:t>
            </a:r>
          </a:p>
        </p:txBody>
      </p:sp>
      <p:sp>
        <p:nvSpPr>
          <p:cNvPr id="87" name="角丸四角形 86"/>
          <p:cNvSpPr>
            <a:spLocks noChangeAspect="1"/>
          </p:cNvSpPr>
          <p:nvPr/>
        </p:nvSpPr>
        <p:spPr>
          <a:xfrm>
            <a:off x="2369360"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8</a:t>
            </a:r>
          </a:p>
        </p:txBody>
      </p:sp>
      <p:sp>
        <p:nvSpPr>
          <p:cNvPr id="88" name="角丸四角形 87"/>
          <p:cNvSpPr>
            <a:spLocks noChangeAspect="1"/>
          </p:cNvSpPr>
          <p:nvPr/>
        </p:nvSpPr>
        <p:spPr>
          <a:xfrm>
            <a:off x="267903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9</a:t>
            </a:r>
          </a:p>
        </p:txBody>
      </p:sp>
      <p:sp>
        <p:nvSpPr>
          <p:cNvPr id="90" name="角丸四角形 89"/>
          <p:cNvSpPr>
            <a:spLocks noChangeAspect="1"/>
          </p:cNvSpPr>
          <p:nvPr/>
        </p:nvSpPr>
        <p:spPr>
          <a:xfrm>
            <a:off x="198652" y="1016116"/>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12</a:t>
            </a:r>
          </a:p>
        </p:txBody>
      </p:sp>
      <p:sp>
        <p:nvSpPr>
          <p:cNvPr id="91" name="角丸四角形 90"/>
          <p:cNvSpPr>
            <a:spLocks noChangeAspect="1"/>
          </p:cNvSpPr>
          <p:nvPr/>
        </p:nvSpPr>
        <p:spPr>
          <a:xfrm>
            <a:off x="509073" y="1016116"/>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13</a:t>
            </a:r>
          </a:p>
        </p:txBody>
      </p:sp>
      <p:sp>
        <p:nvSpPr>
          <p:cNvPr id="92" name="角丸四角形 91"/>
          <p:cNvSpPr>
            <a:spLocks noChangeAspect="1"/>
          </p:cNvSpPr>
          <p:nvPr/>
        </p:nvSpPr>
        <p:spPr>
          <a:xfrm>
            <a:off x="819494" y="1016116"/>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14</a:t>
            </a:r>
          </a:p>
        </p:txBody>
      </p:sp>
      <p:sp>
        <p:nvSpPr>
          <p:cNvPr id="93" name="角丸四角形 92"/>
          <p:cNvSpPr>
            <a:spLocks noChangeAspect="1"/>
          </p:cNvSpPr>
          <p:nvPr/>
        </p:nvSpPr>
        <p:spPr>
          <a:xfrm>
            <a:off x="2988710"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10</a:t>
            </a:r>
          </a:p>
        </p:txBody>
      </p:sp>
      <p:sp>
        <p:nvSpPr>
          <p:cNvPr id="95" name="角丸四角形 94"/>
          <p:cNvSpPr>
            <a:spLocks noChangeAspect="1"/>
          </p:cNvSpPr>
          <p:nvPr/>
        </p:nvSpPr>
        <p:spPr>
          <a:xfrm>
            <a:off x="144033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5</a:t>
            </a:r>
          </a:p>
        </p:txBody>
      </p:sp>
      <p:sp>
        <p:nvSpPr>
          <p:cNvPr id="97" name="角丸四角形 96"/>
          <p:cNvSpPr>
            <a:spLocks noChangeAspect="1"/>
          </p:cNvSpPr>
          <p:nvPr/>
        </p:nvSpPr>
        <p:spPr>
          <a:xfrm>
            <a:off x="2985626" y="1032014"/>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16</a:t>
            </a:r>
          </a:p>
        </p:txBody>
      </p:sp>
      <p:pic>
        <p:nvPicPr>
          <p:cNvPr id="98" name="図 97"/>
          <p:cNvPicPr>
            <a:picLocks noChangeAspect="1"/>
          </p:cNvPicPr>
          <p:nvPr/>
        </p:nvPicPr>
        <p:blipFill rotWithShape="1">
          <a:blip r:embed="rId14">
            <a:extLst>
              <a:ext uri="{28A0092B-C50C-407E-A947-70E740481C1C}">
                <a14:useLocalDpi xmlns:a14="http://schemas.microsoft.com/office/drawing/2010/main" val="0"/>
              </a:ext>
            </a:extLst>
          </a:blip>
          <a:srcRect l="93720" t="50239" r="584" b="40162"/>
          <a:stretch/>
        </p:blipFill>
        <p:spPr>
          <a:xfrm rot="16200000">
            <a:off x="4672019" y="4574147"/>
            <a:ext cx="341195" cy="345054"/>
          </a:xfrm>
          <a:prstGeom prst="rect">
            <a:avLst/>
          </a:prstGeom>
        </p:spPr>
      </p:pic>
      <p:sp>
        <p:nvSpPr>
          <p:cNvPr id="99" name="角丸四角形 98"/>
          <p:cNvSpPr/>
          <p:nvPr/>
        </p:nvSpPr>
        <p:spPr>
          <a:xfrm>
            <a:off x="7884638" y="2759138"/>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14</a:t>
            </a:r>
          </a:p>
        </p:txBody>
      </p:sp>
      <p:sp>
        <p:nvSpPr>
          <p:cNvPr id="102" name="Text Box 99"/>
          <p:cNvSpPr txBox="1">
            <a:spLocks noChangeArrowheads="1"/>
          </p:cNvSpPr>
          <p:nvPr/>
        </p:nvSpPr>
        <p:spPr bwMode="auto">
          <a:xfrm>
            <a:off x="8942855" y="1407827"/>
            <a:ext cx="2324660" cy="349113"/>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SCR</a:t>
            </a:r>
            <a:r>
              <a:rPr lang="ja-JP" altLang="en-US" sz="1001" dirty="0">
                <a:latin typeface="Meiryo UI" panose="020B0604030504040204" pitchFamily="50" charset="-128"/>
                <a:ea typeface="Meiryo UI" panose="020B0604030504040204" pitchFamily="50" charset="-128"/>
                <a:cs typeface="Meiryo UI" panose="020B0604030504040204" pitchFamily="50" charset="-128"/>
              </a:rPr>
              <a:t>システム異常（赤）</a:t>
            </a: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CAN_Rx_CLM4_1Byte 2-3bit</a:t>
            </a:r>
            <a:endParaRPr lang="ja-JP" altLang="en-US" sz="1001" strike="sngStrike"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Text Box 99"/>
          <p:cNvSpPr txBox="1">
            <a:spLocks noChangeArrowheads="1"/>
          </p:cNvSpPr>
          <p:nvPr/>
        </p:nvSpPr>
        <p:spPr bwMode="auto">
          <a:xfrm>
            <a:off x="8942855" y="1866953"/>
            <a:ext cx="2324660" cy="335612"/>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SCR</a:t>
            </a:r>
            <a:r>
              <a:rPr lang="ja-JP" altLang="en-US" sz="1001" dirty="0">
                <a:latin typeface="Meiryo UI" panose="020B0604030504040204" pitchFamily="50" charset="-128"/>
                <a:ea typeface="Meiryo UI" panose="020B0604030504040204" pitchFamily="50" charset="-128"/>
                <a:cs typeface="Meiryo UI" panose="020B0604030504040204" pitchFamily="50" charset="-128"/>
              </a:rPr>
              <a:t>システム異常（橙）</a:t>
            </a: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CAN_Rx_CLM4_1Byte 0-1bit</a:t>
            </a:r>
            <a:endParaRPr lang="en-US" altLang="ja-JP" sz="1001" strike="sngStrike"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角丸四角形 103"/>
          <p:cNvSpPr/>
          <p:nvPr/>
        </p:nvSpPr>
        <p:spPr>
          <a:xfrm>
            <a:off x="7884638" y="4224030"/>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15</a:t>
            </a:r>
          </a:p>
        </p:txBody>
      </p:sp>
      <p:sp>
        <p:nvSpPr>
          <p:cNvPr id="107" name="Text Box 99"/>
          <p:cNvSpPr txBox="1">
            <a:spLocks noChangeArrowheads="1"/>
          </p:cNvSpPr>
          <p:nvPr/>
        </p:nvSpPr>
        <p:spPr bwMode="auto">
          <a:xfrm>
            <a:off x="8914653" y="3227929"/>
            <a:ext cx="2324660" cy="372308"/>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尿素水品質異常（赤）</a:t>
            </a: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CAN_Rx_CLM4_0Byte 2-3bit</a:t>
            </a:r>
            <a:endParaRPr lang="ja-JP" altLang="en-US" sz="100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Text Box 99"/>
          <p:cNvSpPr txBox="1">
            <a:spLocks noChangeArrowheads="1"/>
          </p:cNvSpPr>
          <p:nvPr/>
        </p:nvSpPr>
        <p:spPr bwMode="auto">
          <a:xfrm>
            <a:off x="8914653" y="3738825"/>
            <a:ext cx="2324660" cy="316663"/>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latin typeface="Meiryo UI" panose="020B0604030504040204" pitchFamily="50" charset="-128"/>
                <a:ea typeface="Meiryo UI" panose="020B0604030504040204" pitchFamily="50" charset="-128"/>
                <a:cs typeface="Meiryo UI" panose="020B0604030504040204" pitchFamily="50" charset="-128"/>
              </a:rPr>
              <a:t>尿素水品質異常（橙）</a:t>
            </a: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CAN_Rx_CLM4_0Byte 0-1bit</a:t>
            </a:r>
            <a:endParaRPr lang="ja-JP" altLang="en-US" sz="1001"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2" name="図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42708" y="1366551"/>
            <a:ext cx="392567" cy="392567"/>
          </a:xfrm>
          <a:prstGeom prst="rect">
            <a:avLst/>
          </a:prstGeom>
        </p:spPr>
      </p:pic>
      <p:pic>
        <p:nvPicPr>
          <p:cNvPr id="3" name="図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42706" y="1827295"/>
            <a:ext cx="391774" cy="391774"/>
          </a:xfrm>
          <a:prstGeom prst="rect">
            <a:avLst/>
          </a:prstGeom>
        </p:spPr>
      </p:pic>
      <p:pic>
        <p:nvPicPr>
          <p:cNvPr id="5" name="図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51599" y="3216462"/>
            <a:ext cx="407703" cy="407703"/>
          </a:xfrm>
          <a:prstGeom prst="rect">
            <a:avLst/>
          </a:prstGeom>
        </p:spPr>
      </p:pic>
      <p:pic>
        <p:nvPicPr>
          <p:cNvPr id="6" name="図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61949" y="3692342"/>
            <a:ext cx="407703" cy="407703"/>
          </a:xfrm>
          <a:prstGeom prst="rect">
            <a:avLst/>
          </a:prstGeom>
        </p:spPr>
      </p:pic>
      <p:pic>
        <p:nvPicPr>
          <p:cNvPr id="7" name="図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4638336" y="384904"/>
            <a:ext cx="428626" cy="428626"/>
          </a:xfrm>
          <a:prstGeom prst="rect">
            <a:avLst/>
          </a:prstGeom>
        </p:spPr>
      </p:pic>
      <p:pic>
        <p:nvPicPr>
          <p:cNvPr id="115" name="図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53547" y="2287246"/>
            <a:ext cx="396862" cy="396862"/>
          </a:xfrm>
          <a:prstGeom prst="rect">
            <a:avLst/>
          </a:prstGeom>
        </p:spPr>
      </p:pic>
      <p:sp>
        <p:nvSpPr>
          <p:cNvPr id="105" name="Text Box 154"/>
          <p:cNvSpPr txBox="1">
            <a:spLocks noChangeArrowheads="1"/>
          </p:cNvSpPr>
          <p:nvPr/>
        </p:nvSpPr>
        <p:spPr bwMode="auto">
          <a:xfrm>
            <a:off x="8942857" y="2322103"/>
            <a:ext cx="2181225" cy="314325"/>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ASH</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堆積警告（赤）</a:t>
            </a:r>
          </a:p>
          <a:p>
            <a:pPr>
              <a:lnSpc>
                <a:spcPts val="1001"/>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_Rx_</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CLM</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Byte_</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bit</a:t>
            </a:r>
          </a:p>
        </p:txBody>
      </p:sp>
      <p:sp>
        <p:nvSpPr>
          <p:cNvPr id="124" name="角丸四角形 123"/>
          <p:cNvSpPr>
            <a:spLocks noChangeAspect="1"/>
          </p:cNvSpPr>
          <p:nvPr/>
        </p:nvSpPr>
        <p:spPr>
          <a:xfrm>
            <a:off x="3298385" y="70583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11</a:t>
            </a:r>
          </a:p>
        </p:txBody>
      </p:sp>
      <p:pic>
        <p:nvPicPr>
          <p:cNvPr id="8" name="図 7"/>
          <p:cNvPicPr>
            <a:picLocks noChangeAspect="1"/>
          </p:cNvPicPr>
          <p:nvPr/>
        </p:nvPicPr>
        <p:blipFill rotWithShape="1">
          <a:blip r:embed="rId21">
            <a:extLst>
              <a:ext uri="{28A0092B-C50C-407E-A947-70E740481C1C}">
                <a14:useLocalDpi xmlns:a14="http://schemas.microsoft.com/office/drawing/2010/main" val="0"/>
              </a:ext>
            </a:extLst>
          </a:blip>
          <a:srcRect t="18491" r="94071" b="72342"/>
          <a:stretch/>
        </p:blipFill>
        <p:spPr>
          <a:xfrm rot="5400000">
            <a:off x="4625230" y="5112744"/>
            <a:ext cx="451756" cy="419100"/>
          </a:xfrm>
          <a:prstGeom prst="rect">
            <a:avLst/>
          </a:prstGeom>
        </p:spPr>
      </p:pic>
      <p:pic>
        <p:nvPicPr>
          <p:cNvPr id="9" name="図 8"/>
          <p:cNvPicPr>
            <a:picLocks noChangeAspect="1"/>
          </p:cNvPicPr>
          <p:nvPr/>
        </p:nvPicPr>
        <p:blipFill rotWithShape="1">
          <a:blip r:embed="rId22">
            <a:extLst>
              <a:ext uri="{28A0092B-C50C-407E-A947-70E740481C1C}">
                <a14:useLocalDpi xmlns:a14="http://schemas.microsoft.com/office/drawing/2010/main" val="0"/>
              </a:ext>
            </a:extLst>
          </a:blip>
          <a:srcRect l="5294" t="54189" r="88873" b="36088"/>
          <a:stretch/>
        </p:blipFill>
        <p:spPr>
          <a:xfrm rot="5400000">
            <a:off x="4679283" y="6085454"/>
            <a:ext cx="444498" cy="444500"/>
          </a:xfrm>
          <a:prstGeom prst="rect">
            <a:avLst/>
          </a:prstGeom>
        </p:spPr>
      </p:pic>
      <p:pic>
        <p:nvPicPr>
          <p:cNvPr id="10" name="図 9"/>
          <p:cNvPicPr>
            <a:picLocks noChangeAspect="1"/>
          </p:cNvPicPr>
          <p:nvPr/>
        </p:nvPicPr>
        <p:blipFill rotWithShape="1">
          <a:blip r:embed="rId23">
            <a:extLst>
              <a:ext uri="{28A0092B-C50C-407E-A947-70E740481C1C}">
                <a14:useLocalDpi xmlns:a14="http://schemas.microsoft.com/office/drawing/2010/main" val="0"/>
              </a:ext>
            </a:extLst>
          </a:blip>
          <a:srcRect t="45170" r="94149" b="45209"/>
          <a:stretch/>
        </p:blipFill>
        <p:spPr>
          <a:xfrm rot="5400000">
            <a:off x="4632304" y="3503332"/>
            <a:ext cx="445817" cy="439852"/>
          </a:xfrm>
          <a:prstGeom prst="rect">
            <a:avLst/>
          </a:prstGeom>
        </p:spPr>
      </p:pic>
      <p:pic>
        <p:nvPicPr>
          <p:cNvPr id="11" name="図 10"/>
          <p:cNvPicPr>
            <a:picLocks noChangeAspect="1"/>
          </p:cNvPicPr>
          <p:nvPr/>
        </p:nvPicPr>
        <p:blipFill rotWithShape="1">
          <a:blip r:embed="rId24">
            <a:extLst>
              <a:ext uri="{28A0092B-C50C-407E-A947-70E740481C1C}">
                <a14:useLocalDpi xmlns:a14="http://schemas.microsoft.com/office/drawing/2010/main" val="0"/>
              </a:ext>
            </a:extLst>
          </a:blip>
          <a:srcRect l="5357" t="81029" r="88810" b="9249"/>
          <a:stretch/>
        </p:blipFill>
        <p:spPr>
          <a:xfrm rot="5400000">
            <a:off x="8435139" y="901583"/>
            <a:ext cx="396789" cy="396793"/>
          </a:xfrm>
          <a:prstGeom prst="rect">
            <a:avLst/>
          </a:prstGeom>
        </p:spPr>
      </p:pic>
      <p:pic>
        <p:nvPicPr>
          <p:cNvPr id="12" name="図 11"/>
          <p:cNvPicPr>
            <a:picLocks noChangeAspect="1"/>
          </p:cNvPicPr>
          <p:nvPr/>
        </p:nvPicPr>
        <p:blipFill rotWithShape="1">
          <a:blip r:embed="rId25">
            <a:extLst>
              <a:ext uri="{28A0092B-C50C-407E-A947-70E740481C1C}">
                <a14:useLocalDpi xmlns:a14="http://schemas.microsoft.com/office/drawing/2010/main" val="0"/>
              </a:ext>
            </a:extLst>
          </a:blip>
          <a:srcRect l="5430" t="81161" r="88778" b="9187"/>
          <a:stretch/>
        </p:blipFill>
        <p:spPr>
          <a:xfrm rot="5400000">
            <a:off x="8427543" y="410542"/>
            <a:ext cx="422876" cy="422855"/>
          </a:xfrm>
          <a:prstGeom prst="rect">
            <a:avLst/>
          </a:prstGeom>
        </p:spPr>
      </p:pic>
      <p:sp>
        <p:nvSpPr>
          <p:cNvPr id="125" name="角丸四角形 124"/>
          <p:cNvSpPr/>
          <p:nvPr/>
        </p:nvSpPr>
        <p:spPr>
          <a:xfrm>
            <a:off x="7884638" y="465960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16</a:t>
            </a:r>
          </a:p>
        </p:txBody>
      </p:sp>
      <p:sp>
        <p:nvSpPr>
          <p:cNvPr id="96" name="角丸四角形 95"/>
          <p:cNvSpPr>
            <a:spLocks noChangeAspect="1"/>
          </p:cNvSpPr>
          <p:nvPr/>
        </p:nvSpPr>
        <p:spPr>
          <a:xfrm>
            <a:off x="2674391" y="1033897"/>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15</a:t>
            </a:r>
          </a:p>
        </p:txBody>
      </p:sp>
      <p:sp>
        <p:nvSpPr>
          <p:cNvPr id="100" name="角丸四角形 99"/>
          <p:cNvSpPr>
            <a:spLocks noChangeAspect="1"/>
          </p:cNvSpPr>
          <p:nvPr/>
        </p:nvSpPr>
        <p:spPr>
          <a:xfrm>
            <a:off x="3305491" y="1030444"/>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17</a:t>
            </a:r>
          </a:p>
        </p:txBody>
      </p:sp>
      <p:sp>
        <p:nvSpPr>
          <p:cNvPr id="101" name="角丸四角形 100"/>
          <p:cNvSpPr/>
          <p:nvPr/>
        </p:nvSpPr>
        <p:spPr>
          <a:xfrm>
            <a:off x="7884638" y="5103645"/>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17</a:t>
            </a:r>
          </a:p>
        </p:txBody>
      </p:sp>
      <p:sp>
        <p:nvSpPr>
          <p:cNvPr id="106" name="Text Box 921"/>
          <p:cNvSpPr txBox="1">
            <a:spLocks noChangeArrowheads="1"/>
          </p:cNvSpPr>
          <p:nvPr/>
        </p:nvSpPr>
        <p:spPr bwMode="auto">
          <a:xfrm>
            <a:off x="8914655" y="4251226"/>
            <a:ext cx="1919422" cy="312650"/>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2WS</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リア中立範囲外</a:t>
            </a:r>
            <a:endParaRPr lang="en-US" altLang="ja-JP" sz="1001" strike="sngStrike"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001"/>
              </a:lnSpc>
              <a:defRPr sz="1000"/>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CAN_Rx_CLM4_3Byte 6-7bit</a:t>
            </a:r>
            <a:endPar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a:extLst>
              <a:ext uri="{FF2B5EF4-FFF2-40B4-BE49-F238E27FC236}">
                <a16:creationId xmlns:a16="http://schemas.microsoft.com/office/drawing/2014/main" id="{0306CAA4-407B-1475-AEF6-4F0C68777C02}"/>
              </a:ext>
            </a:extLst>
          </p:cNvPr>
          <p:cNvSpPr txBox="1"/>
          <p:nvPr/>
        </p:nvSpPr>
        <p:spPr>
          <a:xfrm>
            <a:off x="1147825" y="6858000"/>
            <a:ext cx="159370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 Δ5</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65D14A10-A8B7-A3C9-D2F9-D59CB84A6390}"/>
              </a:ext>
            </a:extLst>
          </p:cNvPr>
          <p:cNvPicPr>
            <a:picLocks noChangeAspect="1"/>
          </p:cNvPicPr>
          <p:nvPr/>
        </p:nvPicPr>
        <p:blipFill>
          <a:blip r:embed="rId26"/>
          <a:stretch>
            <a:fillRect/>
          </a:stretch>
        </p:blipFill>
        <p:spPr>
          <a:xfrm>
            <a:off x="8467061" y="2752285"/>
            <a:ext cx="397477" cy="396000"/>
          </a:xfrm>
          <a:prstGeom prst="rect">
            <a:avLst/>
          </a:prstGeom>
        </p:spPr>
      </p:pic>
      <p:sp>
        <p:nvSpPr>
          <p:cNvPr id="20" name="Text Box 154">
            <a:extLst>
              <a:ext uri="{FF2B5EF4-FFF2-40B4-BE49-F238E27FC236}">
                <a16:creationId xmlns:a16="http://schemas.microsoft.com/office/drawing/2014/main" id="{EA8252B9-AF97-481C-91BB-FC1418EE6ABC}"/>
              </a:ext>
            </a:extLst>
          </p:cNvPr>
          <p:cNvSpPr txBox="1">
            <a:spLocks noChangeArrowheads="1"/>
          </p:cNvSpPr>
          <p:nvPr/>
        </p:nvSpPr>
        <p:spPr bwMode="auto">
          <a:xfrm>
            <a:off x="8914653" y="2784541"/>
            <a:ext cx="2181225" cy="314325"/>
          </a:xfrm>
          <a:prstGeom prst="rect">
            <a:avLst/>
          </a:prstGeom>
          <a:noFill/>
          <a:ln>
            <a:noFill/>
          </a:ln>
          <a:effec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ステアリング警告　</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Δ5</a:t>
            </a:r>
          </a:p>
          <a:p>
            <a:pPr>
              <a:lnSpc>
                <a:spcPts val="1100"/>
              </a:lnSpc>
              <a:defRPr sz="1000"/>
            </a:pP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_Rx_</a:t>
            </a: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CLM</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5</a:t>
            </a: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Byte_</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00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bit</a:t>
            </a:r>
          </a:p>
        </p:txBody>
      </p:sp>
      <p:sp>
        <p:nvSpPr>
          <p:cNvPr id="14" name="角丸四角形 100">
            <a:extLst>
              <a:ext uri="{FF2B5EF4-FFF2-40B4-BE49-F238E27FC236}">
                <a16:creationId xmlns:a16="http://schemas.microsoft.com/office/drawing/2014/main" id="{AC8E5143-C5AB-3026-327A-2A572FD1BD61}"/>
              </a:ext>
            </a:extLst>
          </p:cNvPr>
          <p:cNvSpPr/>
          <p:nvPr/>
        </p:nvSpPr>
        <p:spPr>
          <a:xfrm>
            <a:off x="7884638" y="5536493"/>
            <a:ext cx="360000" cy="387214"/>
          </a:xfrm>
          <a:prstGeom prst="roundRect">
            <a:avLst/>
          </a:prstGeom>
          <a:solidFill>
            <a:schemeClr val="accent1">
              <a:alpha val="2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dirty="0">
                <a:solidFill>
                  <a:srgbClr val="FF0000"/>
                </a:solidFill>
              </a:rPr>
              <a:t>18</a:t>
            </a:r>
          </a:p>
        </p:txBody>
      </p:sp>
      <p:sp>
        <p:nvSpPr>
          <p:cNvPr id="15" name="Text Box 921">
            <a:extLst>
              <a:ext uri="{FF2B5EF4-FFF2-40B4-BE49-F238E27FC236}">
                <a16:creationId xmlns:a16="http://schemas.microsoft.com/office/drawing/2014/main" id="{B9AE1E2A-E028-7132-FFEF-53C4025F3A0E}"/>
              </a:ext>
            </a:extLst>
          </p:cNvPr>
          <p:cNvSpPr txBox="1">
            <a:spLocks noChangeArrowheads="1"/>
          </p:cNvSpPr>
          <p:nvPr/>
        </p:nvSpPr>
        <p:spPr bwMode="auto">
          <a:xfrm>
            <a:off x="8914655" y="5618973"/>
            <a:ext cx="1919422" cy="306238"/>
          </a:xfrm>
          <a:prstGeom prst="rect">
            <a:avLst/>
          </a:prstGeom>
          <a:noFill/>
          <a:ln>
            <a:noFill/>
          </a:ln>
          <a:effectLst/>
        </p:spPr>
        <p:txBody>
          <a:bodyPr wrap="square" lIns="27433"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ts val="1001"/>
              </a:lnSpc>
              <a:spcBef>
                <a:spcPts val="0"/>
              </a:spcBef>
              <a:spcAft>
                <a:spcPts val="0"/>
              </a:spcAft>
              <a:buClrTx/>
              <a:buSzTx/>
              <a:buFontTx/>
              <a:buNone/>
              <a:tabLst/>
              <a:defRPr sz="1000"/>
            </a:pPr>
            <a:r>
              <a:rPr kumimoji="1" lang="ja-JP" altLang="en-US" sz="1001" b="0" i="0" u="none" strike="noStrike" kern="1200" cap="none" spc="0" normalizeH="0" baseline="0" noProof="0" dirty="0">
                <a:ln>
                  <a:noFill/>
                </a:ln>
                <a:solidFill>
                  <a:srgbClr val="FF0000"/>
                </a:solidFill>
                <a:effectLst/>
                <a:uLnTx/>
                <a:uFillTx/>
                <a:latin typeface="メイリオ"/>
                <a:ea typeface="メイリオ"/>
                <a:cs typeface="Meiryo UI" panose="020B0604030504040204" pitchFamily="50" charset="-128"/>
              </a:rPr>
              <a:t>シートベルト警告</a:t>
            </a:r>
            <a:endParaRPr kumimoji="1" lang="en-US" altLang="ja-JP" sz="1001" b="0" i="0" u="none" strike="noStrike" kern="1200" cap="none" spc="0" normalizeH="0" baseline="0" noProof="0" dirty="0">
              <a:ln>
                <a:noFill/>
              </a:ln>
              <a:solidFill>
                <a:srgbClr val="FF0000"/>
              </a:solidFill>
              <a:effectLst/>
              <a:uLnTx/>
              <a:uFillTx/>
              <a:latin typeface="メイリオ"/>
              <a:ea typeface="メイリオ"/>
              <a:cs typeface="Meiryo UI" panose="020B0604030504040204" pitchFamily="50" charset="-128"/>
            </a:endParaRPr>
          </a:p>
          <a:p>
            <a:pPr marL="0" marR="0" lvl="0" indent="0" algn="l" defTabSz="914400" rtl="0" eaLnBrk="1" fontAlgn="auto" latinLnBrk="0" hangingPunct="1">
              <a:lnSpc>
                <a:spcPts val="1001"/>
              </a:lnSpc>
              <a:spcBef>
                <a:spcPts val="0"/>
              </a:spcBef>
              <a:spcAft>
                <a:spcPts val="0"/>
              </a:spcAft>
              <a:buClrTx/>
              <a:buSzTx/>
              <a:buFontTx/>
              <a:buNone/>
              <a:tabLst/>
              <a:defRPr sz="1000"/>
            </a:pPr>
            <a:r>
              <a:rPr kumimoji="1" lang="en-US" altLang="ja-JP" sz="1001" b="0" i="0" u="none" strike="noStrike" kern="1200" cap="none" spc="0" normalizeH="0" baseline="0" noProof="0" dirty="0">
                <a:ln>
                  <a:noFill/>
                </a:ln>
                <a:solidFill>
                  <a:srgbClr val="FF0000"/>
                </a:solidFill>
                <a:effectLst/>
                <a:uLnTx/>
                <a:uFillTx/>
                <a:latin typeface="メイリオ"/>
                <a:ea typeface="メイリオ"/>
                <a:cs typeface="Meiryo UI" panose="020B0604030504040204" pitchFamily="50" charset="-128"/>
              </a:rPr>
              <a:t>CAN_Rx_CLM3_5Byte 6-7bit</a:t>
            </a:r>
            <a:endParaRPr kumimoji="1" lang="ja-JP" altLang="en-US" sz="1001" b="0" i="0" u="none" strike="noStrike" kern="1200" cap="none" spc="0" normalizeH="0" baseline="0" noProof="0" dirty="0">
              <a:ln>
                <a:noFill/>
              </a:ln>
              <a:solidFill>
                <a:srgbClr val="FF0000"/>
              </a:solidFill>
              <a:effectLst/>
              <a:uLnTx/>
              <a:uFillTx/>
              <a:latin typeface="メイリオ"/>
              <a:ea typeface="メイリオ"/>
              <a:cs typeface="Meiryo UI" panose="020B0604030504040204" pitchFamily="50" charset="-128"/>
            </a:endParaRPr>
          </a:p>
        </p:txBody>
      </p:sp>
      <p:pic>
        <p:nvPicPr>
          <p:cNvPr id="18" name="図 17" descr="アイコン&#10;&#10;AI 生成コンテンツは誤りを含む可能性があります。">
            <a:extLst>
              <a:ext uri="{FF2B5EF4-FFF2-40B4-BE49-F238E27FC236}">
                <a16:creationId xmlns:a16="http://schemas.microsoft.com/office/drawing/2014/main" id="{E82376CA-5C8A-5723-865F-3F21028E1A2C}"/>
              </a:ext>
            </a:extLst>
          </p:cNvPr>
          <p:cNvPicPr>
            <a:picLocks noChangeAspect="1"/>
          </p:cNvPicPr>
          <p:nvPr/>
        </p:nvPicPr>
        <p:blipFill>
          <a:blip r:embed="rId27" cstate="print">
            <a:extLst>
              <a:ext uri="{28A0092B-C50C-407E-A947-70E740481C1C}">
                <a14:useLocalDpi xmlns:a14="http://schemas.microsoft.com/office/drawing/2010/main" val="0"/>
              </a:ext>
            </a:extLst>
          </a:blip>
          <a:srcRect l="3939" t="1218" r="2663" b="1498"/>
          <a:stretch>
            <a:fillRect/>
          </a:stretch>
        </p:blipFill>
        <p:spPr>
          <a:xfrm>
            <a:off x="8490151" y="5594973"/>
            <a:ext cx="365947" cy="370227"/>
          </a:xfrm>
          <a:prstGeom prst="rect">
            <a:avLst/>
          </a:prstGeom>
        </p:spPr>
      </p:pic>
      <p:sp>
        <p:nvSpPr>
          <p:cNvPr id="21" name="テキスト ボックス 20">
            <a:extLst>
              <a:ext uri="{FF2B5EF4-FFF2-40B4-BE49-F238E27FC236}">
                <a16:creationId xmlns:a16="http://schemas.microsoft.com/office/drawing/2014/main" id="{A76D7AE3-C62B-5938-A672-82AFE6CF3C18}"/>
              </a:ext>
            </a:extLst>
          </p:cNvPr>
          <p:cNvSpPr txBox="1"/>
          <p:nvPr/>
        </p:nvSpPr>
        <p:spPr>
          <a:xfrm>
            <a:off x="11051624" y="5655678"/>
            <a:ext cx="688009" cy="253916"/>
          </a:xfrm>
          <a:prstGeom prst="rect">
            <a:avLst/>
          </a:prstGeom>
          <a:noFill/>
        </p:spPr>
        <p:txBody>
          <a:bodyPr wrap="none" rtlCol="0">
            <a:spAutoFit/>
          </a:bodyPr>
          <a:lstStyle/>
          <a:p>
            <a:r>
              <a:rPr kumimoji="1" lang="en-US" altLang="ja-JP" sz="1050" dirty="0">
                <a:solidFill>
                  <a:srgbClr val="FF0000"/>
                </a:solidFill>
              </a:rPr>
              <a:t>Δ7</a:t>
            </a:r>
            <a:r>
              <a:rPr kumimoji="1" lang="ja-JP" altLang="en-US" sz="1050" dirty="0">
                <a:solidFill>
                  <a:srgbClr val="FF0000"/>
                </a:solidFill>
              </a:rPr>
              <a:t>　追加</a:t>
            </a:r>
          </a:p>
        </p:txBody>
      </p:sp>
      <p:sp>
        <p:nvSpPr>
          <p:cNvPr id="23" name="角丸四角形 91">
            <a:extLst>
              <a:ext uri="{FF2B5EF4-FFF2-40B4-BE49-F238E27FC236}">
                <a16:creationId xmlns:a16="http://schemas.microsoft.com/office/drawing/2014/main" id="{670F2CA0-A310-A69D-CFAF-9B9E89F5C73E}"/>
              </a:ext>
            </a:extLst>
          </p:cNvPr>
          <p:cNvSpPr>
            <a:spLocks noChangeAspect="1"/>
          </p:cNvSpPr>
          <p:nvPr/>
        </p:nvSpPr>
        <p:spPr>
          <a:xfrm>
            <a:off x="1126844" y="102296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18</a:t>
            </a:r>
          </a:p>
        </p:txBody>
      </p:sp>
    </p:spTree>
    <p:extLst>
      <p:ext uri="{BB962C8B-B14F-4D97-AF65-F5344CB8AC3E}">
        <p14:creationId xmlns:p14="http://schemas.microsoft.com/office/powerpoint/2010/main" val="178508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 アプリケーション&#10;&#10;AI 生成コンテンツは誤りを含む可能性があります。">
            <a:extLst>
              <a:ext uri="{FF2B5EF4-FFF2-40B4-BE49-F238E27FC236}">
                <a16:creationId xmlns:a16="http://schemas.microsoft.com/office/drawing/2014/main" id="{6DA8585E-6382-FF05-54FC-C20C8B057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2" y="897342"/>
            <a:ext cx="7014400" cy="3945600"/>
          </a:xfrm>
          <a:prstGeom prst="rect">
            <a:avLst/>
          </a:prstGeom>
        </p:spPr>
      </p:pic>
      <p:sp>
        <p:nvSpPr>
          <p:cNvPr id="4" name="タイトル 1"/>
          <p:cNvSpPr>
            <a:spLocks noGrp="1"/>
          </p:cNvSpPr>
          <p:nvPr>
            <p:ph type="title"/>
          </p:nvPr>
        </p:nvSpPr>
        <p:spPr>
          <a:xfrm>
            <a:off x="228602" y="295928"/>
            <a:ext cx="218718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警告ランプ</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 80"/>
          <p:cNvSpPr>
            <a:spLocks noChangeAspect="1"/>
          </p:cNvSpPr>
          <p:nvPr/>
        </p:nvSpPr>
        <p:spPr>
          <a:xfrm>
            <a:off x="740352"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a:t>
            </a:r>
          </a:p>
        </p:txBody>
      </p:sp>
      <p:sp>
        <p:nvSpPr>
          <p:cNvPr id="82" name="角丸四角形 81"/>
          <p:cNvSpPr>
            <a:spLocks noChangeAspect="1"/>
          </p:cNvSpPr>
          <p:nvPr/>
        </p:nvSpPr>
        <p:spPr>
          <a:xfrm>
            <a:off x="1096649"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2</a:t>
            </a:r>
          </a:p>
        </p:txBody>
      </p:sp>
      <p:sp>
        <p:nvSpPr>
          <p:cNvPr id="83" name="角丸四角形 82"/>
          <p:cNvSpPr>
            <a:spLocks noChangeAspect="1"/>
          </p:cNvSpPr>
          <p:nvPr/>
        </p:nvSpPr>
        <p:spPr>
          <a:xfrm>
            <a:off x="1452946"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3</a:t>
            </a:r>
          </a:p>
        </p:txBody>
      </p:sp>
      <p:sp>
        <p:nvSpPr>
          <p:cNvPr id="84" name="角丸四角形 83"/>
          <p:cNvSpPr>
            <a:spLocks noChangeAspect="1"/>
          </p:cNvSpPr>
          <p:nvPr/>
        </p:nvSpPr>
        <p:spPr>
          <a:xfrm>
            <a:off x="1809243"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4</a:t>
            </a:r>
          </a:p>
        </p:txBody>
      </p:sp>
      <p:sp>
        <p:nvSpPr>
          <p:cNvPr id="85" name="角丸四角形 84"/>
          <p:cNvSpPr>
            <a:spLocks noChangeAspect="1"/>
          </p:cNvSpPr>
          <p:nvPr/>
        </p:nvSpPr>
        <p:spPr>
          <a:xfrm>
            <a:off x="2521837"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6</a:t>
            </a:r>
          </a:p>
        </p:txBody>
      </p:sp>
      <p:sp>
        <p:nvSpPr>
          <p:cNvPr id="86" name="角丸四角形 85"/>
          <p:cNvSpPr>
            <a:spLocks noChangeAspect="1"/>
          </p:cNvSpPr>
          <p:nvPr/>
        </p:nvSpPr>
        <p:spPr>
          <a:xfrm>
            <a:off x="2878134"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7</a:t>
            </a:r>
          </a:p>
        </p:txBody>
      </p:sp>
      <p:sp>
        <p:nvSpPr>
          <p:cNvPr id="87" name="角丸四角形 86"/>
          <p:cNvSpPr>
            <a:spLocks noChangeAspect="1"/>
          </p:cNvSpPr>
          <p:nvPr/>
        </p:nvSpPr>
        <p:spPr>
          <a:xfrm>
            <a:off x="3234431"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8</a:t>
            </a:r>
          </a:p>
        </p:txBody>
      </p:sp>
      <p:sp>
        <p:nvSpPr>
          <p:cNvPr id="88" name="角丸四角形 87"/>
          <p:cNvSpPr>
            <a:spLocks noChangeAspect="1"/>
          </p:cNvSpPr>
          <p:nvPr/>
        </p:nvSpPr>
        <p:spPr>
          <a:xfrm>
            <a:off x="3590728"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9</a:t>
            </a:r>
          </a:p>
        </p:txBody>
      </p:sp>
      <p:sp>
        <p:nvSpPr>
          <p:cNvPr id="90" name="角丸四角形 89"/>
          <p:cNvSpPr>
            <a:spLocks noChangeAspect="1"/>
          </p:cNvSpPr>
          <p:nvPr/>
        </p:nvSpPr>
        <p:spPr>
          <a:xfrm>
            <a:off x="4659619"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12</a:t>
            </a:r>
          </a:p>
        </p:txBody>
      </p:sp>
      <p:sp>
        <p:nvSpPr>
          <p:cNvPr id="91" name="角丸四角形 90"/>
          <p:cNvSpPr>
            <a:spLocks noChangeAspect="1"/>
          </p:cNvSpPr>
          <p:nvPr/>
        </p:nvSpPr>
        <p:spPr>
          <a:xfrm>
            <a:off x="5015916"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13</a:t>
            </a:r>
          </a:p>
        </p:txBody>
      </p:sp>
      <p:sp>
        <p:nvSpPr>
          <p:cNvPr id="92" name="角丸四角形 91"/>
          <p:cNvSpPr>
            <a:spLocks noChangeAspect="1"/>
          </p:cNvSpPr>
          <p:nvPr/>
        </p:nvSpPr>
        <p:spPr>
          <a:xfrm>
            <a:off x="5372213"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14</a:t>
            </a:r>
          </a:p>
        </p:txBody>
      </p:sp>
      <p:sp>
        <p:nvSpPr>
          <p:cNvPr id="93" name="角丸四角形 92"/>
          <p:cNvSpPr>
            <a:spLocks noChangeAspect="1"/>
          </p:cNvSpPr>
          <p:nvPr/>
        </p:nvSpPr>
        <p:spPr>
          <a:xfrm>
            <a:off x="3947025"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10</a:t>
            </a:r>
          </a:p>
        </p:txBody>
      </p:sp>
      <p:sp>
        <p:nvSpPr>
          <p:cNvPr id="95" name="角丸四角形 94"/>
          <p:cNvSpPr>
            <a:spLocks noChangeAspect="1"/>
          </p:cNvSpPr>
          <p:nvPr/>
        </p:nvSpPr>
        <p:spPr>
          <a:xfrm>
            <a:off x="2165540"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a:solidFill>
                  <a:schemeClr val="tx1">
                    <a:lumMod val="85000"/>
                    <a:lumOff val="15000"/>
                  </a:schemeClr>
                </a:solidFill>
              </a:rPr>
              <a:t>5</a:t>
            </a:r>
          </a:p>
        </p:txBody>
      </p:sp>
      <p:sp>
        <p:nvSpPr>
          <p:cNvPr id="97" name="角丸四角形 96"/>
          <p:cNvSpPr>
            <a:spLocks noChangeAspect="1"/>
          </p:cNvSpPr>
          <p:nvPr/>
        </p:nvSpPr>
        <p:spPr>
          <a:xfrm>
            <a:off x="6084807" y="943287"/>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16</a:t>
            </a:r>
          </a:p>
        </p:txBody>
      </p:sp>
      <p:sp>
        <p:nvSpPr>
          <p:cNvPr id="124" name="角丸四角形 123"/>
          <p:cNvSpPr>
            <a:spLocks noChangeAspect="1"/>
          </p:cNvSpPr>
          <p:nvPr/>
        </p:nvSpPr>
        <p:spPr>
          <a:xfrm>
            <a:off x="4303322" y="953681"/>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11</a:t>
            </a:r>
          </a:p>
        </p:txBody>
      </p:sp>
      <p:sp>
        <p:nvSpPr>
          <p:cNvPr id="96" name="角丸四角形 95"/>
          <p:cNvSpPr>
            <a:spLocks noChangeAspect="1"/>
          </p:cNvSpPr>
          <p:nvPr/>
        </p:nvSpPr>
        <p:spPr>
          <a:xfrm>
            <a:off x="5728510" y="945170"/>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15</a:t>
            </a:r>
          </a:p>
        </p:txBody>
      </p:sp>
      <p:sp>
        <p:nvSpPr>
          <p:cNvPr id="100" name="角丸四角形 99"/>
          <p:cNvSpPr>
            <a:spLocks noChangeAspect="1"/>
          </p:cNvSpPr>
          <p:nvPr/>
        </p:nvSpPr>
        <p:spPr>
          <a:xfrm>
            <a:off x="6441107" y="941717"/>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chemeClr val="tx1">
                    <a:lumMod val="85000"/>
                    <a:lumOff val="15000"/>
                  </a:schemeClr>
                </a:solidFill>
              </a:rPr>
              <a:t>17</a:t>
            </a:r>
          </a:p>
        </p:txBody>
      </p:sp>
      <p:sp>
        <p:nvSpPr>
          <p:cNvPr id="13" name="テキスト ボックス 12"/>
          <p:cNvSpPr txBox="1"/>
          <p:nvPr/>
        </p:nvSpPr>
        <p:spPr>
          <a:xfrm>
            <a:off x="231007" y="4880065"/>
            <a:ext cx="2016899" cy="307777"/>
          </a:xfrm>
          <a:prstGeom prst="rect">
            <a:avLst/>
          </a:prstGeom>
          <a:noFill/>
        </p:spPr>
        <p:txBody>
          <a:bodyPr wrap="none" rtlCol="0">
            <a:spAutoFit/>
          </a:bodyPr>
          <a:lstStyle/>
          <a:p>
            <a:r>
              <a:rPr lang="ja-JP" altLang="en-US" sz="1400" dirty="0">
                <a:latin typeface="+mn-ea"/>
              </a:rPr>
              <a:t>配置以外は縦画面と同じ</a:t>
            </a:r>
            <a:endParaRPr lang="en-US" altLang="ja-JP" sz="1400" dirty="0">
              <a:latin typeface="+mn-ea"/>
            </a:endParaRPr>
          </a:p>
        </p:txBody>
      </p:sp>
      <p:sp>
        <p:nvSpPr>
          <p:cNvPr id="5" name="テキスト ボックス 4">
            <a:extLst>
              <a:ext uri="{FF2B5EF4-FFF2-40B4-BE49-F238E27FC236}">
                <a16:creationId xmlns:a16="http://schemas.microsoft.com/office/drawing/2014/main" id="{25710162-F1C3-E7B6-6FCA-005864062BDB}"/>
              </a:ext>
            </a:extLst>
          </p:cNvPr>
          <p:cNvSpPr txBox="1"/>
          <p:nvPr/>
        </p:nvSpPr>
        <p:spPr>
          <a:xfrm>
            <a:off x="5307763" y="656716"/>
            <a:ext cx="388248"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Δ5</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6" name="角丸四角形 99">
            <a:extLst>
              <a:ext uri="{FF2B5EF4-FFF2-40B4-BE49-F238E27FC236}">
                <a16:creationId xmlns:a16="http://schemas.microsoft.com/office/drawing/2014/main" id="{F9E932FB-5EE5-E91E-DCA4-E17790025D6A}"/>
              </a:ext>
            </a:extLst>
          </p:cNvPr>
          <p:cNvSpPr>
            <a:spLocks noChangeAspect="1"/>
          </p:cNvSpPr>
          <p:nvPr/>
        </p:nvSpPr>
        <p:spPr>
          <a:xfrm>
            <a:off x="5015916" y="1320307"/>
            <a:ext cx="252000" cy="252000"/>
          </a:xfrm>
          <a:prstGeom prst="roundRect">
            <a:avLst/>
          </a:prstGeom>
          <a:solidFill>
            <a:schemeClr val="bg1">
              <a:alpha val="84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dirty="0">
                <a:solidFill>
                  <a:srgbClr val="FF0000"/>
                </a:solidFill>
              </a:rPr>
              <a:t>18</a:t>
            </a:r>
          </a:p>
        </p:txBody>
      </p:sp>
      <p:sp>
        <p:nvSpPr>
          <p:cNvPr id="7" name="テキスト ボックス 6">
            <a:extLst>
              <a:ext uri="{FF2B5EF4-FFF2-40B4-BE49-F238E27FC236}">
                <a16:creationId xmlns:a16="http://schemas.microsoft.com/office/drawing/2014/main" id="{2AD1E869-EDCA-1FD1-7681-6D7292C2893B}"/>
              </a:ext>
            </a:extLst>
          </p:cNvPr>
          <p:cNvSpPr txBox="1"/>
          <p:nvPr/>
        </p:nvSpPr>
        <p:spPr>
          <a:xfrm>
            <a:off x="4947792" y="648512"/>
            <a:ext cx="388248"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Δ7</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415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1" name="図 10" descr="グラフィカル ユーザー インターフェイス, アプリケーション&#10;&#10;AI 生成コンテンツは誤りを含む可能性があります。">
            <a:extLst>
              <a:ext uri="{FF2B5EF4-FFF2-40B4-BE49-F238E27FC236}">
                <a16:creationId xmlns:a16="http://schemas.microsoft.com/office/drawing/2014/main" id="{F0F9D95F-9FBB-5C28-465A-96E2605A2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1" y="685300"/>
            <a:ext cx="4052081" cy="6290011"/>
          </a:xfrm>
          <a:prstGeom prst="rect">
            <a:avLst/>
          </a:prstGeom>
        </p:spPr>
      </p:pic>
      <p:sp>
        <p:nvSpPr>
          <p:cNvPr id="4" name="タイトル 1"/>
          <p:cNvSpPr>
            <a:spLocks noGrp="1"/>
          </p:cNvSpPr>
          <p:nvPr>
            <p:ph type="title"/>
          </p:nvPr>
        </p:nvSpPr>
        <p:spPr>
          <a:xfrm>
            <a:off x="228602" y="295928"/>
            <a:ext cx="10515600" cy="397160"/>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警告ランプ拡大①</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3" name="テキスト ボックス 59"/>
          <p:cNvSpPr txBox="1"/>
          <p:nvPr/>
        </p:nvSpPr>
        <p:spPr>
          <a:xfrm>
            <a:off x="3975413" y="554523"/>
            <a:ext cx="8216587"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警告発生時は中央に拡大表示されてから、表示位置に移動し通常表示する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※CLM1, CLM2, CLM3, CLM4 </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の拡</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大禁止受信中は拡大表示</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移動は行わず、通常表示のみ行う</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3975416" y="1043217"/>
            <a:ext cx="3882711" cy="2667001"/>
            <a:chOff x="3975414" y="1043217"/>
            <a:chExt cx="3882711" cy="2667000"/>
          </a:xfrm>
        </p:grpSpPr>
        <p:sp>
          <p:nvSpPr>
            <p:cNvPr id="224" name="Line 274"/>
            <p:cNvSpPr>
              <a:spLocks noChangeShapeType="1"/>
            </p:cNvSpPr>
            <p:nvPr/>
          </p:nvSpPr>
          <p:spPr bwMode="auto">
            <a:xfrm>
              <a:off x="4980351" y="3247122"/>
              <a:ext cx="1476953"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5" name="Line 275"/>
            <p:cNvSpPr>
              <a:spLocks noChangeShapeType="1"/>
            </p:cNvSpPr>
            <p:nvPr/>
          </p:nvSpPr>
          <p:spPr bwMode="auto">
            <a:xfrm flipV="1">
              <a:off x="6457304" y="2904222"/>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6" name="Line 276"/>
            <p:cNvSpPr>
              <a:spLocks noChangeShapeType="1"/>
            </p:cNvSpPr>
            <p:nvPr/>
          </p:nvSpPr>
          <p:spPr bwMode="auto">
            <a:xfrm>
              <a:off x="6457304" y="2894697"/>
              <a:ext cx="700411"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7" name="Line 277"/>
            <p:cNvSpPr>
              <a:spLocks noChangeShapeType="1"/>
            </p:cNvSpPr>
            <p:nvPr/>
          </p:nvSpPr>
          <p:spPr bwMode="auto">
            <a:xfrm flipV="1">
              <a:off x="7157714" y="2894697"/>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8" name="Line 278"/>
            <p:cNvSpPr>
              <a:spLocks noChangeShapeType="1"/>
            </p:cNvSpPr>
            <p:nvPr/>
          </p:nvSpPr>
          <p:spPr bwMode="auto">
            <a:xfrm>
              <a:off x="7172941" y="3237597"/>
              <a:ext cx="548147" cy="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29" name="Text Box 282"/>
            <p:cNvSpPr txBox="1">
              <a:spLocks noChangeArrowheads="1"/>
            </p:cNvSpPr>
            <p:nvPr/>
          </p:nvSpPr>
          <p:spPr bwMode="auto">
            <a:xfrm>
              <a:off x="4142903" y="3104247"/>
              <a:ext cx="700411"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通常表示</a:t>
              </a:r>
            </a:p>
          </p:txBody>
        </p:sp>
        <p:sp>
          <p:nvSpPr>
            <p:cNvPr id="230" name="Line 284"/>
            <p:cNvSpPr>
              <a:spLocks noChangeShapeType="1"/>
            </p:cNvSpPr>
            <p:nvPr/>
          </p:nvSpPr>
          <p:spPr bwMode="auto">
            <a:xfrm>
              <a:off x="6046194" y="2562223"/>
              <a:ext cx="411110" cy="0"/>
            </a:xfrm>
            <a:prstGeom prst="line">
              <a:avLst/>
            </a:prstGeom>
            <a:noFill/>
            <a:ln w="9525">
              <a:solidFill>
                <a:srgbClr xmlns:mc="http://schemas.openxmlformats.org/markup-compatibility/2006" xmlns:a14="http://schemas.microsoft.com/office/drawing/2010/main" val="000000" mc:Ignorable="a14" a14:legacySpreadsheetColorIndex="64"/>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1" name="Text Box 286"/>
            <p:cNvSpPr txBox="1">
              <a:spLocks noChangeArrowheads="1"/>
            </p:cNvSpPr>
            <p:nvPr/>
          </p:nvSpPr>
          <p:spPr bwMode="auto">
            <a:xfrm>
              <a:off x="6335493" y="300899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ON</a:t>
              </a:r>
            </a:p>
          </p:txBody>
        </p:sp>
        <p:sp>
          <p:nvSpPr>
            <p:cNvPr id="233" name="Line 279"/>
            <p:cNvSpPr>
              <a:spLocks noChangeShapeType="1"/>
            </p:cNvSpPr>
            <p:nvPr/>
          </p:nvSpPr>
          <p:spPr bwMode="auto">
            <a:xfrm>
              <a:off x="6461742" y="2381249"/>
              <a:ext cx="0" cy="747712"/>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4" name="Line 275"/>
            <p:cNvSpPr>
              <a:spLocks noChangeShapeType="1"/>
            </p:cNvSpPr>
            <p:nvPr/>
          </p:nvSpPr>
          <p:spPr bwMode="auto">
            <a:xfrm flipV="1">
              <a:off x="6461469" y="2338387"/>
              <a:ext cx="0" cy="342900"/>
            </a:xfrm>
            <a:prstGeom prst="line">
              <a:avLst/>
            </a:prstGeom>
            <a:no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35" name="Text Box 286"/>
            <p:cNvSpPr txBox="1">
              <a:spLocks noChangeArrowheads="1"/>
            </p:cNvSpPr>
            <p:nvPr/>
          </p:nvSpPr>
          <p:spPr bwMode="auto">
            <a:xfrm>
              <a:off x="5866109" y="2624137"/>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b="1" dirty="0">
                  <a:solidFill>
                    <a:srgbClr val="000000"/>
                  </a:solidFill>
                  <a:latin typeface="ＭＳ Ｐゴシック"/>
                  <a:ea typeface="ＭＳ Ｐゴシック"/>
                </a:rPr>
                <a:t>0.2</a:t>
              </a:r>
              <a:r>
                <a:rPr lang="ja-JP" altLang="en-US" b="1" dirty="0">
                  <a:solidFill>
                    <a:srgbClr val="000000"/>
                  </a:solidFill>
                  <a:latin typeface="ＭＳ Ｐゴシック"/>
                  <a:ea typeface="ＭＳ Ｐゴシック"/>
                </a:rPr>
                <a:t>秒</a:t>
              </a:r>
            </a:p>
          </p:txBody>
        </p:sp>
        <p:sp>
          <p:nvSpPr>
            <p:cNvPr id="236" name="Line 279"/>
            <p:cNvSpPr>
              <a:spLocks noChangeShapeType="1"/>
            </p:cNvSpPr>
            <p:nvPr/>
          </p:nvSpPr>
          <p:spPr bwMode="auto">
            <a:xfrm>
              <a:off x="7157714" y="1662112"/>
              <a:ext cx="0" cy="1609724"/>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3" name="Rectangle 260"/>
            <p:cNvSpPr>
              <a:spLocks noChangeArrowheads="1"/>
            </p:cNvSpPr>
            <p:nvPr/>
          </p:nvSpPr>
          <p:spPr bwMode="auto">
            <a:xfrm>
              <a:off x="4005867" y="1043217"/>
              <a:ext cx="3852258" cy="2667000"/>
            </a:xfrm>
            <a:prstGeom prst="rect">
              <a:avLst/>
            </a:prstGeom>
            <a:no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nvGrpSpPr>
            <p:cNvPr id="64" name="Group 261"/>
            <p:cNvGrpSpPr>
              <a:grpSpLocks/>
            </p:cNvGrpSpPr>
            <p:nvPr/>
          </p:nvGrpSpPr>
          <p:grpSpPr bwMode="auto">
            <a:xfrm>
              <a:off x="4980351" y="1805217"/>
              <a:ext cx="2725511" cy="342900"/>
              <a:chOff x="4848291" y="543005"/>
              <a:chExt cx="179" cy="36"/>
            </a:xfrm>
            <a:noFill/>
          </p:grpSpPr>
          <p:sp>
            <p:nvSpPr>
              <p:cNvPr id="85" name="Line 262"/>
              <p:cNvSpPr>
                <a:spLocks noChangeShapeType="1"/>
              </p:cNvSpPr>
              <p:nvPr/>
            </p:nvSpPr>
            <p:spPr bwMode="auto">
              <a:xfrm>
                <a:off x="4848291" y="543041"/>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6" name="Line 263"/>
              <p:cNvSpPr>
                <a:spLocks noChangeShapeType="1"/>
              </p:cNvSpPr>
              <p:nvPr/>
            </p:nvSpPr>
            <p:spPr bwMode="auto">
              <a:xfrm flipV="1">
                <a:off x="4848327" y="543005"/>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7" name="Line 264"/>
              <p:cNvSpPr>
                <a:spLocks noChangeShapeType="1"/>
              </p:cNvSpPr>
              <p:nvPr/>
            </p:nvSpPr>
            <p:spPr bwMode="auto">
              <a:xfrm>
                <a:off x="4848327" y="543005"/>
                <a:ext cx="35"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8" name="Line 265"/>
              <p:cNvSpPr>
                <a:spLocks noChangeShapeType="1"/>
              </p:cNvSpPr>
              <p:nvPr/>
            </p:nvSpPr>
            <p:spPr bwMode="auto">
              <a:xfrm flipV="1">
                <a:off x="4848362" y="543005"/>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9" name="Line 266"/>
              <p:cNvSpPr>
                <a:spLocks noChangeShapeType="1"/>
              </p:cNvSpPr>
              <p:nvPr/>
            </p:nvSpPr>
            <p:spPr bwMode="auto">
              <a:xfrm>
                <a:off x="4848363" y="543041"/>
                <a:ext cx="107"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grpSp>
          <p:nvGrpSpPr>
            <p:cNvPr id="65" name="Group 267"/>
            <p:cNvGrpSpPr>
              <a:grpSpLocks/>
            </p:cNvGrpSpPr>
            <p:nvPr/>
          </p:nvGrpSpPr>
          <p:grpSpPr bwMode="auto">
            <a:xfrm>
              <a:off x="4980351" y="1309917"/>
              <a:ext cx="2740737" cy="342900"/>
              <a:chOff x="4848291" y="542953"/>
              <a:chExt cx="180" cy="36"/>
            </a:xfrm>
            <a:noFill/>
          </p:grpSpPr>
          <p:sp>
            <p:nvSpPr>
              <p:cNvPr id="80" name="Line 268"/>
              <p:cNvSpPr>
                <a:spLocks noChangeShapeType="1"/>
              </p:cNvSpPr>
              <p:nvPr/>
            </p:nvSpPr>
            <p:spPr bwMode="auto">
              <a:xfrm>
                <a:off x="4848291" y="542989"/>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1" name="Line 269"/>
              <p:cNvSpPr>
                <a:spLocks noChangeShapeType="1"/>
              </p:cNvSpPr>
              <p:nvPr/>
            </p:nvSpPr>
            <p:spPr bwMode="auto">
              <a:xfrm flipV="1">
                <a:off x="4848327" y="542953"/>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2" name="Line 270"/>
              <p:cNvSpPr>
                <a:spLocks noChangeShapeType="1"/>
              </p:cNvSpPr>
              <p:nvPr/>
            </p:nvSpPr>
            <p:spPr bwMode="auto">
              <a:xfrm>
                <a:off x="4848327" y="542953"/>
                <a:ext cx="108"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3" name="Line 271"/>
              <p:cNvSpPr>
                <a:spLocks noChangeShapeType="1"/>
              </p:cNvSpPr>
              <p:nvPr/>
            </p:nvSpPr>
            <p:spPr bwMode="auto">
              <a:xfrm flipV="1">
                <a:off x="4848434" y="542953"/>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4" name="Line 272"/>
              <p:cNvSpPr>
                <a:spLocks noChangeShapeType="1"/>
              </p:cNvSpPr>
              <p:nvPr/>
            </p:nvSpPr>
            <p:spPr bwMode="auto">
              <a:xfrm>
                <a:off x="4848435" y="542989"/>
                <a:ext cx="3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grpSp>
          <p:nvGrpSpPr>
            <p:cNvPr id="66" name="Group 273"/>
            <p:cNvGrpSpPr>
              <a:grpSpLocks/>
            </p:cNvGrpSpPr>
            <p:nvPr/>
          </p:nvGrpSpPr>
          <p:grpSpPr bwMode="auto">
            <a:xfrm>
              <a:off x="4980351" y="2329092"/>
              <a:ext cx="2740737" cy="352425"/>
              <a:chOff x="4848291" y="543060"/>
              <a:chExt cx="180" cy="37"/>
            </a:xfrm>
            <a:noFill/>
          </p:grpSpPr>
          <p:sp>
            <p:nvSpPr>
              <p:cNvPr id="76" name="Line 274"/>
              <p:cNvSpPr>
                <a:spLocks noChangeShapeType="1"/>
              </p:cNvSpPr>
              <p:nvPr/>
            </p:nvSpPr>
            <p:spPr bwMode="auto">
              <a:xfrm>
                <a:off x="4848291" y="543097"/>
                <a:ext cx="71"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7" name="Line 275"/>
              <p:cNvSpPr>
                <a:spLocks noChangeShapeType="1"/>
              </p:cNvSpPr>
              <p:nvPr/>
            </p:nvSpPr>
            <p:spPr bwMode="auto">
              <a:xfrm flipV="1">
                <a:off x="4848362" y="543061"/>
                <a:ext cx="0" cy="36"/>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8" name="Line 276"/>
              <p:cNvSpPr>
                <a:spLocks noChangeShapeType="1"/>
              </p:cNvSpPr>
              <p:nvPr/>
            </p:nvSpPr>
            <p:spPr bwMode="auto">
              <a:xfrm>
                <a:off x="4848362" y="543060"/>
                <a:ext cx="26"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9" name="Line 278"/>
              <p:cNvSpPr>
                <a:spLocks noChangeShapeType="1"/>
              </p:cNvSpPr>
              <p:nvPr/>
            </p:nvSpPr>
            <p:spPr bwMode="auto">
              <a:xfrm>
                <a:off x="4848388" y="543096"/>
                <a:ext cx="83" cy="0"/>
              </a:xfrm>
              <a:prstGeom prst="line">
                <a:avLst/>
              </a:prstGeom>
              <a:grpFill/>
              <a:ln w="19050">
                <a:solidFill>
                  <a:srgbClr xmlns:mc="http://schemas.openxmlformats.org/markup-compatibility/2006" xmlns:a14="http://schemas.microsoft.com/office/drawing/2010/main" val="000000" mc:Ignorable="a14" a14:legacySpreadsheetColorIndex="6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67" name="Line 279"/>
            <p:cNvSpPr>
              <a:spLocks noChangeShapeType="1"/>
            </p:cNvSpPr>
            <p:nvPr/>
          </p:nvSpPr>
          <p:spPr bwMode="auto">
            <a:xfrm>
              <a:off x="6061420" y="2148117"/>
              <a:ext cx="0" cy="190500"/>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8" name="Line 280"/>
            <p:cNvSpPr>
              <a:spLocks noChangeShapeType="1"/>
            </p:cNvSpPr>
            <p:nvPr/>
          </p:nvSpPr>
          <p:spPr bwMode="auto">
            <a:xfrm>
              <a:off x="5528498" y="1652817"/>
              <a:ext cx="0" cy="685800"/>
            </a:xfrm>
            <a:prstGeom prst="line">
              <a:avLst/>
            </a:prstGeom>
            <a:noFill/>
            <a:ln w="3175">
              <a:solidFill>
                <a:srgbClr xmlns:mc="http://schemas.openxmlformats.org/markup-compatibility/2006" xmlns:a14="http://schemas.microsoft.com/office/drawing/2010/main" val="000000" mc:Ignorable="a14" a14:legacySpreadsheetColorIndex="64"/>
              </a:solidFill>
              <a:prstDash val="dash"/>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9" name="Text Box 281"/>
            <p:cNvSpPr txBox="1">
              <a:spLocks noChangeArrowheads="1"/>
            </p:cNvSpPr>
            <p:nvPr/>
          </p:nvSpPr>
          <p:spPr bwMode="auto">
            <a:xfrm>
              <a:off x="4066772" y="2014767"/>
              <a:ext cx="806995"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拡大表示</a:t>
              </a:r>
            </a:p>
          </p:txBody>
        </p:sp>
        <p:sp>
          <p:nvSpPr>
            <p:cNvPr id="70" name="Text Box 282"/>
            <p:cNvSpPr txBox="1">
              <a:spLocks noChangeArrowheads="1"/>
            </p:cNvSpPr>
            <p:nvPr/>
          </p:nvSpPr>
          <p:spPr bwMode="auto">
            <a:xfrm>
              <a:off x="4142903" y="2538642"/>
              <a:ext cx="700411"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移動</a:t>
              </a:r>
            </a:p>
          </p:txBody>
        </p:sp>
        <p:sp>
          <p:nvSpPr>
            <p:cNvPr id="71" name="Text Box 283"/>
            <p:cNvSpPr txBox="1">
              <a:spLocks noChangeArrowheads="1"/>
            </p:cNvSpPr>
            <p:nvPr/>
          </p:nvSpPr>
          <p:spPr bwMode="auto">
            <a:xfrm>
              <a:off x="3975414" y="1519467"/>
              <a:ext cx="1065842" cy="276225"/>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通信</a:t>
              </a:r>
            </a:p>
          </p:txBody>
        </p:sp>
        <p:sp>
          <p:nvSpPr>
            <p:cNvPr id="72" name="Line 284"/>
            <p:cNvSpPr>
              <a:spLocks noChangeShapeType="1"/>
            </p:cNvSpPr>
            <p:nvPr/>
          </p:nvSpPr>
          <p:spPr bwMode="auto">
            <a:xfrm>
              <a:off x="5528498" y="2214792"/>
              <a:ext cx="517695" cy="0"/>
            </a:xfrm>
            <a:prstGeom prst="line">
              <a:avLst/>
            </a:prstGeom>
            <a:noFill/>
            <a:ln w="9525">
              <a:solidFill>
                <a:srgbClr xmlns:mc="http://schemas.openxmlformats.org/markup-compatibility/2006" xmlns:a14="http://schemas.microsoft.com/office/drawing/2010/main" val="000000" mc:Ignorable="a14" a14:legacySpreadsheetColorIndex="64"/>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73" name="Text Box 285"/>
            <p:cNvSpPr txBox="1">
              <a:spLocks noChangeArrowheads="1"/>
            </p:cNvSpPr>
            <p:nvPr/>
          </p:nvSpPr>
          <p:spPr bwMode="auto">
            <a:xfrm>
              <a:off x="5376235" y="2310042"/>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a:solidFill>
                    <a:srgbClr val="000000"/>
                  </a:solidFill>
                  <a:latin typeface="ＭＳ Ｐゴシック"/>
                  <a:ea typeface="ＭＳ Ｐゴシック"/>
                </a:rPr>
                <a:t>3秒</a:t>
              </a:r>
            </a:p>
          </p:txBody>
        </p:sp>
        <p:sp>
          <p:nvSpPr>
            <p:cNvPr id="74" name="Text Box 287"/>
            <p:cNvSpPr txBox="1">
              <a:spLocks noChangeArrowheads="1"/>
            </p:cNvSpPr>
            <p:nvPr/>
          </p:nvSpPr>
          <p:spPr bwMode="auto">
            <a:xfrm>
              <a:off x="5361009" y="1795692"/>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a:solidFill>
                    <a:srgbClr val="000000"/>
                  </a:solidFill>
                  <a:latin typeface="ＭＳ Ｐゴシック"/>
                  <a:ea typeface="ＭＳ Ｐゴシック"/>
                </a:rPr>
                <a:t>ON</a:t>
              </a:r>
            </a:p>
          </p:txBody>
        </p:sp>
        <p:sp>
          <p:nvSpPr>
            <p:cNvPr id="75" name="Text Box 288"/>
            <p:cNvSpPr txBox="1">
              <a:spLocks noChangeArrowheads="1"/>
            </p:cNvSpPr>
            <p:nvPr/>
          </p:nvSpPr>
          <p:spPr bwMode="auto">
            <a:xfrm>
              <a:off x="6183230" y="1281342"/>
              <a:ext cx="837447" cy="228600"/>
            </a:xfrm>
            <a:prstGeom prst="rect">
              <a:avLst/>
            </a:prstGeom>
            <a:no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a:ea typeface="ＭＳ Ｐゴシック"/>
                </a:rPr>
                <a:t>ON</a:t>
              </a:r>
            </a:p>
          </p:txBody>
        </p:sp>
      </p:grpSp>
      <p:sp>
        <p:nvSpPr>
          <p:cNvPr id="90" name="テキスト ボックス 59"/>
          <p:cNvSpPr txBox="1"/>
          <p:nvPr/>
        </p:nvSpPr>
        <p:spPr>
          <a:xfrm>
            <a:off x="3975413" y="3756786"/>
            <a:ext cx="8216587"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異常発生時の表示は下記のように行う。点灯、点滅はＣＡＮ信号による。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例：チャージ</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Text Box 708"/>
          <p:cNvSpPr txBox="1">
            <a:spLocks noChangeArrowheads="1"/>
          </p:cNvSpPr>
          <p:nvPr/>
        </p:nvSpPr>
        <p:spPr bwMode="auto">
          <a:xfrm>
            <a:off x="9479882" y="3321813"/>
            <a:ext cx="2353236" cy="772439"/>
          </a:xfrm>
          <a:prstGeom prst="rect">
            <a:avLst/>
          </a:prstGeom>
          <a:solidFill>
            <a:srgbClr xmlns:mc="http://schemas.openxmlformats.org/markup-compatibility/2006" xmlns:a14="http://schemas.microsoft.com/office/drawing/2010/main" val="FFFFFF" mc:Ignorable="a14" a14:legacySpreadsheetColorIndex="65"/>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27433"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300"/>
              </a:lnSpc>
              <a:defRPr sz="1000"/>
            </a:pPr>
            <a:r>
              <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rPr>
              <a:t>0：消灯</a:t>
            </a:r>
          </a:p>
          <a:p>
            <a:pPr>
              <a:lnSpc>
                <a:spcPts val="1300"/>
              </a:lnSpc>
              <a:defRPr sz="1000"/>
            </a:pPr>
            <a:r>
              <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rPr>
              <a:t>1：点灯</a:t>
            </a:r>
          </a:p>
          <a:p>
            <a:pPr algn="l" rtl="0">
              <a:defRPr sz="1000"/>
            </a:pPr>
            <a:r>
              <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rPr>
              <a:t>2：0.5ｓ点灯0.5ｓ消灯繰り返し</a:t>
            </a:r>
          </a:p>
          <a:p>
            <a:pPr>
              <a:lnSpc>
                <a:spcPts val="1300"/>
              </a:lnSpc>
              <a:defRPr sz="1000"/>
            </a:pPr>
            <a:r>
              <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rPr>
              <a:t>3：0.3ｓ点灯0.3ｓ消灯繰り返し</a:t>
            </a:r>
          </a:p>
          <a:p>
            <a:pPr>
              <a:lnSpc>
                <a:spcPts val="1300"/>
              </a:lnSpc>
              <a:defRPr sz="1000"/>
            </a:pPr>
            <a:endPar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r="72917" b="92778"/>
          <a:stretch/>
        </p:blipFill>
        <p:spPr>
          <a:xfrm>
            <a:off x="4642128" y="4204411"/>
            <a:ext cx="1301924" cy="578633"/>
          </a:xfrm>
          <a:prstGeom prst="rect">
            <a:avLst/>
          </a:prstGeom>
        </p:spPr>
      </p:pic>
      <p:pic>
        <p:nvPicPr>
          <p:cNvPr id="94" name="図 93"/>
          <p:cNvPicPr>
            <a:picLocks noChangeAspect="1"/>
          </p:cNvPicPr>
          <p:nvPr/>
        </p:nvPicPr>
        <p:blipFill rotWithShape="1">
          <a:blip r:embed="rId5">
            <a:extLst>
              <a:ext uri="{28A0092B-C50C-407E-A947-70E740481C1C}">
                <a14:useLocalDpi xmlns:a14="http://schemas.microsoft.com/office/drawing/2010/main" val="0"/>
              </a:ext>
            </a:extLst>
          </a:blip>
          <a:srcRect r="72917" b="92778"/>
          <a:stretch/>
        </p:blipFill>
        <p:spPr>
          <a:xfrm>
            <a:off x="9699940" y="4197146"/>
            <a:ext cx="1272860" cy="565716"/>
          </a:xfrm>
          <a:prstGeom prst="rect">
            <a:avLst/>
          </a:prstGeom>
        </p:spPr>
      </p:pic>
      <p:pic>
        <p:nvPicPr>
          <p:cNvPr id="95" name="図 94"/>
          <p:cNvPicPr>
            <a:picLocks noChangeAspect="1"/>
          </p:cNvPicPr>
          <p:nvPr/>
        </p:nvPicPr>
        <p:blipFill rotWithShape="1">
          <a:blip r:embed="rId5">
            <a:extLst>
              <a:ext uri="{28A0092B-C50C-407E-A947-70E740481C1C}">
                <a14:useLocalDpi xmlns:a14="http://schemas.microsoft.com/office/drawing/2010/main" val="0"/>
              </a:ext>
            </a:extLst>
          </a:blip>
          <a:srcRect r="72917" b="92778"/>
          <a:stretch/>
        </p:blipFill>
        <p:spPr>
          <a:xfrm>
            <a:off x="7020678" y="4184002"/>
            <a:ext cx="1242396" cy="552176"/>
          </a:xfrm>
          <a:prstGeom prst="rect">
            <a:avLst/>
          </a:prstGeom>
        </p:spPr>
      </p:pic>
      <p:pic>
        <p:nvPicPr>
          <p:cNvPr id="96" name="図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2618" y="4229049"/>
            <a:ext cx="454212" cy="479052"/>
          </a:xfrm>
          <a:prstGeom prst="rect">
            <a:avLst/>
          </a:prstGeom>
        </p:spPr>
      </p:pic>
      <p:sp>
        <p:nvSpPr>
          <p:cNvPr id="97" name="テキスト ボックス 59"/>
          <p:cNvSpPr txBox="1"/>
          <p:nvPr/>
        </p:nvSpPr>
        <p:spPr>
          <a:xfrm>
            <a:off x="4865856" y="4766430"/>
            <a:ext cx="929102" cy="2951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平常状態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テキスト ボックス 59"/>
          <p:cNvSpPr txBox="1"/>
          <p:nvPr/>
        </p:nvSpPr>
        <p:spPr>
          <a:xfrm>
            <a:off x="8525486" y="4746422"/>
            <a:ext cx="929102" cy="2951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異常状態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flipV="1">
            <a:off x="8283469" y="4474647"/>
            <a:ext cx="1413140" cy="652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59"/>
          <p:cNvSpPr txBox="1"/>
          <p:nvPr/>
        </p:nvSpPr>
        <p:spPr>
          <a:xfrm>
            <a:off x="8554364" y="4173443"/>
            <a:ext cx="1142245" cy="2951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右矢印 100"/>
          <p:cNvSpPr/>
          <p:nvPr/>
        </p:nvSpPr>
        <p:spPr>
          <a:xfrm>
            <a:off x="6183230" y="4306808"/>
            <a:ext cx="735730" cy="319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02" name="正方形/長方形 101"/>
          <p:cNvSpPr>
            <a:spLocks noChangeAspect="1"/>
          </p:cNvSpPr>
          <p:nvPr/>
        </p:nvSpPr>
        <p:spPr>
          <a:xfrm>
            <a:off x="903206" y="1224934"/>
            <a:ext cx="642524" cy="642524"/>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03" name="正方形/長方形 102"/>
          <p:cNvSpPr>
            <a:spLocks noChangeAspect="1"/>
          </p:cNvSpPr>
          <p:nvPr/>
        </p:nvSpPr>
        <p:spPr>
          <a:xfrm>
            <a:off x="1081869" y="2149075"/>
            <a:ext cx="1102140" cy="1102140"/>
          </a:xfrm>
          <a:prstGeom prst="rect">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104" name="図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913" y="2851831"/>
            <a:ext cx="1544009" cy="1628444"/>
          </a:xfrm>
          <a:prstGeom prst="rect">
            <a:avLst/>
          </a:prstGeom>
        </p:spPr>
      </p:pic>
      <p:cxnSp>
        <p:nvCxnSpPr>
          <p:cNvPr id="105" name="直線コネクタ 104"/>
          <p:cNvCxnSpPr/>
          <p:nvPr/>
        </p:nvCxnSpPr>
        <p:spPr>
          <a:xfrm>
            <a:off x="781250" y="1033593"/>
            <a:ext cx="450521" cy="3456208"/>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144125" y="685300"/>
            <a:ext cx="1603474" cy="2224487"/>
          </a:xfrm>
          <a:prstGeom prst="line">
            <a:avLst/>
          </a:prstGeom>
          <a:ln w="317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7957528" y="1038962"/>
            <a:ext cx="2847254" cy="425758"/>
          </a:xfrm>
          <a:prstGeom prst="rect">
            <a:avLst/>
          </a:prstGeom>
        </p:spPr>
        <p:txBody>
          <a:bodyPr wrap="none">
            <a:spAutoFit/>
          </a:bodyPr>
          <a:lstStyle/>
          <a:p>
            <a:pPr>
              <a:lnSpc>
                <a:spcPts val="1300"/>
              </a:lnSpc>
              <a:defRPr sz="1000"/>
            </a:pPr>
            <a:r>
              <a:rPr lang="ja-JP" altLang="en-US" sz="1100" dirty="0">
                <a:latin typeface="+mn-ea"/>
                <a:cs typeface="Meiryo UI" panose="020B0604030504040204" pitchFamily="50" charset="-128"/>
              </a:rPr>
              <a:t>※以下アイコンについては拡大表示を行わない。</a:t>
            </a:r>
            <a:endParaRPr lang="en-US" altLang="ja-JP" sz="1100" dirty="0">
              <a:latin typeface="+mn-ea"/>
              <a:cs typeface="Meiryo UI" panose="020B0604030504040204" pitchFamily="50" charset="-128"/>
            </a:endParaRPr>
          </a:p>
          <a:p>
            <a:pPr>
              <a:lnSpc>
                <a:spcPts val="1300"/>
              </a:lnSpc>
              <a:defRPr sz="1000"/>
            </a:pPr>
            <a:r>
              <a:rPr lang="ja-JP" altLang="en-US" sz="1100" dirty="0">
                <a:latin typeface="+mn-ea"/>
                <a:cs typeface="Meiryo UI" panose="020B0604030504040204" pitchFamily="50" charset="-128"/>
              </a:rPr>
              <a:t>・</a:t>
            </a:r>
            <a:r>
              <a:rPr lang="en-US" altLang="ja-JP" sz="1100" dirty="0">
                <a:solidFill>
                  <a:srgbClr val="000000"/>
                </a:solidFill>
                <a:latin typeface="+mn-ea"/>
                <a:cs typeface="Meiryo UI" panose="020B0604030504040204" pitchFamily="50" charset="-128"/>
              </a:rPr>
              <a:t> 2WS</a:t>
            </a:r>
            <a:r>
              <a:rPr lang="ja-JP" altLang="en-US" sz="1100" dirty="0">
                <a:solidFill>
                  <a:srgbClr val="000000"/>
                </a:solidFill>
                <a:latin typeface="+mn-ea"/>
                <a:cs typeface="Meiryo UI" panose="020B0604030504040204" pitchFamily="50" charset="-128"/>
              </a:rPr>
              <a:t>リア中立範囲外</a:t>
            </a:r>
            <a:endParaRPr lang="ja-JP" altLang="en-US" sz="1100" dirty="0">
              <a:latin typeface="+mn-ea"/>
              <a:cs typeface="Meiryo UI" panose="020B0604030504040204" pitchFamily="50" charset="-128"/>
            </a:endParaRPr>
          </a:p>
        </p:txBody>
      </p:sp>
      <p:sp>
        <p:nvSpPr>
          <p:cNvPr id="6" name="テキスト ボックス 5">
            <a:extLst>
              <a:ext uri="{FF2B5EF4-FFF2-40B4-BE49-F238E27FC236}">
                <a16:creationId xmlns:a16="http://schemas.microsoft.com/office/drawing/2014/main" id="{BC11558F-71B7-8A2E-55F5-234F4EA25ED0}"/>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583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0" name="テキスト ボックス 59"/>
          <p:cNvSpPr txBox="1"/>
          <p:nvPr/>
        </p:nvSpPr>
        <p:spPr>
          <a:xfrm>
            <a:off x="247522" y="2104219"/>
            <a:ext cx="8216587"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警告アイコンが拡大表示中に別の警告が発生した場合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拡大表示していた警告アイコンは即座に通常表示にする。また、後に発生した警告アイコンを拡大表示する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タイトル 1"/>
          <p:cNvSpPr>
            <a:spLocks noGrp="1"/>
          </p:cNvSpPr>
          <p:nvPr>
            <p:ph type="title"/>
          </p:nvPr>
        </p:nvSpPr>
        <p:spPr>
          <a:xfrm>
            <a:off x="228602" y="295929"/>
            <a:ext cx="377726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警告ランプ拡大②</a:t>
            </a:r>
          </a:p>
        </p:txBody>
      </p:sp>
      <p:sp>
        <p:nvSpPr>
          <p:cNvPr id="193" name="テキスト ボックス 59"/>
          <p:cNvSpPr txBox="1"/>
          <p:nvPr/>
        </p:nvSpPr>
        <p:spPr>
          <a:xfrm>
            <a:off x="228602" y="693089"/>
            <a:ext cx="8216587" cy="57436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警告が同時に複数発生した場合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下記優先度の順番で拡大表示し、優先度が低いものは拡大表示は行わず、３．２秒後に通常表示する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6" name="図 65"/>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061522" y="1255826"/>
            <a:ext cx="297506" cy="342000"/>
          </a:xfrm>
          <a:prstGeom prst="rect">
            <a:avLst/>
          </a:prstGeom>
        </p:spPr>
      </p:pic>
      <p:pic>
        <p:nvPicPr>
          <p:cNvPr id="67" name="図 6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700942" y="1255826"/>
            <a:ext cx="335602" cy="342000"/>
          </a:xfrm>
          <a:prstGeom prst="rect">
            <a:avLst/>
          </a:prstGeom>
        </p:spPr>
      </p:pic>
      <p:pic>
        <p:nvPicPr>
          <p:cNvPr id="70" name="図 69"/>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7042953" y="1255826"/>
            <a:ext cx="330158" cy="342000"/>
          </a:xfrm>
          <a:prstGeom prst="rect">
            <a:avLst/>
          </a:prstGeom>
        </p:spPr>
      </p:pic>
      <p:pic>
        <p:nvPicPr>
          <p:cNvPr id="71" name="図 70"/>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3438831" y="1255826"/>
            <a:ext cx="335602" cy="342000"/>
          </a:xfrm>
          <a:prstGeom prst="rect">
            <a:avLst/>
          </a:prstGeom>
        </p:spPr>
      </p:pic>
      <p:pic>
        <p:nvPicPr>
          <p:cNvPr id="74" name="図 73"/>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a:off x="6358931" y="1255826"/>
            <a:ext cx="335602" cy="342000"/>
          </a:xfrm>
          <a:prstGeom prst="rect">
            <a:avLst/>
          </a:prstGeom>
        </p:spPr>
      </p:pic>
      <p:pic>
        <p:nvPicPr>
          <p:cNvPr id="75" name="図 74"/>
          <p:cNvPicPr preferRelativeResize="0">
            <a:picLocks/>
          </p:cNvPicPr>
          <p:nvPr/>
        </p:nvPicPr>
        <p:blipFill rotWithShape="1">
          <a:blip r:embed="rId8" cstate="print">
            <a:extLst>
              <a:ext uri="{28A0092B-C50C-407E-A947-70E740481C1C}">
                <a14:useLocalDpi xmlns:a14="http://schemas.microsoft.com/office/drawing/2010/main" val="0"/>
              </a:ext>
            </a:extLst>
          </a:blip>
          <a:srcRect t="-1" b="3351"/>
          <a:stretch/>
        </p:blipFill>
        <p:spPr>
          <a:xfrm>
            <a:off x="2365437" y="1255826"/>
            <a:ext cx="370167" cy="342000"/>
          </a:xfrm>
          <a:prstGeom prst="rect">
            <a:avLst/>
          </a:prstGeom>
        </p:spPr>
      </p:pic>
      <p:pic>
        <p:nvPicPr>
          <p:cNvPr id="76" name="図 75"/>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8741595" y="1255826"/>
            <a:ext cx="330158" cy="342000"/>
          </a:xfrm>
          <a:prstGeom prst="rect">
            <a:avLst/>
          </a:prstGeom>
        </p:spPr>
      </p:pic>
      <p:pic>
        <p:nvPicPr>
          <p:cNvPr id="82" name="Picture 918"/>
          <p:cNvPicPr preferRelativeResize="0">
            <a:picLocks noChangeArrowheads="1"/>
          </p:cNvPicPr>
          <p:nvPr/>
        </p:nvPicPr>
        <p:blipFill>
          <a:blip r:embed="rId10" cstate="print">
            <a:clrChange>
              <a:clrFrom>
                <a:srgbClr val="7F7F7F"/>
              </a:clrFrom>
              <a:clrTo>
                <a:srgbClr val="7F7F7F">
                  <a:alpha val="0"/>
                </a:srgbClr>
              </a:clrTo>
            </a:clrChange>
            <a:extLst>
              <a:ext uri="{28A0092B-C50C-407E-A947-70E740481C1C}">
                <a14:useLocalDpi xmlns:a14="http://schemas.microsoft.com/office/drawing/2010/main" val="0"/>
              </a:ext>
            </a:extLst>
          </a:blip>
          <a:srcRect/>
          <a:stretch>
            <a:fillRect/>
          </a:stretch>
        </p:blipFill>
        <p:spPr bwMode="auto">
          <a:xfrm>
            <a:off x="7727929" y="1255826"/>
            <a:ext cx="314412" cy="3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919"/>
          <p:cNvPicPr preferRelativeResize="0">
            <a:picLocks noChangeArrowheads="1"/>
          </p:cNvPicPr>
          <p:nvPr/>
        </p:nvPicPr>
        <p:blipFill>
          <a:blip r:embed="rId11" cstate="print">
            <a:clrChange>
              <a:clrFrom>
                <a:srgbClr val="7F7F7F"/>
              </a:clrFrom>
              <a:clrTo>
                <a:srgbClr val="7F7F7F">
                  <a:alpha val="0"/>
                </a:srgbClr>
              </a:clrTo>
            </a:clrChange>
            <a:extLst>
              <a:ext uri="{28A0092B-C50C-407E-A947-70E740481C1C}">
                <a14:useLocalDpi xmlns:a14="http://schemas.microsoft.com/office/drawing/2010/main" val="0"/>
              </a:ext>
            </a:extLst>
          </a:blip>
          <a:srcRect/>
          <a:stretch>
            <a:fillRect/>
          </a:stretch>
        </p:blipFill>
        <p:spPr bwMode="auto">
          <a:xfrm>
            <a:off x="8401671" y="1255826"/>
            <a:ext cx="333515" cy="3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矢印コネクタ 2"/>
          <p:cNvCxnSpPr>
            <a:cxnSpLocks/>
            <a:stCxn id="91" idx="1"/>
          </p:cNvCxnSpPr>
          <p:nvPr/>
        </p:nvCxnSpPr>
        <p:spPr>
          <a:xfrm flipH="1">
            <a:off x="2326195" y="1891166"/>
            <a:ext cx="8156336" cy="0"/>
          </a:xfrm>
          <a:prstGeom prst="straightConnector1">
            <a:avLst/>
          </a:prstGeom>
          <a:ln w="63500">
            <a:gradFill flip="none" rotWithShape="1">
              <a:gsLst>
                <a:gs pos="0">
                  <a:schemeClr val="accent1">
                    <a:lumMod val="0"/>
                    <a:lumOff val="100000"/>
                  </a:schemeClr>
                </a:gs>
                <a:gs pos="12000">
                  <a:schemeClr val="accent1">
                    <a:lumMod val="0"/>
                    <a:lumOff val="100000"/>
                  </a:schemeClr>
                </a:gs>
                <a:gs pos="100000">
                  <a:schemeClr val="accent1">
                    <a:lumMod val="75000"/>
                  </a:schemeClr>
                </a:gs>
              </a:gsLst>
              <a:lin ang="27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59"/>
          <p:cNvSpPr txBox="1"/>
          <p:nvPr/>
        </p:nvSpPr>
        <p:spPr>
          <a:xfrm>
            <a:off x="1979135" y="1761909"/>
            <a:ext cx="929102" cy="2951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500" b="1" dirty="0">
                <a:latin typeface="メイリオ" panose="020B0604030504040204" pitchFamily="50" charset="-128"/>
                <a:ea typeface="メイリオ" panose="020B0604030504040204" pitchFamily="50" charset="-128"/>
                <a:cs typeface="メイリオ" panose="020B0604030504040204" pitchFamily="50" charset="-128"/>
              </a:rPr>
              <a:t>高</a:t>
            </a:r>
            <a:endParaRPr lang="en-US" altLang="ja-JP" sz="15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59"/>
          <p:cNvSpPr txBox="1"/>
          <p:nvPr/>
        </p:nvSpPr>
        <p:spPr>
          <a:xfrm>
            <a:off x="10482531" y="1743600"/>
            <a:ext cx="387246" cy="2951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500" b="1" dirty="0">
                <a:latin typeface="メイリオ" panose="020B0604030504040204" pitchFamily="50" charset="-128"/>
                <a:ea typeface="メイリオ" panose="020B0604030504040204" pitchFamily="50" charset="-128"/>
                <a:cs typeface="メイリオ" panose="020B0604030504040204" pitchFamily="50" charset="-128"/>
              </a:rPr>
              <a:t>低</a:t>
            </a:r>
            <a:endParaRPr lang="en-US" altLang="ja-JP" sz="15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Rectangle 260"/>
          <p:cNvSpPr>
            <a:spLocks noChangeArrowheads="1"/>
          </p:cNvSpPr>
          <p:nvPr/>
        </p:nvSpPr>
        <p:spPr bwMode="auto">
          <a:xfrm>
            <a:off x="404937" y="3001658"/>
            <a:ext cx="3852258" cy="2667001"/>
          </a:xfrm>
          <a:prstGeom prst="rect">
            <a:avLst/>
          </a:prstGeom>
        </p:spPr>
        <p:txBody>
          <a:bodyPr/>
          <a:lstStyle/>
          <a:p>
            <a:endParaRPr lang="ja-JP" altLang="en-US" sz="1801"/>
          </a:p>
        </p:txBody>
      </p:sp>
      <p:pic>
        <p:nvPicPr>
          <p:cNvPr id="97" name="図 96"/>
          <p:cNvPicPr preferRelativeResize="0">
            <a:picLocks/>
          </p:cNvPicPr>
          <p:nvPr/>
        </p:nvPicPr>
        <p:blipFill rotWithShape="1">
          <a:blip r:embed="rId12">
            <a:extLst>
              <a:ext uri="{28A0092B-C50C-407E-A947-70E740481C1C}">
                <a14:useLocalDpi xmlns:a14="http://schemas.microsoft.com/office/drawing/2010/main" val="0"/>
              </a:ext>
            </a:extLst>
          </a:blip>
          <a:srcRect l="93638" t="50089" r="740" b="40293"/>
          <a:stretch/>
        </p:blipFill>
        <p:spPr>
          <a:xfrm rot="16200000">
            <a:off x="3081638" y="1255826"/>
            <a:ext cx="359568" cy="342000"/>
          </a:xfrm>
          <a:prstGeom prst="rect">
            <a:avLst/>
          </a:prstGeom>
        </p:spPr>
      </p:pic>
      <p:pic>
        <p:nvPicPr>
          <p:cNvPr id="94" name="図 93"/>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4487462" y="1255826"/>
            <a:ext cx="369856" cy="342000"/>
          </a:xfrm>
          <a:prstGeom prst="rect">
            <a:avLst/>
          </a:prstGeom>
        </p:spPr>
      </p:pic>
      <p:pic>
        <p:nvPicPr>
          <p:cNvPr id="95" name="図 94"/>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4863727" y="1255826"/>
            <a:ext cx="369856" cy="342000"/>
          </a:xfrm>
          <a:prstGeom prst="rect">
            <a:avLst/>
          </a:prstGeom>
        </p:spPr>
      </p:pic>
      <p:pic>
        <p:nvPicPr>
          <p:cNvPr id="98" name="図 97"/>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5239992" y="1255826"/>
            <a:ext cx="369856" cy="342000"/>
          </a:xfrm>
          <a:prstGeom prst="rect">
            <a:avLst/>
          </a:prstGeom>
        </p:spPr>
      </p:pic>
      <p:pic>
        <p:nvPicPr>
          <p:cNvPr id="99" name="図 98"/>
          <p:cNvPicPr preferRelativeResize="0">
            <a:picLocks/>
          </p:cNvPicPr>
          <p:nvPr/>
        </p:nvPicPr>
        <p:blipFill>
          <a:blip r:embed="rId16" cstate="print">
            <a:extLst>
              <a:ext uri="{28A0092B-C50C-407E-A947-70E740481C1C}">
                <a14:useLocalDpi xmlns:a14="http://schemas.microsoft.com/office/drawing/2010/main" val="0"/>
              </a:ext>
            </a:extLst>
          </a:blip>
          <a:stretch>
            <a:fillRect/>
          </a:stretch>
        </p:blipFill>
        <p:spPr>
          <a:xfrm>
            <a:off x="5616257" y="1255826"/>
            <a:ext cx="369856" cy="342000"/>
          </a:xfrm>
          <a:prstGeom prst="rect">
            <a:avLst/>
          </a:prstGeom>
        </p:spPr>
      </p:pic>
      <p:pic>
        <p:nvPicPr>
          <p:cNvPr id="103" name="図 102"/>
          <p:cNvPicPr preferRelativeResize="0">
            <a:picLocks/>
          </p:cNvPicPr>
          <p:nvPr/>
        </p:nvPicPr>
        <p:blipFill rotWithShape="1">
          <a:blip r:embed="rId17" cstate="print">
            <a:extLst>
              <a:ext uri="{28A0092B-C50C-407E-A947-70E740481C1C}">
                <a14:useLocalDpi xmlns:a14="http://schemas.microsoft.com/office/drawing/2010/main" val="0"/>
              </a:ext>
            </a:extLst>
          </a:blip>
          <a:srcRect l="9442" t="10509" r="8334" b="12623"/>
          <a:stretch/>
        </p:blipFill>
        <p:spPr>
          <a:xfrm rot="5400000">
            <a:off x="1707899" y="1258204"/>
            <a:ext cx="352428" cy="342000"/>
          </a:xfrm>
          <a:prstGeom prst="rect">
            <a:avLst/>
          </a:prstGeom>
        </p:spPr>
      </p:pic>
      <p:pic>
        <p:nvPicPr>
          <p:cNvPr id="101" name="図 100"/>
          <p:cNvPicPr preferRelativeResize="0">
            <a:picLocks/>
          </p:cNvPicPr>
          <p:nvPr/>
        </p:nvPicPr>
        <p:blipFill rotWithShape="1">
          <a:blip r:embed="rId18" cstate="print">
            <a:extLst>
              <a:ext uri="{28A0092B-C50C-407E-A947-70E740481C1C}">
                <a14:useLocalDpi xmlns:a14="http://schemas.microsoft.com/office/drawing/2010/main" val="0"/>
              </a:ext>
            </a:extLst>
          </a:blip>
          <a:srcRect l="31550" t="26392" r="40209" b="26873"/>
          <a:stretch/>
        </p:blipFill>
        <p:spPr>
          <a:xfrm rot="5400000">
            <a:off x="10151512" y="1255826"/>
            <a:ext cx="365835" cy="342000"/>
          </a:xfrm>
          <a:prstGeom prst="rect">
            <a:avLst/>
          </a:prstGeom>
        </p:spPr>
      </p:pic>
      <p:pic>
        <p:nvPicPr>
          <p:cNvPr id="111" name="図 110"/>
          <p:cNvPicPr preferRelativeResize="0">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2522" y="1255826"/>
            <a:ext cx="360000" cy="342000"/>
          </a:xfrm>
          <a:prstGeom prst="rect">
            <a:avLst/>
          </a:prstGeom>
        </p:spPr>
      </p:pic>
      <p:pic>
        <p:nvPicPr>
          <p:cNvPr id="112" name="図 111"/>
          <p:cNvPicPr preferRelativeResize="0">
            <a:picLocks noChangeAspect="1"/>
          </p:cNvPicPr>
          <p:nvPr/>
        </p:nvPicPr>
        <p:blipFill rotWithShape="1">
          <a:blip r:embed="rId20">
            <a:extLst>
              <a:ext uri="{28A0092B-C50C-407E-A947-70E740481C1C}">
                <a14:useLocalDpi xmlns:a14="http://schemas.microsoft.com/office/drawing/2010/main" val="0"/>
              </a:ext>
            </a:extLst>
          </a:blip>
          <a:srcRect t="18491" r="94071" b="72342"/>
          <a:stretch/>
        </p:blipFill>
        <p:spPr>
          <a:xfrm rot="5400000">
            <a:off x="9055136" y="1255826"/>
            <a:ext cx="388052" cy="342000"/>
          </a:xfrm>
          <a:prstGeom prst="rect">
            <a:avLst/>
          </a:prstGeom>
        </p:spPr>
      </p:pic>
      <p:pic>
        <p:nvPicPr>
          <p:cNvPr id="113" name="図 112"/>
          <p:cNvPicPr preferRelativeResize="0">
            <a:picLocks noChangeAspect="1"/>
          </p:cNvPicPr>
          <p:nvPr/>
        </p:nvPicPr>
        <p:blipFill rotWithShape="1">
          <a:blip r:embed="rId21">
            <a:extLst>
              <a:ext uri="{28A0092B-C50C-407E-A947-70E740481C1C}">
                <a14:useLocalDpi xmlns:a14="http://schemas.microsoft.com/office/drawing/2010/main" val="0"/>
              </a:ext>
            </a:extLst>
          </a:blip>
          <a:srcRect l="5294" t="54189" r="88873" b="36088"/>
          <a:stretch/>
        </p:blipFill>
        <p:spPr>
          <a:xfrm rot="5400000">
            <a:off x="7370520" y="1255826"/>
            <a:ext cx="359999" cy="342000"/>
          </a:xfrm>
          <a:prstGeom prst="rect">
            <a:avLst/>
          </a:prstGeom>
        </p:spPr>
      </p:pic>
      <p:pic>
        <p:nvPicPr>
          <p:cNvPr id="114" name="図 113"/>
          <p:cNvPicPr>
            <a:picLocks noChangeAspect="1"/>
          </p:cNvPicPr>
          <p:nvPr/>
        </p:nvPicPr>
        <p:blipFill rotWithShape="1">
          <a:blip r:embed="rId22">
            <a:extLst>
              <a:ext uri="{28A0092B-C50C-407E-A947-70E740481C1C}">
                <a14:useLocalDpi xmlns:a14="http://schemas.microsoft.com/office/drawing/2010/main" val="0"/>
              </a:ext>
            </a:extLst>
          </a:blip>
          <a:srcRect l="152" t="45523" r="94261" b="45232"/>
          <a:stretch/>
        </p:blipFill>
        <p:spPr>
          <a:xfrm rot="5400000">
            <a:off x="2740772" y="1263759"/>
            <a:ext cx="344482" cy="342000"/>
          </a:xfrm>
          <a:prstGeom prst="rect">
            <a:avLst/>
          </a:prstGeom>
        </p:spPr>
      </p:pic>
      <p:pic>
        <p:nvPicPr>
          <p:cNvPr id="115" name="図 114"/>
          <p:cNvPicPr preferRelativeResize="0">
            <a:picLocks/>
          </p:cNvPicPr>
          <p:nvPr/>
        </p:nvPicPr>
        <p:blipFill rotWithShape="1">
          <a:blip r:embed="rId23">
            <a:extLst>
              <a:ext uri="{28A0092B-C50C-407E-A947-70E740481C1C}">
                <a14:useLocalDpi xmlns:a14="http://schemas.microsoft.com/office/drawing/2010/main" val="0"/>
              </a:ext>
            </a:extLst>
          </a:blip>
          <a:srcRect l="5491" t="81287" r="88955" b="9456"/>
          <a:stretch/>
        </p:blipFill>
        <p:spPr>
          <a:xfrm rot="5400000">
            <a:off x="4121140" y="1255826"/>
            <a:ext cx="377826" cy="342000"/>
          </a:xfrm>
          <a:prstGeom prst="rect">
            <a:avLst/>
          </a:prstGeom>
        </p:spPr>
      </p:pic>
      <p:pic>
        <p:nvPicPr>
          <p:cNvPr id="130" name="図 129"/>
          <p:cNvPicPr preferRelativeResize="0">
            <a:picLocks/>
          </p:cNvPicPr>
          <p:nvPr/>
        </p:nvPicPr>
        <p:blipFill rotWithShape="1">
          <a:blip r:embed="rId24">
            <a:extLst>
              <a:ext uri="{28A0092B-C50C-407E-A947-70E740481C1C}">
                <a14:useLocalDpi xmlns:a14="http://schemas.microsoft.com/office/drawing/2010/main" val="0"/>
              </a:ext>
            </a:extLst>
          </a:blip>
          <a:srcRect l="5516" t="81161" r="89048" b="9592"/>
          <a:stretch/>
        </p:blipFill>
        <p:spPr>
          <a:xfrm rot="5400000">
            <a:off x="3763206" y="1255826"/>
            <a:ext cx="396875" cy="342000"/>
          </a:xfrm>
          <a:prstGeom prst="rect">
            <a:avLst/>
          </a:prstGeom>
        </p:spPr>
      </p:pic>
      <p:pic>
        <p:nvPicPr>
          <p:cNvPr id="100" name="図 99"/>
          <p:cNvPicPr>
            <a:picLocks noChangeAspect="1"/>
          </p:cNvPicPr>
          <p:nvPr/>
        </p:nvPicPr>
        <p:blipFill rotWithShape="1">
          <a:blip r:embed="rId25" cstate="print">
            <a:extLst>
              <a:ext uri="{28A0092B-C50C-407E-A947-70E740481C1C}">
                <a14:useLocalDpi xmlns:a14="http://schemas.microsoft.com/office/drawing/2010/main" val="0"/>
              </a:ext>
            </a:extLst>
          </a:blip>
          <a:srcRect l="43366" t="26413" r="28391" b="26740"/>
          <a:stretch/>
        </p:blipFill>
        <p:spPr>
          <a:xfrm rot="16200000">
            <a:off x="9814191" y="1255826"/>
            <a:ext cx="343644" cy="342000"/>
          </a:xfrm>
          <a:prstGeom prst="rect">
            <a:avLst/>
          </a:prstGeom>
        </p:spPr>
      </p:pic>
      <p:pic>
        <p:nvPicPr>
          <p:cNvPr id="102" name="図 101"/>
          <p:cNvPicPr>
            <a:picLocks noChangeAspect="1"/>
          </p:cNvPicPr>
          <p:nvPr/>
        </p:nvPicPr>
        <p:blipFill>
          <a:blip r:embed="rId26"/>
          <a:stretch>
            <a:fillRect/>
          </a:stretch>
        </p:blipFill>
        <p:spPr>
          <a:xfrm>
            <a:off x="360257" y="2551495"/>
            <a:ext cx="3736968" cy="4218760"/>
          </a:xfrm>
          <a:prstGeom prst="rect">
            <a:avLst/>
          </a:prstGeom>
        </p:spPr>
      </p:pic>
      <p:pic>
        <p:nvPicPr>
          <p:cNvPr id="43" name="図 42"/>
          <p:cNvPicPr>
            <a:picLocks noChangeAspect="1"/>
          </p:cNvPicPr>
          <p:nvPr/>
        </p:nvPicPr>
        <p:blipFill rotWithShape="1">
          <a:blip r:embed="rId27"/>
          <a:srcRect l="23615" t="21513" r="23720" b="48711"/>
          <a:stretch/>
        </p:blipFill>
        <p:spPr>
          <a:xfrm>
            <a:off x="10571070" y="1064608"/>
            <a:ext cx="356145" cy="359913"/>
          </a:xfrm>
          <a:prstGeom prst="rect">
            <a:avLst/>
          </a:prstGeom>
        </p:spPr>
      </p:pic>
      <p:pic>
        <p:nvPicPr>
          <p:cNvPr id="44" name="図 43"/>
          <p:cNvPicPr>
            <a:picLocks noChangeAspect="1"/>
          </p:cNvPicPr>
          <p:nvPr/>
        </p:nvPicPr>
        <p:blipFill rotWithShape="1">
          <a:blip r:embed="rId27"/>
          <a:srcRect l="23614" t="51289" r="23721" b="18935"/>
          <a:stretch/>
        </p:blipFill>
        <p:spPr>
          <a:xfrm>
            <a:off x="10571071" y="1449270"/>
            <a:ext cx="356145" cy="359913"/>
          </a:xfrm>
          <a:prstGeom prst="rect">
            <a:avLst/>
          </a:prstGeom>
        </p:spPr>
      </p:pic>
      <p:pic>
        <p:nvPicPr>
          <p:cNvPr id="2" name="図 1">
            <a:extLst>
              <a:ext uri="{FF2B5EF4-FFF2-40B4-BE49-F238E27FC236}">
                <a16:creationId xmlns:a16="http://schemas.microsoft.com/office/drawing/2014/main" id="{F7470FC7-7432-F152-94CE-C160F8C6596D}"/>
              </a:ext>
            </a:extLst>
          </p:cNvPr>
          <p:cNvPicPr>
            <a:picLocks noChangeAspect="1"/>
          </p:cNvPicPr>
          <p:nvPr/>
        </p:nvPicPr>
        <p:blipFill>
          <a:blip r:embed="rId28"/>
          <a:stretch>
            <a:fillRect/>
          </a:stretch>
        </p:blipFill>
        <p:spPr>
          <a:xfrm>
            <a:off x="8060061" y="1271096"/>
            <a:ext cx="325209" cy="324000"/>
          </a:xfrm>
          <a:prstGeom prst="rect">
            <a:avLst/>
          </a:prstGeom>
        </p:spPr>
      </p:pic>
      <p:sp>
        <p:nvSpPr>
          <p:cNvPr id="6" name="テキスト ボックス 5">
            <a:extLst>
              <a:ext uri="{FF2B5EF4-FFF2-40B4-BE49-F238E27FC236}">
                <a16:creationId xmlns:a16="http://schemas.microsoft.com/office/drawing/2014/main" id="{B3690069-8285-FC0E-8B95-BC1E15853A95}"/>
              </a:ext>
            </a:extLst>
          </p:cNvPr>
          <p:cNvSpPr txBox="1"/>
          <p:nvPr/>
        </p:nvSpPr>
        <p:spPr>
          <a:xfrm>
            <a:off x="8013493" y="1007875"/>
            <a:ext cx="388248"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Δ5</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5" name="図 4" descr="アイコン&#10;&#10;AI 生成コンテンツは誤りを含む可能性があります。">
            <a:extLst>
              <a:ext uri="{FF2B5EF4-FFF2-40B4-BE49-F238E27FC236}">
                <a16:creationId xmlns:a16="http://schemas.microsoft.com/office/drawing/2014/main" id="{6A633280-E0D2-5ED7-700A-0B4909F211AA}"/>
              </a:ext>
            </a:extLst>
          </p:cNvPr>
          <p:cNvPicPr>
            <a:picLocks noChangeAspect="1"/>
          </p:cNvPicPr>
          <p:nvPr/>
        </p:nvPicPr>
        <p:blipFill>
          <a:blip r:embed="rId29" cstate="print">
            <a:extLst>
              <a:ext uri="{28A0092B-C50C-407E-A947-70E740481C1C}">
                <a14:useLocalDpi xmlns:a14="http://schemas.microsoft.com/office/drawing/2010/main" val="0"/>
              </a:ext>
            </a:extLst>
          </a:blip>
          <a:srcRect l="3939" t="1218" r="2663" b="1498"/>
          <a:stretch>
            <a:fillRect/>
          </a:stretch>
        </p:blipFill>
        <p:spPr>
          <a:xfrm>
            <a:off x="9434458" y="1241610"/>
            <a:ext cx="350324" cy="354421"/>
          </a:xfrm>
          <a:prstGeom prst="rect">
            <a:avLst/>
          </a:prstGeom>
        </p:spPr>
      </p:pic>
      <p:sp>
        <p:nvSpPr>
          <p:cNvPr id="7" name="テキスト ボックス 6">
            <a:extLst>
              <a:ext uri="{FF2B5EF4-FFF2-40B4-BE49-F238E27FC236}">
                <a16:creationId xmlns:a16="http://schemas.microsoft.com/office/drawing/2014/main" id="{B2E5CE11-3505-9EC6-EDA2-CB798BC4D81B}"/>
              </a:ext>
            </a:extLst>
          </p:cNvPr>
          <p:cNvSpPr txBox="1"/>
          <p:nvPr/>
        </p:nvSpPr>
        <p:spPr>
          <a:xfrm>
            <a:off x="9385239" y="997704"/>
            <a:ext cx="748923"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Δ7 </a:t>
            </a:r>
            <a:r>
              <a:rPr kumimoji="1" lang="ja-JP" altLang="en-US" sz="1200" dirty="0">
                <a:solidFill>
                  <a:srgbClr val="FF0000"/>
                </a:solidFill>
                <a:latin typeface="Meiryo UI" panose="020B0604030504040204" pitchFamily="50" charset="-128"/>
                <a:ea typeface="Meiryo UI" panose="020B0604030504040204" pitchFamily="50" charset="-128"/>
              </a:rPr>
              <a:t>追加</a:t>
            </a:r>
          </a:p>
        </p:txBody>
      </p:sp>
    </p:spTree>
    <p:extLst>
      <p:ext uri="{BB962C8B-B14F-4D97-AF65-F5344CB8AC3E}">
        <p14:creationId xmlns:p14="http://schemas.microsoft.com/office/powerpoint/2010/main" val="118791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365B674A-7764-2D3B-9829-FB8D03E13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3" y="660719"/>
            <a:ext cx="4048125" cy="6283869"/>
          </a:xfrm>
          <a:prstGeom prst="rect">
            <a:avLst/>
          </a:prstGeom>
        </p:spPr>
      </p:pic>
      <p:sp>
        <p:nvSpPr>
          <p:cNvPr id="3" name="テキスト ボックス 2">
            <a:extLst>
              <a:ext uri="{FF2B5EF4-FFF2-40B4-BE49-F238E27FC236}">
                <a16:creationId xmlns:a16="http://schemas.microsoft.com/office/drawing/2014/main" id="{AFBC377A-3E41-0A69-6CC9-046DD5283DEC}"/>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9"/>
            <a:ext cx="377726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セーフティスタート警告</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図 6"/>
          <p:cNvPicPr preferRelativeResize="0">
            <a:picLocks/>
          </p:cNvPicPr>
          <p:nvPr/>
        </p:nvPicPr>
        <p:blipFill rotWithShape="1">
          <a:blip r:embed="rId5" cstate="print">
            <a:extLst>
              <a:ext uri="{28A0092B-C50C-407E-A947-70E740481C1C}">
                <a14:useLocalDpi xmlns:a14="http://schemas.microsoft.com/office/drawing/2010/main" val="0"/>
              </a:ext>
            </a:extLst>
          </a:blip>
          <a:srcRect l="31550" t="26392" r="40209" b="26873"/>
          <a:stretch/>
        </p:blipFill>
        <p:spPr>
          <a:xfrm rot="5400000">
            <a:off x="1003770" y="2538047"/>
            <a:ext cx="1767658" cy="1736848"/>
          </a:xfrm>
          <a:prstGeom prst="rect">
            <a:avLst/>
          </a:prstGeom>
        </p:spPr>
      </p:pic>
      <p:sp>
        <p:nvSpPr>
          <p:cNvPr id="9" name="テキスト ボックス 59"/>
          <p:cNvSpPr txBox="1"/>
          <p:nvPr/>
        </p:nvSpPr>
        <p:spPr>
          <a:xfrm>
            <a:off x="4151313" y="494509"/>
            <a:ext cx="6121088" cy="226400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条件①を満たすとき、警告の点滅を繰り返す。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警告は拡大表示のみ行い、位置遷移、通常表示はしない。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5Byte_7bit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点滅の間隔：</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 , 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条件②を満たした</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秒後に、拡大表示をやめる。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条件②：</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5Byte_7bit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拡大表示中に他の警告が有効になった場合は、発生した警告を拡大表示する。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拡大表示中に機能アイコンが有効になった場合は、拡大表示を続ける。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0730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descr="グラフィカル ユーザー インターフェイス, アプリケーション&#10;&#10;AI 生成コンテンツは誤りを含む可能性があります。">
            <a:extLst>
              <a:ext uri="{FF2B5EF4-FFF2-40B4-BE49-F238E27FC236}">
                <a16:creationId xmlns:a16="http://schemas.microsoft.com/office/drawing/2014/main" id="{9E39CFBB-8307-EDA2-01FC-A139D3AABFFF}"/>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5" name="テキスト ボックス 4">
            <a:extLst>
              <a:ext uri="{FF2B5EF4-FFF2-40B4-BE49-F238E27FC236}">
                <a16:creationId xmlns:a16="http://schemas.microsoft.com/office/drawing/2014/main" id="{2ED1276B-1879-BAC8-576C-656BDBAC412F}"/>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1697"/>
            <a:ext cx="3777268"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エンジン停止スイッチ警告</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 name="図 1"/>
          <p:cNvPicPr>
            <a:picLocks noChangeAspect="1"/>
          </p:cNvPicPr>
          <p:nvPr/>
        </p:nvPicPr>
        <p:blipFill rotWithShape="1">
          <a:blip r:embed="rId5">
            <a:extLst>
              <a:ext uri="{28A0092B-C50C-407E-A947-70E740481C1C}">
                <a14:useLocalDpi xmlns:a14="http://schemas.microsoft.com/office/drawing/2010/main" val="0"/>
              </a:ext>
            </a:extLst>
          </a:blip>
          <a:srcRect l="43425" t="26553" r="28460" b="26572"/>
          <a:stretch/>
        </p:blipFill>
        <p:spPr>
          <a:xfrm rot="16200000">
            <a:off x="1019481" y="2549220"/>
            <a:ext cx="1713891" cy="1714503"/>
          </a:xfrm>
          <a:prstGeom prst="rect">
            <a:avLst/>
          </a:prstGeom>
        </p:spPr>
      </p:pic>
      <p:sp>
        <p:nvSpPr>
          <p:cNvPr id="7" name="テキスト ボックス 59"/>
          <p:cNvSpPr txBox="1"/>
          <p:nvPr/>
        </p:nvSpPr>
        <p:spPr>
          <a:xfrm>
            <a:off x="4151313" y="494509"/>
            <a:ext cx="6121088" cy="226400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条件①を満たすとき、警告の点滅を繰り返す。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警告は拡大表示のみ行い、位置遷移、通常表示はしない。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5Byte_6bit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点滅の間隔：</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 , 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条件②を満たした</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秒後に、拡大表示をやめる。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条件②：</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5Byte_6bit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拡大表示中に他の警告が有効になった場合は、発生した警告を拡大表示する。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拡大表示中に機能アイコンが有効になった場合は、拡大表示を続ける。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9197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69EDC5C5-C7EF-01EF-E046-B2A0A70090AA}"/>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8849" y="465692"/>
            <a:ext cx="2982310" cy="1677549"/>
          </a:xfrm>
          <a:prstGeom prst="rect">
            <a:avLst/>
          </a:prstGeom>
        </p:spPr>
      </p:pic>
      <p:sp>
        <p:nvSpPr>
          <p:cNvPr id="4" name="タイトル 1"/>
          <p:cNvSpPr>
            <a:spLocks noGrp="1"/>
          </p:cNvSpPr>
          <p:nvPr>
            <p:ph type="title"/>
          </p:nvPr>
        </p:nvSpPr>
        <p:spPr>
          <a:xfrm>
            <a:off x="228602" y="291697"/>
            <a:ext cx="3777268"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中立範囲外警告</a:t>
            </a:r>
          </a:p>
        </p:txBody>
      </p:sp>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59"/>
          <p:cNvSpPr txBox="1"/>
          <p:nvPr/>
        </p:nvSpPr>
        <p:spPr>
          <a:xfrm>
            <a:off x="4005870" y="151610"/>
            <a:ext cx="6121088" cy="178798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条件①を満たした時、前輪中立範囲外警告を点滅する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4bit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点滅の間隔：</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 , 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条件②を満たした時、前輪中立範囲外警告を消灯する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条件②：</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 4bit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アイコン</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rotWithShape="1">
          <a:blip r:embed="rId6"/>
          <a:srcRect l="23615" t="21513" r="23720" b="48711"/>
          <a:stretch/>
        </p:blipFill>
        <p:spPr>
          <a:xfrm>
            <a:off x="4850981" y="1346088"/>
            <a:ext cx="587288" cy="593502"/>
          </a:xfrm>
          <a:prstGeom prst="rect">
            <a:avLst/>
          </a:prstGeom>
        </p:spPr>
      </p:pic>
      <p:sp>
        <p:nvSpPr>
          <p:cNvPr id="9" name="テキスト ボックス 59"/>
          <p:cNvSpPr txBox="1"/>
          <p:nvPr/>
        </p:nvSpPr>
        <p:spPr>
          <a:xfrm>
            <a:off x="4005870" y="2038941"/>
            <a:ext cx="6121088" cy="19561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条件③を満たした時、後輪中立範囲外警告を点滅する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条件③：</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5Byte 5bit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点滅の間隔：</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 , 0.3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条件④を満たした時、後輪中立範囲外警告を消灯する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条件④：</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CAB[CLM1] 5Byte 5bit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アイコン</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rotWithShape="1">
          <a:blip r:embed="rId6"/>
          <a:srcRect l="23614" t="51289" r="23721" b="18935"/>
          <a:stretch/>
        </p:blipFill>
        <p:spPr>
          <a:xfrm>
            <a:off x="4850981" y="3291851"/>
            <a:ext cx="587288" cy="593502"/>
          </a:xfrm>
          <a:prstGeom prst="rect">
            <a:avLst/>
          </a:prstGeom>
        </p:spPr>
      </p:pic>
      <p:sp>
        <p:nvSpPr>
          <p:cNvPr id="6" name="正方形/長方形 5"/>
          <p:cNvSpPr/>
          <p:nvPr/>
        </p:nvSpPr>
        <p:spPr>
          <a:xfrm>
            <a:off x="5476240" y="1285028"/>
            <a:ext cx="2092239" cy="276999"/>
          </a:xfrm>
          <a:prstGeom prst="rect">
            <a:avLst/>
          </a:prstGeom>
        </p:spPr>
        <p:txBody>
          <a:bodyPr wrap="none">
            <a:spAutoFit/>
          </a:bodyPr>
          <a:lstStyle/>
          <a:p>
            <a:r>
              <a:rPr lang="ja-JP" altLang="en-US" sz="1200" dirty="0">
                <a:latin typeface="+mn-ea"/>
              </a:rPr>
              <a:t>サイズ：</a:t>
            </a:r>
            <a:r>
              <a:rPr lang="en-US" altLang="ja-JP" sz="1200" dirty="0">
                <a:latin typeface="+mn-ea"/>
              </a:rPr>
              <a:t>350(</a:t>
            </a:r>
            <a:r>
              <a:rPr lang="en-US" altLang="ja-JP" sz="1200" dirty="0" err="1">
                <a:latin typeface="+mn-ea"/>
              </a:rPr>
              <a:t>px</a:t>
            </a:r>
            <a:r>
              <a:rPr lang="en-US" altLang="ja-JP" sz="1200" dirty="0">
                <a:latin typeface="+mn-ea"/>
              </a:rPr>
              <a:t>) x 350(</a:t>
            </a:r>
            <a:r>
              <a:rPr lang="en-US" altLang="ja-JP" sz="1200" dirty="0" err="1">
                <a:latin typeface="+mn-ea"/>
              </a:rPr>
              <a:t>px</a:t>
            </a:r>
            <a:r>
              <a:rPr lang="en-US" altLang="ja-JP" sz="1200" dirty="0">
                <a:latin typeface="+mn-ea"/>
              </a:rPr>
              <a:t>)</a:t>
            </a:r>
            <a:endParaRPr lang="ja-JP" altLang="en-US" sz="1200" dirty="0">
              <a:latin typeface="+mn-ea"/>
            </a:endParaRPr>
          </a:p>
        </p:txBody>
      </p:sp>
      <p:sp>
        <p:nvSpPr>
          <p:cNvPr id="14" name="正方形/長方形 13"/>
          <p:cNvSpPr/>
          <p:nvPr/>
        </p:nvSpPr>
        <p:spPr>
          <a:xfrm>
            <a:off x="5476240" y="3318302"/>
            <a:ext cx="2092239" cy="276999"/>
          </a:xfrm>
          <a:prstGeom prst="rect">
            <a:avLst/>
          </a:prstGeom>
        </p:spPr>
        <p:txBody>
          <a:bodyPr wrap="none">
            <a:spAutoFit/>
          </a:bodyPr>
          <a:lstStyle/>
          <a:p>
            <a:r>
              <a:rPr lang="ja-JP" altLang="en-US" sz="1200" dirty="0">
                <a:latin typeface="+mn-ea"/>
              </a:rPr>
              <a:t>サイズ：</a:t>
            </a:r>
            <a:r>
              <a:rPr lang="en-US" altLang="ja-JP" sz="1200" dirty="0">
                <a:latin typeface="+mn-ea"/>
              </a:rPr>
              <a:t>350(</a:t>
            </a:r>
            <a:r>
              <a:rPr lang="en-US" altLang="ja-JP" sz="1200" dirty="0" err="1">
                <a:latin typeface="+mn-ea"/>
              </a:rPr>
              <a:t>px</a:t>
            </a:r>
            <a:r>
              <a:rPr lang="en-US" altLang="ja-JP" sz="1200" dirty="0">
                <a:latin typeface="+mn-ea"/>
              </a:rPr>
              <a:t>) x 350(</a:t>
            </a:r>
            <a:r>
              <a:rPr lang="en-US" altLang="ja-JP" sz="1200" dirty="0" err="1">
                <a:latin typeface="+mn-ea"/>
              </a:rPr>
              <a:t>px</a:t>
            </a:r>
            <a:r>
              <a:rPr lang="en-US" altLang="ja-JP" sz="1200" dirty="0">
                <a:latin typeface="+mn-ea"/>
              </a:rPr>
              <a:t>)</a:t>
            </a:r>
            <a:endParaRPr lang="ja-JP" altLang="en-US" sz="1200" dirty="0">
              <a:latin typeface="+mn-ea"/>
            </a:endParaRPr>
          </a:p>
        </p:txBody>
      </p:sp>
      <p:grpSp>
        <p:nvGrpSpPr>
          <p:cNvPr id="2" name="グループ化 1"/>
          <p:cNvGrpSpPr/>
          <p:nvPr/>
        </p:nvGrpSpPr>
        <p:grpSpPr>
          <a:xfrm>
            <a:off x="9506501" y="833274"/>
            <a:ext cx="1525612" cy="778557"/>
            <a:chOff x="8135645" y="839676"/>
            <a:chExt cx="2619218" cy="1241096"/>
          </a:xfrm>
        </p:grpSpPr>
        <p:pic>
          <p:nvPicPr>
            <p:cNvPr id="15" name="図 14"/>
            <p:cNvPicPr>
              <a:picLocks noChangeAspect="1"/>
            </p:cNvPicPr>
            <p:nvPr/>
          </p:nvPicPr>
          <p:blipFill rotWithShape="1">
            <a:blip r:embed="rId6"/>
            <a:srcRect l="23615" t="21513" r="23720" b="48711"/>
            <a:stretch/>
          </p:blipFill>
          <p:spPr>
            <a:xfrm>
              <a:off x="8135645" y="839676"/>
              <a:ext cx="1228102" cy="1241096"/>
            </a:xfrm>
            <a:prstGeom prst="rect">
              <a:avLst/>
            </a:prstGeom>
          </p:spPr>
        </p:pic>
        <p:pic>
          <p:nvPicPr>
            <p:cNvPr id="16" name="図 15"/>
            <p:cNvPicPr>
              <a:picLocks noChangeAspect="1"/>
            </p:cNvPicPr>
            <p:nvPr/>
          </p:nvPicPr>
          <p:blipFill rotWithShape="1">
            <a:blip r:embed="rId6"/>
            <a:srcRect l="23614" t="51289" r="23721" b="18935"/>
            <a:stretch/>
          </p:blipFill>
          <p:spPr>
            <a:xfrm>
              <a:off x="9526761" y="839676"/>
              <a:ext cx="1228102" cy="1241096"/>
            </a:xfrm>
            <a:prstGeom prst="rect">
              <a:avLst/>
            </a:prstGeom>
          </p:spPr>
        </p:pic>
      </p:grpSp>
      <p:sp>
        <p:nvSpPr>
          <p:cNvPr id="17" name="テキスト ボックス 59"/>
          <p:cNvSpPr txBox="1"/>
          <p:nvPr/>
        </p:nvSpPr>
        <p:spPr>
          <a:xfrm>
            <a:off x="4005870" y="5908262"/>
            <a:ext cx="5557432" cy="7981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拡大表示中に他の警告が有効になった場合は、発生した警告を拡大表示する。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拡大表示中に機能アイコンが有効になった場合は、拡大表示を続ける。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後輪中立範囲外警告と後輪中立保持アイコンがどちらも</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の時は</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後輪中立保持アイコンを点灯表示し、後輪中立範囲外警告は消灯する。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10831729" y="2136294"/>
            <a:ext cx="1218603" cy="276999"/>
          </a:xfrm>
          <a:prstGeom prst="rect">
            <a:avLst/>
          </a:prstGeom>
          <a:noFill/>
        </p:spPr>
        <p:txBody>
          <a:bodyPr wrap="none" rtlCol="0">
            <a:spAutoFit/>
          </a:bodyPr>
          <a:lstStyle/>
          <a:p>
            <a:r>
              <a:rPr lang="ja-JP" altLang="en-US" sz="1200" dirty="0"/>
              <a:t>↑横画面の表示</a:t>
            </a:r>
            <a:endParaRPr kumimoji="1" lang="ja-JP" altLang="en-US" sz="1200" dirty="0"/>
          </a:p>
        </p:txBody>
      </p:sp>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687E49C5-556D-D17C-675B-94E5F4AD91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0827" y="2692866"/>
            <a:ext cx="1844207" cy="3278590"/>
          </a:xfrm>
          <a:prstGeom prst="rect">
            <a:avLst/>
          </a:prstGeom>
        </p:spPr>
      </p:pic>
      <p:sp>
        <p:nvSpPr>
          <p:cNvPr id="22" name="テキスト ボックス 21">
            <a:extLst>
              <a:ext uri="{FF2B5EF4-FFF2-40B4-BE49-F238E27FC236}">
                <a16:creationId xmlns:a16="http://schemas.microsoft.com/office/drawing/2014/main" id="{356258F4-6E10-974F-B3B9-21DA1AD140B7}"/>
              </a:ext>
            </a:extLst>
          </p:cNvPr>
          <p:cNvSpPr txBox="1"/>
          <p:nvPr/>
        </p:nvSpPr>
        <p:spPr>
          <a:xfrm>
            <a:off x="10221833" y="5984281"/>
            <a:ext cx="1970168" cy="615553"/>
          </a:xfrm>
          <a:prstGeom prst="rect">
            <a:avLst/>
          </a:prstGeom>
          <a:noFill/>
        </p:spPr>
        <p:txBody>
          <a:bodyPr wrap="square" rtlCol="0">
            <a:spAutoFit/>
          </a:bodyPr>
          <a:lstStyle/>
          <a:p>
            <a:r>
              <a:rPr lang="ja-JP" altLang="en-US" sz="1200" dirty="0"/>
              <a:t>↑後輪中立保持アイコン</a:t>
            </a:r>
            <a:endParaRPr lang="en-US" altLang="ja-JP" sz="1200" dirty="0"/>
          </a:p>
          <a:p>
            <a:r>
              <a:rPr kumimoji="1" lang="ja-JP" altLang="en-US" sz="1100" dirty="0"/>
              <a:t>　後輪中立範囲外警告と同じ</a:t>
            </a:r>
            <a:endParaRPr kumimoji="1" lang="en-US" altLang="ja-JP" sz="1100" dirty="0"/>
          </a:p>
          <a:p>
            <a:r>
              <a:rPr lang="ja-JP" altLang="en-US" sz="1100" dirty="0"/>
              <a:t>　</a:t>
            </a:r>
            <a:r>
              <a:rPr kumimoji="1" lang="ja-JP" altLang="en-US" sz="1100" dirty="0"/>
              <a:t>位置に表示</a:t>
            </a:r>
          </a:p>
        </p:txBody>
      </p:sp>
      <p:sp>
        <p:nvSpPr>
          <p:cNvPr id="23" name="テキスト ボックス 59">
            <a:extLst>
              <a:ext uri="{FF2B5EF4-FFF2-40B4-BE49-F238E27FC236}">
                <a16:creationId xmlns:a16="http://schemas.microsoft.com/office/drawing/2014/main" id="{1F854A55-F006-7E06-7AF4-314509E478C6}"/>
              </a:ext>
            </a:extLst>
          </p:cNvPr>
          <p:cNvSpPr txBox="1"/>
          <p:nvPr/>
        </p:nvSpPr>
        <p:spPr>
          <a:xfrm>
            <a:off x="4005870" y="3999050"/>
            <a:ext cx="6121088" cy="19561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条件⑤を満たした時、後輪中立保持アイコンを点灯する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CAN[CLM2] 7Byte 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条件⑥を満たした時、後輪中立保持アイコンを消灯する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条件⑥：</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CAB[CLM2] 7Byte 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アイコン</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4" name="図 23">
            <a:extLst>
              <a:ext uri="{FF2B5EF4-FFF2-40B4-BE49-F238E27FC236}">
                <a16:creationId xmlns:a16="http://schemas.microsoft.com/office/drawing/2014/main" id="{24A52FA5-68CD-0813-C956-E4A3AFCD9D5F}"/>
              </a:ext>
            </a:extLst>
          </p:cNvPr>
          <p:cNvPicPr>
            <a:picLocks noChangeAspect="1"/>
          </p:cNvPicPr>
          <p:nvPr/>
        </p:nvPicPr>
        <p:blipFill>
          <a:blip r:embed="rId8"/>
          <a:stretch>
            <a:fillRect/>
          </a:stretch>
        </p:blipFill>
        <p:spPr>
          <a:xfrm>
            <a:off x="4850981" y="5090286"/>
            <a:ext cx="587288" cy="588933"/>
          </a:xfrm>
          <a:prstGeom prst="rect">
            <a:avLst/>
          </a:prstGeom>
        </p:spPr>
      </p:pic>
      <p:sp>
        <p:nvSpPr>
          <p:cNvPr id="26" name="正方形/長方形 25">
            <a:extLst>
              <a:ext uri="{FF2B5EF4-FFF2-40B4-BE49-F238E27FC236}">
                <a16:creationId xmlns:a16="http://schemas.microsoft.com/office/drawing/2014/main" id="{5ADB8082-72C1-2973-4937-612DD5357831}"/>
              </a:ext>
            </a:extLst>
          </p:cNvPr>
          <p:cNvSpPr/>
          <p:nvPr/>
        </p:nvSpPr>
        <p:spPr>
          <a:xfrm>
            <a:off x="5476239" y="5090286"/>
            <a:ext cx="1797287" cy="276999"/>
          </a:xfrm>
          <a:prstGeom prst="rect">
            <a:avLst/>
          </a:prstGeom>
        </p:spPr>
        <p:txBody>
          <a:bodyPr wrap="none">
            <a:spAutoFit/>
          </a:bodyPr>
          <a:lstStyle/>
          <a:p>
            <a:r>
              <a:rPr lang="ja-JP" altLang="en-US" sz="1200" dirty="0">
                <a:latin typeface="+mn-ea"/>
              </a:rPr>
              <a:t>サイズ：</a:t>
            </a:r>
            <a:r>
              <a:rPr lang="en-US" altLang="ja-JP" sz="1200" dirty="0">
                <a:latin typeface="+mn-ea"/>
              </a:rPr>
              <a:t>350(</a:t>
            </a:r>
            <a:r>
              <a:rPr lang="en-US" altLang="ja-JP" sz="1200" dirty="0" err="1">
                <a:latin typeface="+mn-ea"/>
              </a:rPr>
              <a:t>px</a:t>
            </a:r>
            <a:r>
              <a:rPr lang="en-US" altLang="ja-JP" sz="1200" dirty="0">
                <a:latin typeface="+mn-ea"/>
              </a:rPr>
              <a:t>) x 350(</a:t>
            </a:r>
            <a:r>
              <a:rPr lang="en-US" altLang="ja-JP" sz="1200" dirty="0" err="1">
                <a:latin typeface="+mn-ea"/>
              </a:rPr>
              <a:t>px</a:t>
            </a:r>
            <a:r>
              <a:rPr lang="en-US" altLang="ja-JP" sz="1200" dirty="0">
                <a:latin typeface="+mn-ea"/>
              </a:rPr>
              <a:t>)</a:t>
            </a:r>
            <a:endParaRPr lang="ja-JP" altLang="en-US" sz="1200" dirty="0">
              <a:latin typeface="+mn-ea"/>
            </a:endParaRPr>
          </a:p>
        </p:txBody>
      </p:sp>
      <p:pic>
        <p:nvPicPr>
          <p:cNvPr id="13" name="図 12">
            <a:extLst>
              <a:ext uri="{FF2B5EF4-FFF2-40B4-BE49-F238E27FC236}">
                <a16:creationId xmlns:a16="http://schemas.microsoft.com/office/drawing/2014/main" id="{3A515046-21A4-1F65-51F0-350E672D45C0}"/>
              </a:ext>
            </a:extLst>
          </p:cNvPr>
          <p:cNvPicPr>
            <a:picLocks noChangeAspect="1"/>
          </p:cNvPicPr>
          <p:nvPr/>
        </p:nvPicPr>
        <p:blipFill>
          <a:blip r:embed="rId9"/>
          <a:stretch>
            <a:fillRect/>
          </a:stretch>
        </p:blipFill>
        <p:spPr>
          <a:xfrm>
            <a:off x="1030765" y="1676866"/>
            <a:ext cx="1739907" cy="3677719"/>
          </a:xfrm>
          <a:prstGeom prst="rect">
            <a:avLst/>
          </a:prstGeom>
        </p:spPr>
      </p:pic>
      <p:sp>
        <p:nvSpPr>
          <p:cNvPr id="19" name="テキスト ボックス 18">
            <a:extLst>
              <a:ext uri="{FF2B5EF4-FFF2-40B4-BE49-F238E27FC236}">
                <a16:creationId xmlns:a16="http://schemas.microsoft.com/office/drawing/2014/main" id="{A92397BE-C4E0-146E-F6B3-EDAA2E03B12E}"/>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3133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EB23AFF4-ACCD-EC91-C97D-623C72C23AD6}"/>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7" name="テキスト ボックス 6">
            <a:extLst>
              <a:ext uri="{FF2B5EF4-FFF2-40B4-BE49-F238E27FC236}">
                <a16:creationId xmlns:a16="http://schemas.microsoft.com/office/drawing/2014/main" id="{6EC03320-D7BB-B2F1-240D-767EE1FF1845}"/>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8"/>
            <a:ext cx="33618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アワーメータ</a:t>
            </a:r>
          </a:p>
        </p:txBody>
      </p:sp>
      <p:sp>
        <p:nvSpPr>
          <p:cNvPr id="67" name="テキスト ボックス 59"/>
          <p:cNvSpPr txBox="1"/>
          <p:nvPr/>
        </p:nvSpPr>
        <p:spPr>
          <a:xfrm>
            <a:off x="4150700" y="125392"/>
            <a:ext cx="8306258" cy="88002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条件①または②を満たした時、アワメータを下記のように切り替える。</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を押して離す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条件②：</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にカーソルを点灯かつ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CAN_[CO] 2Byte 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に変化</a:t>
            </a:r>
            <a:endPar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0" name="図 79"/>
          <p:cNvPicPr>
            <a:picLocks noChangeAspect="1"/>
          </p:cNvPicPr>
          <p:nvPr/>
        </p:nvPicPr>
        <p:blipFill rotWithShape="1">
          <a:blip r:embed="rId4">
            <a:extLst>
              <a:ext uri="{28A0092B-C50C-407E-A947-70E740481C1C}">
                <a14:useLocalDpi xmlns:a14="http://schemas.microsoft.com/office/drawing/2010/main" val="0"/>
              </a:ext>
            </a:extLst>
          </a:blip>
          <a:srcRect l="4262" r="90658" b="56971"/>
          <a:stretch/>
        </p:blipFill>
        <p:spPr>
          <a:xfrm rot="16200000">
            <a:off x="5031495" y="571755"/>
            <a:ext cx="390380" cy="1984233"/>
          </a:xfrm>
          <a:prstGeom prst="rect">
            <a:avLst/>
          </a:prstGeom>
        </p:spPr>
      </p:pic>
      <p:sp>
        <p:nvSpPr>
          <p:cNvPr id="82" name="Text Box 117"/>
          <p:cNvSpPr txBox="1">
            <a:spLocks noChangeArrowheads="1"/>
          </p:cNvSpPr>
          <p:nvPr/>
        </p:nvSpPr>
        <p:spPr bwMode="auto">
          <a:xfrm>
            <a:off x="3925415" y="1870648"/>
            <a:ext cx="1916093" cy="287375"/>
          </a:xfrm>
          <a:prstGeom prst="rect">
            <a:avLst/>
          </a:prstGeom>
          <a:solidFill>
            <a:srgbClr xmlns:mc="http://schemas.openxmlformats.org/markup-compatibility/2006" xmlns:a14="http://schemas.microsoft.com/office/drawing/2010/main" val="FFFFFF" mc:Ignorable="a14" a14:legacySpreadsheetColorIndex="65"/>
          </a:solid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アワーメータ：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CAN[HM]0-3Byte</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4262" r="90658" b="56971"/>
          <a:stretch/>
        </p:blipFill>
        <p:spPr>
          <a:xfrm rot="16200000">
            <a:off x="9719653" y="571755"/>
            <a:ext cx="390380" cy="1984233"/>
          </a:xfrm>
          <a:prstGeom prst="rect">
            <a:avLst/>
          </a:prstGeom>
        </p:spPr>
      </p:pic>
      <p:sp>
        <p:nvSpPr>
          <p:cNvPr id="2" name="正方形/長方形 1"/>
          <p:cNvSpPr/>
          <p:nvPr/>
        </p:nvSpPr>
        <p:spPr>
          <a:xfrm>
            <a:off x="8962573" y="1378561"/>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1</a:t>
            </a:r>
            <a:endParaRPr lang="ja-JP" altLang="en-US" sz="1801" dirty="0"/>
          </a:p>
        </p:txBody>
      </p:sp>
      <p:pic>
        <p:nvPicPr>
          <p:cNvPr id="84" name="図 83"/>
          <p:cNvPicPr>
            <a:picLocks noChangeAspect="1"/>
          </p:cNvPicPr>
          <p:nvPr/>
        </p:nvPicPr>
        <p:blipFill rotWithShape="1">
          <a:blip r:embed="rId4">
            <a:extLst>
              <a:ext uri="{28A0092B-C50C-407E-A947-70E740481C1C}">
                <a14:useLocalDpi xmlns:a14="http://schemas.microsoft.com/office/drawing/2010/main" val="0"/>
              </a:ext>
            </a:extLst>
          </a:blip>
          <a:srcRect l="4262" r="90658" b="56971"/>
          <a:stretch/>
        </p:blipFill>
        <p:spPr>
          <a:xfrm rot="16200000">
            <a:off x="5031496" y="2797826"/>
            <a:ext cx="390380" cy="1984233"/>
          </a:xfrm>
          <a:prstGeom prst="rect">
            <a:avLst/>
          </a:prstGeom>
        </p:spPr>
      </p:pic>
      <p:sp>
        <p:nvSpPr>
          <p:cNvPr id="85" name="正方形/長方形 84"/>
          <p:cNvSpPr/>
          <p:nvPr/>
        </p:nvSpPr>
        <p:spPr>
          <a:xfrm>
            <a:off x="4274416" y="3604633"/>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3</a:t>
            </a:r>
            <a:endParaRPr lang="ja-JP" altLang="en-US" sz="1801" dirty="0"/>
          </a:p>
        </p:txBody>
      </p:sp>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4262" r="90658" b="56971"/>
          <a:stretch/>
        </p:blipFill>
        <p:spPr>
          <a:xfrm rot="16200000">
            <a:off x="9759500" y="2797826"/>
            <a:ext cx="390380" cy="1984233"/>
          </a:xfrm>
          <a:prstGeom prst="rect">
            <a:avLst/>
          </a:prstGeom>
        </p:spPr>
      </p:pic>
      <p:sp>
        <p:nvSpPr>
          <p:cNvPr id="87" name="正方形/長方形 86"/>
          <p:cNvSpPr/>
          <p:nvPr/>
        </p:nvSpPr>
        <p:spPr>
          <a:xfrm>
            <a:off x="9002421" y="3604632"/>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2</a:t>
            </a:r>
            <a:endParaRPr lang="ja-JP" altLang="en-US" sz="1801" dirty="0"/>
          </a:p>
        </p:txBody>
      </p:sp>
      <p:cxnSp>
        <p:nvCxnSpPr>
          <p:cNvPr id="6" name="直線矢印コネクタ 5"/>
          <p:cNvCxnSpPr/>
          <p:nvPr/>
        </p:nvCxnSpPr>
        <p:spPr>
          <a:xfrm>
            <a:off x="6343650" y="1492454"/>
            <a:ext cx="248725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 Box 117"/>
          <p:cNvSpPr txBox="1">
            <a:spLocks noChangeArrowheads="1"/>
          </p:cNvSpPr>
          <p:nvPr/>
        </p:nvSpPr>
        <p:spPr bwMode="auto">
          <a:xfrm>
            <a:off x="8162926" y="1879495"/>
            <a:ext cx="2473616" cy="643999"/>
          </a:xfrm>
          <a:prstGeom prst="rect">
            <a:avLst/>
          </a:prstGeom>
          <a:solidFill>
            <a:srgbClr xmlns:mc="http://schemas.openxmlformats.org/markup-compatibility/2006" xmlns:a14="http://schemas.microsoft.com/office/drawing/2010/main" val="FFFFFF" mc:Ignorable="a14" a14:legacySpreadsheetColorIndex="65"/>
          </a:solid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トリップメータ１：</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CAN[TM1]0-3Byte</a:t>
            </a:r>
          </a:p>
          <a:p>
            <a:pPr>
              <a:lnSpc>
                <a:spcPts val="1100"/>
              </a:lnSpc>
              <a:defRPr sz="1000"/>
            </a:pP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D2</a:t>
            </a: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秒長押しでトリップメータ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クリア</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CAN[CLI] 1Byte_0-1bit </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回送信</a:t>
            </a:r>
          </a:p>
        </p:txBody>
      </p:sp>
      <p:sp>
        <p:nvSpPr>
          <p:cNvPr id="93" name="Text Box 117"/>
          <p:cNvSpPr txBox="1">
            <a:spLocks noChangeArrowheads="1"/>
          </p:cNvSpPr>
          <p:nvPr/>
        </p:nvSpPr>
        <p:spPr bwMode="auto">
          <a:xfrm>
            <a:off x="8162926" y="4046949"/>
            <a:ext cx="2473615" cy="764151"/>
          </a:xfrm>
          <a:prstGeom prst="rect">
            <a:avLst/>
          </a:prstGeom>
          <a:solidFill>
            <a:srgbClr xmlns:mc="http://schemas.openxmlformats.org/markup-compatibility/2006" xmlns:a14="http://schemas.microsoft.com/office/drawing/2010/main" val="FFFFFF" mc:Ignorable="a14" a14:legacySpreadsheetColorIndex="65"/>
          </a:solid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CAN[TM1]4-7Byte</a:t>
            </a:r>
          </a:p>
          <a:p>
            <a:pPr>
              <a:lnSpc>
                <a:spcPts val="1100"/>
              </a:lnSpc>
              <a:defRPr sz="1000"/>
            </a:pP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D2</a:t>
            </a: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秒長押しでトリップメータ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クリア</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CAN[CLI] 1Byte_2-3bit </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回送信</a:t>
            </a:r>
          </a:p>
        </p:txBody>
      </p:sp>
      <p:cxnSp>
        <p:nvCxnSpPr>
          <p:cNvPr id="94" name="直線矢印コネクタ 93"/>
          <p:cNvCxnSpPr/>
          <p:nvPr/>
        </p:nvCxnSpPr>
        <p:spPr>
          <a:xfrm flipH="1" flipV="1">
            <a:off x="6438900" y="3780061"/>
            <a:ext cx="2392001"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 Box 117"/>
          <p:cNvSpPr txBox="1">
            <a:spLocks noChangeArrowheads="1"/>
          </p:cNvSpPr>
          <p:nvPr/>
        </p:nvSpPr>
        <p:spPr bwMode="auto">
          <a:xfrm>
            <a:off x="3935171" y="4045796"/>
            <a:ext cx="2329547" cy="765304"/>
          </a:xfrm>
          <a:prstGeom prst="rect">
            <a:avLst/>
          </a:prstGeom>
          <a:solidFill>
            <a:srgbClr xmlns:mc="http://schemas.openxmlformats.org/markup-compatibility/2006" xmlns:a14="http://schemas.microsoft.com/office/drawing/2010/main" val="FFFFFF" mc:Ignorable="a14" a14:legacySpreadsheetColorIndex="65"/>
          </a:solidFill>
          <a:ln w="9525" algn="ctr">
            <a:solidFill>
              <a:srgbClr xmlns:mc="http://schemas.openxmlformats.org/markup-compatibility/2006" xmlns:a14="http://schemas.microsoft.com/office/drawing/2010/main" val="000000" mc:Ignorable="a14" a14:legacySpreadsheetColorIndex="64"/>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CAN[TM2]0-3Byte</a:t>
            </a:r>
          </a:p>
          <a:p>
            <a:pPr>
              <a:lnSpc>
                <a:spcPts val="1100"/>
              </a:lnSpc>
              <a:defRPr sz="1000"/>
            </a:pP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D2</a:t>
            </a:r>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秒長押しでトリップメータ</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クリア</a:t>
            </a:r>
            <a:endPar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CAN[CLI] 1Byte_4-5bit </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に</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en-US" altLang="ja-JP"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回送信</a:t>
            </a:r>
          </a:p>
        </p:txBody>
      </p:sp>
      <p:cxnSp>
        <p:nvCxnSpPr>
          <p:cNvPr id="99" name="直線矢印コネクタ 98"/>
          <p:cNvCxnSpPr/>
          <p:nvPr/>
        </p:nvCxnSpPr>
        <p:spPr>
          <a:xfrm flipV="1">
            <a:off x="6048753" y="1812142"/>
            <a:ext cx="0" cy="1692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 name="図 101"/>
          <p:cNvPicPr>
            <a:picLocks noChangeAspect="1"/>
          </p:cNvPicPr>
          <p:nvPr/>
        </p:nvPicPr>
        <p:blipFill rotWithShape="1">
          <a:blip r:embed="rId4">
            <a:extLst>
              <a:ext uri="{28A0092B-C50C-407E-A947-70E740481C1C}">
                <a14:useLocalDpi xmlns:a14="http://schemas.microsoft.com/office/drawing/2010/main" val="0"/>
              </a:ext>
            </a:extLst>
          </a:blip>
          <a:srcRect l="4206" t="2538" r="91506" b="91568"/>
          <a:stretch/>
        </p:blipFill>
        <p:spPr>
          <a:xfrm rot="16200000">
            <a:off x="4121867" y="5059110"/>
            <a:ext cx="329515" cy="271849"/>
          </a:xfrm>
          <a:prstGeom prst="rect">
            <a:avLst/>
          </a:prstGeom>
        </p:spPr>
      </p:pic>
      <p:sp>
        <p:nvSpPr>
          <p:cNvPr id="103" name="正方形/長方形 102"/>
          <p:cNvSpPr/>
          <p:nvPr/>
        </p:nvSpPr>
        <p:spPr>
          <a:xfrm>
            <a:off x="5683477" y="5030277"/>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1</a:t>
            </a:r>
            <a:endParaRPr lang="ja-JP" altLang="en-US" sz="1801" dirty="0"/>
          </a:p>
        </p:txBody>
      </p:sp>
      <p:sp>
        <p:nvSpPr>
          <p:cNvPr id="104" name="正方形/長方形 103"/>
          <p:cNvSpPr/>
          <p:nvPr/>
        </p:nvSpPr>
        <p:spPr>
          <a:xfrm>
            <a:off x="9447907" y="5045467"/>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3</a:t>
            </a:r>
            <a:endParaRPr lang="ja-JP" altLang="en-US" sz="1801" dirty="0"/>
          </a:p>
        </p:txBody>
      </p:sp>
      <p:sp>
        <p:nvSpPr>
          <p:cNvPr id="105" name="正方形/長方形 104"/>
          <p:cNvSpPr/>
          <p:nvPr/>
        </p:nvSpPr>
        <p:spPr>
          <a:xfrm>
            <a:off x="7465978" y="5045467"/>
            <a:ext cx="316062" cy="380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1" dirty="0"/>
              <a:t>2</a:t>
            </a:r>
            <a:endParaRPr lang="ja-JP" altLang="en-US" sz="1801" dirty="0"/>
          </a:p>
        </p:txBody>
      </p:sp>
      <p:sp>
        <p:nvSpPr>
          <p:cNvPr id="106" name="Text Box 106"/>
          <p:cNvSpPr txBox="1">
            <a:spLocks noChangeArrowheads="1"/>
          </p:cNvSpPr>
          <p:nvPr/>
        </p:nvSpPr>
        <p:spPr bwMode="auto">
          <a:xfrm>
            <a:off x="4465194" y="5045467"/>
            <a:ext cx="866775"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アワーメータ</a:t>
            </a:r>
          </a:p>
        </p:txBody>
      </p:sp>
      <p:sp>
        <p:nvSpPr>
          <p:cNvPr id="107" name="Text Box 106"/>
          <p:cNvSpPr txBox="1">
            <a:spLocks noChangeArrowheads="1"/>
          </p:cNvSpPr>
          <p:nvPr/>
        </p:nvSpPr>
        <p:spPr bwMode="auto">
          <a:xfrm>
            <a:off x="6048753" y="5033794"/>
            <a:ext cx="1211714"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トリップメータ１</a:t>
            </a:r>
          </a:p>
        </p:txBody>
      </p:sp>
      <p:sp>
        <p:nvSpPr>
          <p:cNvPr id="108" name="Text Box 106"/>
          <p:cNvSpPr txBox="1">
            <a:spLocks noChangeArrowheads="1"/>
          </p:cNvSpPr>
          <p:nvPr/>
        </p:nvSpPr>
        <p:spPr bwMode="auto">
          <a:xfrm>
            <a:off x="7900563" y="5038784"/>
            <a:ext cx="1211714"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トリップメータ２</a:t>
            </a:r>
          </a:p>
        </p:txBody>
      </p:sp>
      <p:sp>
        <p:nvSpPr>
          <p:cNvPr id="109" name="Text Box 106"/>
          <p:cNvSpPr txBox="1">
            <a:spLocks noChangeArrowheads="1"/>
          </p:cNvSpPr>
          <p:nvPr/>
        </p:nvSpPr>
        <p:spPr bwMode="auto">
          <a:xfrm>
            <a:off x="9882003" y="5033794"/>
            <a:ext cx="1211714"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トリップメータ３</a:t>
            </a:r>
          </a:p>
        </p:txBody>
      </p:sp>
      <p:sp>
        <p:nvSpPr>
          <p:cNvPr id="110" name="テキスト ボックス 59"/>
          <p:cNvSpPr txBox="1"/>
          <p:nvPr/>
        </p:nvSpPr>
        <p:spPr>
          <a:xfrm>
            <a:off x="3975415" y="5667835"/>
            <a:ext cx="8216587" cy="101746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アワーメータカウント中はアワーメータシンボルを点滅させる。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点滅条件：</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CAN[HM] 4Byte 0bit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点滅周期：１秒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 ,1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トリップメータシンボルはカウントしていても点滅させない。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1" name="直線矢印コネクタ 80"/>
          <p:cNvCxnSpPr/>
          <p:nvPr/>
        </p:nvCxnSpPr>
        <p:spPr>
          <a:xfrm>
            <a:off x="10744463" y="1812142"/>
            <a:ext cx="0" cy="1692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角丸四角形 53"/>
          <p:cNvSpPr/>
          <p:nvPr/>
        </p:nvSpPr>
        <p:spPr>
          <a:xfrm>
            <a:off x="171449" y="6124576"/>
            <a:ext cx="1682689" cy="228600"/>
          </a:xfrm>
          <a:prstGeom prst="roundRect">
            <a:avLst/>
          </a:prstGeom>
          <a:solidFill>
            <a:schemeClr val="bg1">
              <a:alpha val="82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36" name="直線矢印コネクタ 35"/>
          <p:cNvCxnSpPr/>
          <p:nvPr/>
        </p:nvCxnSpPr>
        <p:spPr>
          <a:xfrm>
            <a:off x="4235684" y="1144121"/>
            <a:ext cx="59564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813767" y="1012302"/>
            <a:ext cx="1454244" cy="261610"/>
          </a:xfrm>
          <a:prstGeom prst="rect">
            <a:avLst/>
          </a:prstGeom>
          <a:noFill/>
        </p:spPr>
        <p:txBody>
          <a:bodyPr wrap="none" rtlCol="0">
            <a:spAutoFit/>
          </a:bodyPr>
          <a:lstStyle/>
          <a:p>
            <a:pPr>
              <a:defRPr sz="1000"/>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：条件①または②　</a:t>
            </a:r>
            <a:endParaRPr lang="en-US" altLang="ja-JP" sz="1100" strike="sngStrike"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1866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76F40894-C439-3171-9946-E8EA90BBCB04}"/>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5" name="テキスト ボックス 4">
            <a:extLst>
              <a:ext uri="{FF2B5EF4-FFF2-40B4-BE49-F238E27FC236}">
                <a16:creationId xmlns:a16="http://schemas.microsoft.com/office/drawing/2014/main" id="{1865E598-6472-5ADC-19E9-74DAD6A669D0}"/>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8"/>
            <a:ext cx="10515600" cy="397160"/>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 name="テキスト ボックス 59"/>
          <p:cNvSpPr txBox="1"/>
          <p:nvPr/>
        </p:nvSpPr>
        <p:spPr>
          <a:xfrm>
            <a:off x="3975413" y="554523"/>
            <a:ext cx="8216587" cy="311260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日付は日付、時刻設定画面で設定している数字を表示する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年、月、日の表示順は日付、時刻設定画面で選択している並び順で表示する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・ＹＹＹＹ／ＭＭ／ＤＤ選択時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・ＭＭ／ＤＤ／ＹＹＹＹ選択時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・ＤＤ／ＭＭ／ＹＹＹＹ選択時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時刻は日付、時刻設定画面で設定している数字を表示する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図 40"/>
          <p:cNvPicPr>
            <a:picLocks noChangeAspect="1"/>
          </p:cNvPicPr>
          <p:nvPr/>
        </p:nvPicPr>
        <p:blipFill rotWithShape="1">
          <a:blip r:embed="rId5">
            <a:extLst>
              <a:ext uri="{28A0092B-C50C-407E-A947-70E740481C1C}">
                <a14:useLocalDpi xmlns:a14="http://schemas.microsoft.com/office/drawing/2010/main" val="0"/>
              </a:ext>
            </a:extLst>
          </a:blip>
          <a:srcRect l="4288" t="49830" r="91964" b="21101"/>
          <a:stretch/>
        </p:blipFill>
        <p:spPr>
          <a:xfrm rot="16200000">
            <a:off x="4877860" y="807425"/>
            <a:ext cx="337447" cy="1570436"/>
          </a:xfrm>
          <a:prstGeom prst="rect">
            <a:avLst/>
          </a:prstGeom>
        </p:spPr>
      </p:pic>
      <p:sp>
        <p:nvSpPr>
          <p:cNvPr id="3" name="テキスト ボックス 2"/>
          <p:cNvSpPr txBox="1"/>
          <p:nvPr/>
        </p:nvSpPr>
        <p:spPr>
          <a:xfrm>
            <a:off x="4261365" y="2075008"/>
            <a:ext cx="1570437" cy="380480"/>
          </a:xfrm>
          <a:prstGeom prst="rect">
            <a:avLst/>
          </a:prstGeom>
          <a:solidFill>
            <a:schemeClr val="tx1">
              <a:lumMod val="75000"/>
              <a:lumOff val="25000"/>
            </a:schemeClr>
          </a:solidFill>
        </p:spPr>
        <p:txBody>
          <a:bodyPr wrap="square" lIns="36000" tIns="36000" rIns="36000" bIns="36000" rtlCol="0">
            <a:spAutoFit/>
          </a:bodyPr>
          <a:lstStyle/>
          <a:p>
            <a:pPr algn="ctr"/>
            <a:r>
              <a:rPr lang="en-US" altLang="ja-JP" sz="20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07/22/2015</a:t>
            </a:r>
            <a:endParaRPr lang="ja-JP" altLang="en-US" sz="20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3" name="テキスト ボックス 42"/>
          <p:cNvSpPr txBox="1"/>
          <p:nvPr/>
        </p:nvSpPr>
        <p:spPr>
          <a:xfrm>
            <a:off x="4261365" y="2808676"/>
            <a:ext cx="1570437" cy="380480"/>
          </a:xfrm>
          <a:prstGeom prst="rect">
            <a:avLst/>
          </a:prstGeom>
          <a:solidFill>
            <a:schemeClr val="tx1">
              <a:lumMod val="75000"/>
              <a:lumOff val="25000"/>
            </a:schemeClr>
          </a:solidFill>
        </p:spPr>
        <p:txBody>
          <a:bodyPr wrap="square" lIns="36000" tIns="36000" rIns="36000" bIns="36000" rtlCol="0">
            <a:spAutoFit/>
          </a:bodyPr>
          <a:lstStyle/>
          <a:p>
            <a:pPr algn="ctr"/>
            <a:r>
              <a:rPr lang="en-US" altLang="ja-JP" sz="20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22/07/2015</a:t>
            </a:r>
            <a:endParaRPr lang="ja-JP" altLang="en-US" sz="20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1" name="Rectangle 1191"/>
          <p:cNvSpPr>
            <a:spLocks noChangeArrowheads="1"/>
          </p:cNvSpPr>
          <p:nvPr/>
        </p:nvSpPr>
        <p:spPr bwMode="auto">
          <a:xfrm>
            <a:off x="1893224" y="6119431"/>
            <a:ext cx="1693862" cy="237629"/>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Tree>
    <p:extLst>
      <p:ext uri="{BB962C8B-B14F-4D97-AF65-F5344CB8AC3E}">
        <p14:creationId xmlns:p14="http://schemas.microsoft.com/office/powerpoint/2010/main" val="266225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Text Box 1360"/>
          <p:cNvSpPr txBox="1">
            <a:spLocks noChangeArrowheads="1"/>
          </p:cNvSpPr>
          <p:nvPr/>
        </p:nvSpPr>
        <p:spPr bwMode="auto">
          <a:xfrm>
            <a:off x="272686" y="369947"/>
            <a:ext cx="11675474" cy="6488053"/>
          </a:xfrm>
          <a:prstGeom prst="rect">
            <a:avLst/>
          </a:prstGeom>
          <a:noFill/>
          <a:ln>
            <a:noFill/>
          </a:ln>
          <a:effectLst/>
          <a:extLst>
            <a:ext uri="{909E8E84-426E-40DD-AFC4-6F175D3DCCD1}">
              <a14:hiddenFill xmlns:a14="http://schemas.microsoft.com/office/drawing/2010/main">
                <a:solidFill>
                  <a:srgbClr xmlns:mc="http://schemas.openxmlformats.org/markup-compatibility/2006" val="FF99CC" mc:Ignorable="a14" a14:legacySpreadsheetColorIndex="4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機種判別</a:t>
            </a:r>
          </a:p>
          <a:p>
            <a:pPr>
              <a:lnSpc>
                <a:spcPts val="1200"/>
              </a:lnSpc>
              <a:defRPr sz="1000"/>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・機種判別の指定がある場合は機種タイプによって表示と参照</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 ID</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を変える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・機種タイプはCAN[MI] 4Byteの値で判断する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・電源</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ON</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時は前回受信した機種タイプを読み込んで表示する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・工場出荷時の機種タイプは </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『A14IW</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タイプ</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とする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・機種タイプが変化した場合は内部パラメータ</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流量設定、圧力設定等</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の初期化を行う</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機種タイプ表</a:t>
            </a: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001"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001"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縦横画面切替</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CAN[OPI2]1Byte_2-3bit</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が</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1or2</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の時、</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内蔵された加速度センサによりディスプレイが縦向きか、横向きかを検出し、向きに応じて縦画面と横画面を切り替える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CAN[OPI2]1Byte_2-3bit</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が</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0or3</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の時、</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CAN[OPI2]1Byte_2-3bit</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に</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0or3</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を受信した時の向き固定とする</a:t>
            </a:r>
            <a:endParaRPr lang="en-US" altLang="ja-JP" sz="1050" dirty="0">
              <a:latin typeface="Meiryo UI" panose="020B0604030504040204" pitchFamily="50" charset="-128"/>
              <a:ea typeface="Meiryo UI" panose="020B0604030504040204" pitchFamily="50" charset="-128"/>
              <a:cs typeface="Arial Unicode MS" panose="020B060402020202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縦画面表示の時 </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CAN[CLI2]0Byte_4-5bit</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に</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0</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を送信し続ける、横画面表示の時 </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CAN[CLI2]0Byte_4-5bit</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に</a:t>
            </a:r>
            <a:r>
              <a:rPr lang="en-US" altLang="ja-JP" sz="1050" dirty="0">
                <a:latin typeface="Meiryo UI" panose="020B0604030504040204" pitchFamily="50" charset="-128"/>
                <a:ea typeface="Meiryo UI" panose="020B0604030504040204" pitchFamily="50" charset="-128"/>
                <a:cs typeface="Arial Unicode MS" panose="020B0604020202020204" pitchFamily="50" charset="-128"/>
              </a:rPr>
              <a:t>1</a:t>
            </a:r>
            <a:r>
              <a:rPr lang="ja-JP" altLang="en-US" sz="1050" dirty="0">
                <a:latin typeface="Meiryo UI" panose="020B0604030504040204" pitchFamily="50" charset="-128"/>
                <a:ea typeface="Meiryo UI" panose="020B0604030504040204" pitchFamily="50" charset="-128"/>
                <a:cs typeface="Arial Unicode MS" panose="020B0604020202020204" pitchFamily="50" charset="-128"/>
              </a:rPr>
              <a:t>を送信し続ける</a:t>
            </a:r>
            <a:endParaRPr lang="en-US" altLang="ja-JP" sz="1050" dirty="0">
              <a:latin typeface="Meiryo UI" panose="020B0604030504040204" pitchFamily="50" charset="-128"/>
              <a:ea typeface="Meiryo UI" panose="020B0604030504040204" pitchFamily="50" charset="-128"/>
              <a:cs typeface="Arial Unicode MS" panose="020B060402020202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参照ＣＡＮ　ＩＤについて</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本仕様書に記載する</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 ID</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はすべて　スタートバイトは</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0Byte,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スタートビットは</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0bit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で表記する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機能・警告アイコンの拡大表示について</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・アイコンの拡大表示のサイズは通常状態より  </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倍の大きさ</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・アイコンが通常状態から拡大状態に遷移する時間は０．２秒</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800" b="1" dirty="0">
                <a:latin typeface="Meiryo UI" panose="020B0604030504040204" pitchFamily="50" charset="-128"/>
                <a:ea typeface="Meiryo UI" panose="020B0604030504040204" pitchFamily="50" charset="-128"/>
                <a:cs typeface="Meiryo UI" panose="020B0604030504040204" pitchFamily="50" charset="-128"/>
              </a:rPr>
              <a:t>メニュー画面に使用されるアイコンの拡大表示について</a:t>
            </a:r>
            <a:endParaRPr lang="en-US" altLang="ja-JP" sz="1800"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・アイコンの拡大表示のサイズは</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個別に表記が無い限り</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、通常状態より</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1.5</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倍の大きさ</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801" b="1" dirty="0">
                <a:latin typeface="Meiryo UI" panose="020B0604030504040204" pitchFamily="50" charset="-128"/>
                <a:ea typeface="Meiryo UI" panose="020B0604030504040204" pitchFamily="50" charset="-128"/>
                <a:cs typeface="Meiryo UI" panose="020B0604030504040204" pitchFamily="50" charset="-128"/>
              </a:rPr>
              <a:t>起動時</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起動時に</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CAN[PGN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REQ]</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を送信する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ID: 18EAE4CE , 0-2Byte:FEDA(Main controller)</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ID: 18EAE3CE , 0-2Byte:FEDA(Sub controller)</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ID: 18EAE2CE , 0-2Byte:FEDA(Undercarriage controller)</a:t>
            </a:r>
          </a:p>
          <a:p>
            <a:pPr>
              <a:defRPr sz="1000"/>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ACC_ON</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時にブザーを</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0.5</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秒間鳴動させる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タイトル 1"/>
          <p:cNvSpPr>
            <a:spLocks noGrp="1"/>
          </p:cNvSpPr>
          <p:nvPr>
            <p:ph type="title"/>
          </p:nvPr>
        </p:nvSpPr>
        <p:spPr>
          <a:xfrm>
            <a:off x="228602" y="93984"/>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基本仕様①</a:t>
            </a:r>
          </a:p>
        </p:txBody>
      </p:sp>
      <p:graphicFrame>
        <p:nvGraphicFramePr>
          <p:cNvPr id="2" name="表 1"/>
          <p:cNvGraphicFramePr>
            <a:graphicFrameLocks noGrp="1"/>
          </p:cNvGraphicFramePr>
          <p:nvPr>
            <p:extLst>
              <p:ext uri="{D42A27DB-BD31-4B8C-83A1-F6EECF244321}">
                <p14:modId xmlns:p14="http://schemas.microsoft.com/office/powerpoint/2010/main" val="1043909728"/>
              </p:ext>
            </p:extLst>
          </p:nvPr>
        </p:nvGraphicFramePr>
        <p:xfrm>
          <a:off x="376235" y="1817019"/>
          <a:ext cx="10146396" cy="1127760"/>
        </p:xfrm>
        <a:graphic>
          <a:graphicData uri="http://schemas.openxmlformats.org/drawingml/2006/table">
            <a:tbl>
              <a:tblPr firstRow="1" bandRow="1">
                <a:tableStyleId>{5C22544A-7EE6-4342-B048-85BDC9FD1C3A}</a:tableStyleId>
              </a:tblPr>
              <a:tblGrid>
                <a:gridCol w="845533">
                  <a:extLst>
                    <a:ext uri="{9D8B030D-6E8A-4147-A177-3AD203B41FA5}">
                      <a16:colId xmlns:a16="http://schemas.microsoft.com/office/drawing/2014/main" val="20000"/>
                    </a:ext>
                  </a:extLst>
                </a:gridCol>
                <a:gridCol w="845533">
                  <a:extLst>
                    <a:ext uri="{9D8B030D-6E8A-4147-A177-3AD203B41FA5}">
                      <a16:colId xmlns:a16="http://schemas.microsoft.com/office/drawing/2014/main" val="20001"/>
                    </a:ext>
                  </a:extLst>
                </a:gridCol>
                <a:gridCol w="845533">
                  <a:extLst>
                    <a:ext uri="{9D8B030D-6E8A-4147-A177-3AD203B41FA5}">
                      <a16:colId xmlns:a16="http://schemas.microsoft.com/office/drawing/2014/main" val="20002"/>
                    </a:ext>
                  </a:extLst>
                </a:gridCol>
                <a:gridCol w="845533">
                  <a:extLst>
                    <a:ext uri="{9D8B030D-6E8A-4147-A177-3AD203B41FA5}">
                      <a16:colId xmlns:a16="http://schemas.microsoft.com/office/drawing/2014/main" val="20003"/>
                    </a:ext>
                  </a:extLst>
                </a:gridCol>
                <a:gridCol w="845533">
                  <a:extLst>
                    <a:ext uri="{9D8B030D-6E8A-4147-A177-3AD203B41FA5}">
                      <a16:colId xmlns:a16="http://schemas.microsoft.com/office/drawing/2014/main" val="20004"/>
                    </a:ext>
                  </a:extLst>
                </a:gridCol>
                <a:gridCol w="845533">
                  <a:extLst>
                    <a:ext uri="{9D8B030D-6E8A-4147-A177-3AD203B41FA5}">
                      <a16:colId xmlns:a16="http://schemas.microsoft.com/office/drawing/2014/main" val="20005"/>
                    </a:ext>
                  </a:extLst>
                </a:gridCol>
                <a:gridCol w="845533">
                  <a:extLst>
                    <a:ext uri="{9D8B030D-6E8A-4147-A177-3AD203B41FA5}">
                      <a16:colId xmlns:a16="http://schemas.microsoft.com/office/drawing/2014/main" val="20006"/>
                    </a:ext>
                  </a:extLst>
                </a:gridCol>
                <a:gridCol w="845533">
                  <a:extLst>
                    <a:ext uri="{9D8B030D-6E8A-4147-A177-3AD203B41FA5}">
                      <a16:colId xmlns:a16="http://schemas.microsoft.com/office/drawing/2014/main" val="20007"/>
                    </a:ext>
                  </a:extLst>
                </a:gridCol>
                <a:gridCol w="845533">
                  <a:extLst>
                    <a:ext uri="{9D8B030D-6E8A-4147-A177-3AD203B41FA5}">
                      <a16:colId xmlns:a16="http://schemas.microsoft.com/office/drawing/2014/main" val="20008"/>
                    </a:ext>
                  </a:extLst>
                </a:gridCol>
                <a:gridCol w="845533">
                  <a:extLst>
                    <a:ext uri="{9D8B030D-6E8A-4147-A177-3AD203B41FA5}">
                      <a16:colId xmlns:a16="http://schemas.microsoft.com/office/drawing/2014/main" val="20009"/>
                    </a:ext>
                  </a:extLst>
                </a:gridCol>
                <a:gridCol w="845533">
                  <a:extLst>
                    <a:ext uri="{9D8B030D-6E8A-4147-A177-3AD203B41FA5}">
                      <a16:colId xmlns:a16="http://schemas.microsoft.com/office/drawing/2014/main" val="20010"/>
                    </a:ext>
                  </a:extLst>
                </a:gridCol>
                <a:gridCol w="845533">
                  <a:extLst>
                    <a:ext uri="{9D8B030D-6E8A-4147-A177-3AD203B41FA5}">
                      <a16:colId xmlns:a16="http://schemas.microsoft.com/office/drawing/2014/main" val="20011"/>
                    </a:ext>
                  </a:extLst>
                </a:gridCol>
              </a:tblGrid>
              <a:tr h="0">
                <a:tc>
                  <a:txBody>
                    <a:bodyPr/>
                    <a:lstStyle/>
                    <a:p>
                      <a:pPr algn="ctr"/>
                      <a:r>
                        <a:rPr kumimoji="1" lang="en-US" altLang="ja-JP" sz="1000" dirty="0"/>
                        <a:t>CAN[MI] 4Byte</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CAN[MI] 4Byte</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CAN[MI] 4Byte</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CAN[MI] 4Byte</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CAN[MI] 4Byte</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CAN[MI] 4Byte</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ja-JP" altLang="en-US" sz="1000" dirty="0"/>
                        <a:t>タイプ</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kumimoji="1" lang="en-US" altLang="ja-JP" sz="1000" dirty="0"/>
                        <a:t>0</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A14FW</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3</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A14H</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6</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C9-3</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9</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L5E</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12</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F10E</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15</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A13AW</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1</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A12A</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4</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A25E</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7</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A14GW</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10</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A13A</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13</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J7B</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2</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A12B</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1" lang="en-US" altLang="ja-JP" sz="1000" dirty="0"/>
                        <a:t>5</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L9EV</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8</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A25F</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11</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L6F</a:t>
                      </a:r>
                      <a:endParaRPr kumimoji="1" lang="ja-JP" altLang="en-US" sz="1000" dirty="0"/>
                    </a:p>
                  </a:txBody>
                  <a:tcPr>
                    <a:lnL w="12700" cap="flat" cmpd="sng" algn="ctr">
                      <a:solidFill>
                        <a:schemeClr val="accent5"/>
                      </a:solidFill>
                      <a:prstDash val="solid"/>
                      <a:round/>
                      <a:headEnd type="none" w="med" len="med"/>
                      <a:tailEnd type="none" w="med" len="med"/>
                    </a:lnL>
                    <a:lnR w="28575"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14</a:t>
                      </a:r>
                      <a:endParaRPr kumimoji="1" lang="ja-JP" altLang="en-US" sz="1000" dirty="0"/>
                    </a:p>
                  </a:txBody>
                  <a:tcPr>
                    <a:lnL w="28575"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kumimoji="1" lang="en-US" altLang="ja-JP" sz="1000" dirty="0"/>
                        <a:t>A14IW</a:t>
                      </a: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endParaRPr kumimoji="1" lang="ja-JP" alt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4" name="グループ化 3"/>
          <p:cNvGrpSpPr/>
          <p:nvPr/>
        </p:nvGrpSpPr>
        <p:grpSpPr>
          <a:xfrm>
            <a:off x="4240824" y="4385926"/>
            <a:ext cx="1768238" cy="699294"/>
            <a:chOff x="4176169" y="4232927"/>
            <a:chExt cx="1768238" cy="699294"/>
          </a:xfrm>
        </p:grpSpPr>
        <p:pic>
          <p:nvPicPr>
            <p:cNvPr id="7" name="図 6"/>
            <p:cNvPicPr preferRelativeResize="0">
              <a:picLocks/>
            </p:cNvPicPr>
            <p:nvPr/>
          </p:nvPicPr>
          <p:blipFill rotWithShape="1">
            <a:blip r:embed="rId4">
              <a:extLst>
                <a:ext uri="{28A0092B-C50C-407E-A947-70E740481C1C}">
                  <a14:useLocalDpi xmlns:a14="http://schemas.microsoft.com/office/drawing/2010/main" val="0"/>
                </a:ext>
              </a:extLst>
            </a:blip>
            <a:srcRect l="5516" t="81161" r="89048" b="9592"/>
            <a:stretch/>
          </p:blipFill>
          <p:spPr>
            <a:xfrm rot="5400000">
              <a:off x="4169123" y="4501633"/>
              <a:ext cx="437632" cy="423540"/>
            </a:xfrm>
            <a:prstGeom prst="rect">
              <a:avLst/>
            </a:prstGeom>
          </p:spPr>
        </p:pic>
        <p:pic>
          <p:nvPicPr>
            <p:cNvPr id="8" name="図 7"/>
            <p:cNvPicPr preferRelativeResize="0">
              <a:picLocks/>
            </p:cNvPicPr>
            <p:nvPr/>
          </p:nvPicPr>
          <p:blipFill rotWithShape="1">
            <a:blip r:embed="rId5" cstate="print">
              <a:extLst>
                <a:ext uri="{28A0092B-C50C-407E-A947-70E740481C1C}">
                  <a14:useLocalDpi xmlns:a14="http://schemas.microsoft.com/office/drawing/2010/main" val="0"/>
                </a:ext>
              </a:extLst>
            </a:blip>
            <a:srcRect l="31550" t="26392" r="40209" b="26873"/>
            <a:stretch/>
          </p:blipFill>
          <p:spPr>
            <a:xfrm rot="5400000">
              <a:off x="4624606" y="4513774"/>
              <a:ext cx="437633" cy="399261"/>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5063" y="4494587"/>
              <a:ext cx="328281" cy="420672"/>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38407" y="4489204"/>
              <a:ext cx="306000" cy="408000"/>
            </a:xfrm>
            <a:prstGeom prst="rect">
              <a:avLst/>
            </a:prstGeom>
            <a:noFill/>
          </p:spPr>
        </p:pic>
        <p:sp>
          <p:nvSpPr>
            <p:cNvPr id="3" name="テキスト ボックス 2"/>
            <p:cNvSpPr txBox="1"/>
            <p:nvPr/>
          </p:nvSpPr>
          <p:spPr>
            <a:xfrm>
              <a:off x="4226964" y="4232927"/>
              <a:ext cx="1632178" cy="276999"/>
            </a:xfrm>
            <a:prstGeom prst="rect">
              <a:avLst/>
            </a:prstGeom>
            <a:noFill/>
          </p:spPr>
          <p:txBody>
            <a:bodyPr wrap="none" rtlCol="0">
              <a:spAutoFit/>
            </a:bodyPr>
            <a:lstStyle/>
            <a:p>
              <a:r>
                <a:rPr kumimoji="1" lang="ja-JP" altLang="en-US" sz="1200" dirty="0">
                  <a:latin typeface="+mn-ea"/>
                </a:rPr>
                <a:t>例）機能・警告アイコン</a:t>
              </a:r>
            </a:p>
          </p:txBody>
        </p:sp>
      </p:grpSp>
      <p:grpSp>
        <p:nvGrpSpPr>
          <p:cNvPr id="5" name="グループ化 4"/>
          <p:cNvGrpSpPr/>
          <p:nvPr/>
        </p:nvGrpSpPr>
        <p:grpSpPr>
          <a:xfrm>
            <a:off x="5749451" y="5239260"/>
            <a:ext cx="2534668" cy="801913"/>
            <a:chOff x="5749451" y="4957883"/>
            <a:chExt cx="2534668" cy="801913"/>
          </a:xfrm>
        </p:grpSpPr>
        <p:pic>
          <p:nvPicPr>
            <p:cNvPr id="12" name="図 11"/>
            <p:cNvPicPr>
              <a:picLocks noChangeAspect="1"/>
            </p:cNvPicPr>
            <p:nvPr/>
          </p:nvPicPr>
          <p:blipFill rotWithShape="1">
            <a:blip r:embed="rId8">
              <a:extLst>
                <a:ext uri="{28A0092B-C50C-407E-A947-70E740481C1C}">
                  <a14:useLocalDpi xmlns:a14="http://schemas.microsoft.com/office/drawing/2010/main" val="0"/>
                </a:ext>
              </a:extLst>
            </a:blip>
            <a:srcRect l="61194" t="12792" r="29404" b="68514"/>
            <a:stretch/>
          </p:blipFill>
          <p:spPr>
            <a:xfrm rot="16200000">
              <a:off x="5797801" y="5210368"/>
              <a:ext cx="501078" cy="597778"/>
            </a:xfrm>
            <a:prstGeom prst="rect">
              <a:avLst/>
            </a:prstGeom>
          </p:spPr>
        </p:pic>
        <p:pic>
          <p:nvPicPr>
            <p:cNvPr id="13" name="図 12"/>
            <p:cNvPicPr>
              <a:picLocks noChangeAspect="1"/>
            </p:cNvPicPr>
            <p:nvPr/>
          </p:nvPicPr>
          <p:blipFill rotWithShape="1">
            <a:blip r:embed="rId9">
              <a:extLst>
                <a:ext uri="{28A0092B-C50C-407E-A947-70E740481C1C}">
                  <a14:useLocalDpi xmlns:a14="http://schemas.microsoft.com/office/drawing/2010/main" val="0"/>
                </a:ext>
              </a:extLst>
            </a:blip>
            <a:srcRect l="19283" t="76309" r="72366" b="9602"/>
            <a:stretch/>
          </p:blipFill>
          <p:spPr>
            <a:xfrm rot="5400000">
              <a:off x="6441747" y="5255664"/>
              <a:ext cx="494807" cy="500915"/>
            </a:xfrm>
            <a:prstGeom prst="rect">
              <a:avLst/>
            </a:prstGeom>
          </p:spPr>
        </p:pic>
        <p:pic>
          <p:nvPicPr>
            <p:cNvPr id="14" name="図 13"/>
            <p:cNvPicPr>
              <a:picLocks noChangeAspect="1"/>
            </p:cNvPicPr>
            <p:nvPr/>
          </p:nvPicPr>
          <p:blipFill rotWithShape="1">
            <a:blip r:embed="rId10">
              <a:extLst>
                <a:ext uri="{28A0092B-C50C-407E-A947-70E740481C1C}">
                  <a14:useLocalDpi xmlns:a14="http://schemas.microsoft.com/office/drawing/2010/main" val="0"/>
                </a:ext>
              </a:extLst>
            </a:blip>
            <a:srcRect l="2300" t="7214" r="89164" b="75878"/>
            <a:stretch/>
          </p:blipFill>
          <p:spPr>
            <a:xfrm rot="5400000">
              <a:off x="7078245" y="5197156"/>
              <a:ext cx="500589" cy="594936"/>
            </a:xfrm>
            <a:prstGeom prst="rect">
              <a:avLst/>
            </a:prstGeom>
          </p:spPr>
        </p:pic>
        <p:sp>
          <p:nvSpPr>
            <p:cNvPr id="15" name="テキスト ボックス 14"/>
            <p:cNvSpPr txBox="1"/>
            <p:nvPr/>
          </p:nvSpPr>
          <p:spPr>
            <a:xfrm>
              <a:off x="5749451" y="4957883"/>
              <a:ext cx="2534668" cy="276999"/>
            </a:xfrm>
            <a:prstGeom prst="rect">
              <a:avLst/>
            </a:prstGeom>
            <a:noFill/>
          </p:spPr>
          <p:txBody>
            <a:bodyPr wrap="none" rtlCol="0">
              <a:spAutoFit/>
            </a:bodyPr>
            <a:lstStyle/>
            <a:p>
              <a:r>
                <a:rPr kumimoji="1" lang="ja-JP" altLang="en-US" sz="1200" dirty="0">
                  <a:latin typeface="+mn-ea"/>
                </a:rPr>
                <a:t>例）メニュー</a:t>
              </a:r>
              <a:r>
                <a:rPr lang="ja-JP" altLang="en-US" sz="1200" dirty="0">
                  <a:latin typeface="+mn-ea"/>
                </a:rPr>
                <a:t>画面に使用される</a:t>
              </a:r>
              <a:r>
                <a:rPr kumimoji="1" lang="ja-JP" altLang="en-US" sz="1200" dirty="0">
                  <a:latin typeface="+mn-ea"/>
                </a:rPr>
                <a:t>アイコン</a:t>
              </a:r>
            </a:p>
          </p:txBody>
        </p:sp>
      </p:grpSp>
      <p:sp>
        <p:nvSpPr>
          <p:cNvPr id="11" name="テキスト ボックス 10">
            <a:extLst>
              <a:ext uri="{FF2B5EF4-FFF2-40B4-BE49-F238E27FC236}">
                <a16:creationId xmlns:a16="http://schemas.microsoft.com/office/drawing/2014/main" id="{844E07A9-600C-A0F8-227C-F4AA0DC1D4F8}"/>
              </a:ext>
            </a:extLst>
          </p:cNvPr>
          <p:cNvSpPr txBox="1"/>
          <p:nvPr/>
        </p:nvSpPr>
        <p:spPr>
          <a:xfrm>
            <a:off x="68828" y="1116873"/>
            <a:ext cx="428322" cy="276999"/>
          </a:xfrm>
          <a:prstGeom prst="rect">
            <a:avLst/>
          </a:prstGeom>
          <a:noFill/>
        </p:spPr>
        <p:txBody>
          <a:bodyPr wrap="square" rtlCol="0">
            <a:spAutoFit/>
          </a:bodyPr>
          <a:lstStyle/>
          <a:p>
            <a:r>
              <a:rPr kumimoji="1" lang="en-US" altLang="ja-JP" sz="1200" dirty="0">
                <a:solidFill>
                  <a:srgbClr val="FF0000"/>
                </a:solidFill>
              </a:rPr>
              <a:t>Δ</a:t>
            </a:r>
            <a:r>
              <a:rPr lang="en-US" altLang="ja-JP" sz="1200" dirty="0">
                <a:solidFill>
                  <a:srgbClr val="FF0000"/>
                </a:solidFill>
              </a:rPr>
              <a:t>4</a:t>
            </a:r>
            <a:endParaRPr kumimoji="1" lang="en-US" altLang="ja-JP" sz="1200" dirty="0">
              <a:solidFill>
                <a:srgbClr val="FF0000"/>
              </a:solidFill>
            </a:endParaRPr>
          </a:p>
        </p:txBody>
      </p:sp>
      <p:sp>
        <p:nvSpPr>
          <p:cNvPr id="16" name="テキスト ボックス 15">
            <a:extLst>
              <a:ext uri="{FF2B5EF4-FFF2-40B4-BE49-F238E27FC236}">
                <a16:creationId xmlns:a16="http://schemas.microsoft.com/office/drawing/2014/main" id="{61863383-444F-D200-B898-637E786681E8}"/>
              </a:ext>
            </a:extLst>
          </p:cNvPr>
          <p:cNvSpPr txBox="1"/>
          <p:nvPr/>
        </p:nvSpPr>
        <p:spPr>
          <a:xfrm>
            <a:off x="68828" y="654153"/>
            <a:ext cx="349776" cy="276999"/>
          </a:xfrm>
          <a:prstGeom prst="rect">
            <a:avLst/>
          </a:prstGeom>
          <a:noFill/>
        </p:spPr>
        <p:txBody>
          <a:bodyPr wrap="none" rtlCol="0">
            <a:spAutoFit/>
          </a:bodyPr>
          <a:lstStyle/>
          <a:p>
            <a:r>
              <a:rPr kumimoji="1" lang="en-US" altLang="ja-JP" sz="1200" dirty="0">
                <a:solidFill>
                  <a:srgbClr val="FF0000"/>
                </a:solidFill>
              </a:rPr>
              <a:t>Δ4</a:t>
            </a:r>
          </a:p>
        </p:txBody>
      </p:sp>
      <p:sp>
        <p:nvSpPr>
          <p:cNvPr id="17" name="テキスト ボックス 16">
            <a:extLst>
              <a:ext uri="{FF2B5EF4-FFF2-40B4-BE49-F238E27FC236}">
                <a16:creationId xmlns:a16="http://schemas.microsoft.com/office/drawing/2014/main" id="{C4190CA9-F79D-8D70-F298-358F560A69A0}"/>
              </a:ext>
            </a:extLst>
          </p:cNvPr>
          <p:cNvSpPr txBox="1"/>
          <p:nvPr/>
        </p:nvSpPr>
        <p:spPr>
          <a:xfrm>
            <a:off x="68828" y="1271113"/>
            <a:ext cx="428322" cy="276999"/>
          </a:xfrm>
          <a:prstGeom prst="rect">
            <a:avLst/>
          </a:prstGeom>
          <a:noFill/>
        </p:spPr>
        <p:txBody>
          <a:bodyPr wrap="square" rtlCol="0">
            <a:spAutoFit/>
          </a:bodyPr>
          <a:lstStyle/>
          <a:p>
            <a:r>
              <a:rPr kumimoji="1" lang="en-US" altLang="ja-JP" sz="1200" dirty="0">
                <a:solidFill>
                  <a:srgbClr val="FF0000"/>
                </a:solidFill>
              </a:rPr>
              <a:t>Δ4</a:t>
            </a:r>
          </a:p>
        </p:txBody>
      </p:sp>
      <p:sp>
        <p:nvSpPr>
          <p:cNvPr id="18" name="テキスト ボックス 17">
            <a:extLst>
              <a:ext uri="{FF2B5EF4-FFF2-40B4-BE49-F238E27FC236}">
                <a16:creationId xmlns:a16="http://schemas.microsoft.com/office/drawing/2014/main" id="{E191EFB1-0167-7F62-F80E-9B50ED31C818}"/>
              </a:ext>
            </a:extLst>
          </p:cNvPr>
          <p:cNvSpPr txBox="1"/>
          <p:nvPr/>
        </p:nvSpPr>
        <p:spPr>
          <a:xfrm>
            <a:off x="68828" y="962633"/>
            <a:ext cx="428322" cy="276999"/>
          </a:xfrm>
          <a:prstGeom prst="rect">
            <a:avLst/>
          </a:prstGeom>
          <a:noFill/>
        </p:spPr>
        <p:txBody>
          <a:bodyPr wrap="square" rtlCol="0">
            <a:spAutoFit/>
          </a:bodyPr>
          <a:lstStyle/>
          <a:p>
            <a:r>
              <a:rPr kumimoji="1" lang="en-US" altLang="ja-JP" sz="1200" dirty="0">
                <a:solidFill>
                  <a:srgbClr val="FF0000"/>
                </a:solidFill>
              </a:rPr>
              <a:t>Δ</a:t>
            </a:r>
            <a:r>
              <a:rPr lang="en-US" altLang="ja-JP" sz="1200" dirty="0">
                <a:solidFill>
                  <a:srgbClr val="FF0000"/>
                </a:solidFill>
              </a:rPr>
              <a:t>4</a:t>
            </a:r>
            <a:endParaRPr kumimoji="1" lang="en-US" altLang="ja-JP" sz="1200" dirty="0">
              <a:solidFill>
                <a:srgbClr val="FF0000"/>
              </a:solidFill>
            </a:endParaRPr>
          </a:p>
        </p:txBody>
      </p:sp>
      <p:sp>
        <p:nvSpPr>
          <p:cNvPr id="19" name="テキスト ボックス 18">
            <a:extLst>
              <a:ext uri="{FF2B5EF4-FFF2-40B4-BE49-F238E27FC236}">
                <a16:creationId xmlns:a16="http://schemas.microsoft.com/office/drawing/2014/main" id="{3A9E718F-6AA1-7ED5-3E6B-555B79633035}"/>
              </a:ext>
            </a:extLst>
          </p:cNvPr>
          <p:cNvSpPr txBox="1"/>
          <p:nvPr/>
        </p:nvSpPr>
        <p:spPr>
          <a:xfrm>
            <a:off x="68828" y="808393"/>
            <a:ext cx="428322" cy="276999"/>
          </a:xfrm>
          <a:prstGeom prst="rect">
            <a:avLst/>
          </a:prstGeom>
          <a:noFill/>
        </p:spPr>
        <p:txBody>
          <a:bodyPr wrap="square" rtlCol="0">
            <a:spAutoFit/>
          </a:bodyPr>
          <a:lstStyle/>
          <a:p>
            <a:r>
              <a:rPr kumimoji="1" lang="en-US" altLang="ja-JP" sz="1200" dirty="0">
                <a:solidFill>
                  <a:srgbClr val="FF0000"/>
                </a:solidFill>
              </a:rPr>
              <a:t>Δ</a:t>
            </a:r>
            <a:r>
              <a:rPr lang="en-US" altLang="ja-JP" sz="1200" dirty="0">
                <a:solidFill>
                  <a:srgbClr val="FF0000"/>
                </a:solidFill>
              </a:rPr>
              <a:t>4</a:t>
            </a:r>
            <a:endParaRPr kumimoji="1" lang="en-US" altLang="ja-JP" sz="1200" dirty="0">
              <a:solidFill>
                <a:srgbClr val="FF0000"/>
              </a:solidFill>
            </a:endParaRPr>
          </a:p>
        </p:txBody>
      </p:sp>
    </p:spTree>
    <p:extLst>
      <p:ext uri="{BB962C8B-B14F-4D97-AF65-F5344CB8AC3E}">
        <p14:creationId xmlns:p14="http://schemas.microsoft.com/office/powerpoint/2010/main" val="2869491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140F8EA4-C08E-06FE-4052-F9DA7CD6179B}"/>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7F69E03D-1E90-0C83-21B9-85EE2B7DDB38}"/>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8"/>
            <a:ext cx="10515600" cy="397160"/>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エンジン実回転数</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0" name="テキスト ボックス 59"/>
          <p:cNvSpPr txBox="1"/>
          <p:nvPr/>
        </p:nvSpPr>
        <p:spPr>
          <a:xfrm>
            <a:off x="3975413" y="768707"/>
            <a:ext cx="8216587" cy="537415"/>
          </a:xfrm>
          <a:prstGeom prst="rect">
            <a:avLst/>
          </a:prstGeom>
          <a:noFill/>
        </p:spPr>
        <p:style>
          <a:lnRef idx="0">
            <a:scrgbClr r="0" g="0" b="0"/>
          </a:lnRef>
          <a:fillRef idx="0">
            <a:scrgbClr r="0" g="0" b="0"/>
          </a:fillRef>
          <a:effectRef idx="0">
            <a:scrgbClr r="0" g="0" b="0"/>
          </a:effectRef>
          <a:fontRef idx="minor">
            <a:schemeClr val="tx1"/>
          </a:fontRef>
        </p:style>
        <p:txBody>
          <a:bodyPr wrap="square" spcCol="108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ＣＡＮデータ受信無し、またはＣＡＮデータがＦＦの場合は「Ｎ／Ａ」を表示すること</a:t>
            </a:r>
          </a:p>
        </p:txBody>
      </p:sp>
      <p:pic>
        <p:nvPicPr>
          <p:cNvPr id="58" name="図 57"/>
          <p:cNvPicPr>
            <a:picLocks noChangeAspect="1"/>
          </p:cNvPicPr>
          <p:nvPr/>
        </p:nvPicPr>
        <p:blipFill rotWithShape="1">
          <a:blip r:embed="rId5">
            <a:extLst>
              <a:ext uri="{28A0092B-C50C-407E-A947-70E740481C1C}">
                <a14:useLocalDpi xmlns:a14="http://schemas.microsoft.com/office/drawing/2010/main" val="0"/>
              </a:ext>
            </a:extLst>
          </a:blip>
          <a:srcRect l="59795" t="39893" r="6644" b="54542"/>
          <a:stretch/>
        </p:blipFill>
        <p:spPr>
          <a:xfrm>
            <a:off x="3866578" y="1266825"/>
            <a:ext cx="3067623" cy="847724"/>
          </a:xfrm>
          <a:prstGeom prst="rect">
            <a:avLst/>
          </a:prstGeom>
        </p:spPr>
      </p:pic>
      <p:sp>
        <p:nvSpPr>
          <p:cNvPr id="5" name="テキスト ボックス 4"/>
          <p:cNvSpPr txBox="1"/>
          <p:nvPr/>
        </p:nvSpPr>
        <p:spPr>
          <a:xfrm>
            <a:off x="7236584" y="1453390"/>
            <a:ext cx="2238113" cy="461665"/>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エンジン実回転数　参照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 ID</a:t>
            </a: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CAN[EEC1] 3-4Byte</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Rectangle 1191"/>
          <p:cNvSpPr>
            <a:spLocks noChangeArrowheads="1"/>
          </p:cNvSpPr>
          <p:nvPr/>
        </p:nvSpPr>
        <p:spPr bwMode="auto">
          <a:xfrm>
            <a:off x="2482870" y="3253524"/>
            <a:ext cx="1111888" cy="346926"/>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Tree>
    <p:extLst>
      <p:ext uri="{BB962C8B-B14F-4D97-AF65-F5344CB8AC3E}">
        <p14:creationId xmlns:p14="http://schemas.microsoft.com/office/powerpoint/2010/main" val="1522249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6F8025A1-82E3-8916-C0D7-98341E07931D}"/>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4" name="テキスト ボックス 3">
            <a:extLst>
              <a:ext uri="{FF2B5EF4-FFF2-40B4-BE49-F238E27FC236}">
                <a16:creationId xmlns:a16="http://schemas.microsoft.com/office/drawing/2014/main" id="{1E6C5666-6ACD-51E9-9BB8-2311B6EF4F80}"/>
              </a:ext>
            </a:extLst>
          </p:cNvPr>
          <p:cNvSpPr txBox="1"/>
          <p:nvPr/>
        </p:nvSpPr>
        <p:spPr>
          <a:xfrm>
            <a:off x="1147825" y="6886575"/>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0" name="Rectangle 1191"/>
          <p:cNvSpPr>
            <a:spLocks noChangeArrowheads="1"/>
          </p:cNvSpPr>
          <p:nvPr/>
        </p:nvSpPr>
        <p:spPr bwMode="auto">
          <a:xfrm>
            <a:off x="153829" y="3174116"/>
            <a:ext cx="736462" cy="426334"/>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
        <p:nvSpPr>
          <p:cNvPr id="2" name="テキスト ボックス 1"/>
          <p:cNvSpPr txBox="1"/>
          <p:nvPr/>
        </p:nvSpPr>
        <p:spPr>
          <a:xfrm>
            <a:off x="4128655" y="307418"/>
            <a:ext cx="7101320" cy="3970318"/>
          </a:xfrm>
          <a:prstGeom prst="rect">
            <a:avLst/>
          </a:prstGeom>
          <a:noFill/>
        </p:spPr>
        <p:txBody>
          <a:bodyPr wrap="square" rtlCol="0">
            <a:spAutoFit/>
          </a:bodyPr>
          <a:lstStyle/>
          <a:p>
            <a:r>
              <a:rPr kumimoji="1" lang="ja-JP" altLang="en-US" sz="1200" dirty="0">
                <a:latin typeface="+mn-ea"/>
              </a:rPr>
              <a:t>オートクルーズレベルアイコンは</a:t>
            </a:r>
            <a:r>
              <a:rPr lang="ja-JP" altLang="en-US" sz="1200" dirty="0">
                <a:latin typeface="+mn-ea"/>
              </a:rPr>
              <a:t>オートクルーズモードが</a:t>
            </a:r>
            <a:r>
              <a:rPr lang="en-US" altLang="ja-JP" sz="1200" dirty="0">
                <a:latin typeface="+mn-ea"/>
              </a:rPr>
              <a:t>ON</a:t>
            </a:r>
            <a:r>
              <a:rPr lang="ja-JP" altLang="en-US" sz="1200" dirty="0">
                <a:latin typeface="+mn-ea"/>
              </a:rPr>
              <a:t>の時に表示する</a:t>
            </a:r>
            <a:endParaRPr lang="en-US" altLang="ja-JP" sz="1200" dirty="0">
              <a:latin typeface="+mn-ea"/>
            </a:endParaRPr>
          </a:p>
          <a:p>
            <a:endParaRPr lang="en-US" altLang="ja-JP" sz="1200" dirty="0">
              <a:latin typeface="+mn-ea"/>
            </a:endParaRPr>
          </a:p>
          <a:p>
            <a:r>
              <a:rPr lang="ja-JP" altLang="en-US" sz="1200" dirty="0">
                <a:latin typeface="+mn-ea"/>
              </a:rPr>
              <a:t>オートクルーズレベルは　</a:t>
            </a:r>
            <a:r>
              <a:rPr lang="en-US" altLang="ja-JP" sz="1200" dirty="0">
                <a:latin typeface="+mn-ea"/>
              </a:rPr>
              <a:t>CAN[AC_RF] 1Byte</a:t>
            </a:r>
            <a:r>
              <a:rPr lang="ja-JP" altLang="en-US" sz="1200" dirty="0">
                <a:latin typeface="+mn-ea"/>
              </a:rPr>
              <a:t>　を参照のこと</a:t>
            </a:r>
            <a:r>
              <a:rPr lang="en-US" altLang="ja-JP" sz="1200" dirty="0">
                <a:latin typeface="+mn-ea"/>
              </a:rPr>
              <a:t> </a:t>
            </a:r>
          </a:p>
          <a:p>
            <a:endParaRPr lang="en-US" altLang="ja-JP" sz="1200" dirty="0">
              <a:latin typeface="+mn-ea"/>
            </a:endParaRPr>
          </a:p>
          <a:p>
            <a:r>
              <a:rPr lang="en-US" altLang="ja-JP" sz="1200" dirty="0">
                <a:solidFill>
                  <a:srgbClr val="FF0000"/>
                </a:solidFill>
              </a:rPr>
              <a:t>※</a:t>
            </a:r>
            <a:r>
              <a:rPr lang="ja-JP" altLang="en-US" sz="1200" dirty="0">
                <a:solidFill>
                  <a:srgbClr val="FF0000"/>
                </a:solidFill>
              </a:rPr>
              <a:t>表示について</a:t>
            </a: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endParaRPr lang="en-US" altLang="ja-JP" sz="1200" dirty="0">
              <a:latin typeface="+mn-ea"/>
            </a:endParaRPr>
          </a:p>
          <a:p>
            <a:r>
              <a:rPr lang="ja-JP" altLang="en-US" sz="1200" dirty="0">
                <a:latin typeface="+mn-ea"/>
                <a:cs typeface="Meiryo UI" panose="020B0604030504040204" pitchFamily="50" charset="-128"/>
              </a:rPr>
              <a:t>オートクルーズレベルアイコンが表示されている時に、</a:t>
            </a:r>
            <a:r>
              <a:rPr lang="en-US" altLang="ja-JP" sz="1200" dirty="0">
                <a:latin typeface="+mn-ea"/>
                <a:cs typeface="Meiryo UI" panose="020B0604030504040204" pitchFamily="50" charset="-128"/>
              </a:rPr>
              <a:t>5</a:t>
            </a:r>
            <a:r>
              <a:rPr lang="ja-JP" altLang="en-US" sz="1200" dirty="0">
                <a:latin typeface="+mn-ea"/>
                <a:cs typeface="Meiryo UI" panose="020B0604030504040204" pitchFamily="50" charset="-128"/>
              </a:rPr>
              <a:t>秒間</a:t>
            </a:r>
            <a:r>
              <a:rPr lang="en-US" altLang="ja-JP" sz="1200" dirty="0">
                <a:latin typeface="+mn-ea"/>
                <a:cs typeface="Meiryo UI" panose="020B0604030504040204" pitchFamily="50" charset="-128"/>
              </a:rPr>
              <a:t>CAN</a:t>
            </a:r>
            <a:r>
              <a:rPr lang="ja-JP" altLang="en-US" sz="1200" dirty="0">
                <a:latin typeface="+mn-ea"/>
                <a:cs typeface="Meiryo UI" panose="020B0604030504040204" pitchFamily="50" charset="-128"/>
              </a:rPr>
              <a:t>データ受信無し、または</a:t>
            </a:r>
            <a:r>
              <a:rPr lang="en-US" altLang="ja-JP" sz="1200" dirty="0">
                <a:latin typeface="+mn-ea"/>
                <a:cs typeface="Meiryo UI" panose="020B0604030504040204" pitchFamily="50" charset="-128"/>
              </a:rPr>
              <a:t>CAN</a:t>
            </a:r>
            <a:r>
              <a:rPr lang="ja-JP" altLang="en-US" sz="1200" dirty="0">
                <a:latin typeface="+mn-ea"/>
                <a:cs typeface="Meiryo UI" panose="020B0604030504040204" pitchFamily="50" charset="-128"/>
              </a:rPr>
              <a:t>データが</a:t>
            </a:r>
            <a:r>
              <a:rPr lang="en-US" altLang="ja-JP" sz="1200" dirty="0">
                <a:latin typeface="+mn-ea"/>
                <a:cs typeface="Meiryo UI" panose="020B0604030504040204" pitchFamily="50" charset="-128"/>
              </a:rPr>
              <a:t>0xFF</a:t>
            </a:r>
            <a:r>
              <a:rPr lang="ja-JP" altLang="en-US" sz="1200" dirty="0">
                <a:latin typeface="+mn-ea"/>
                <a:cs typeface="Meiryo UI" panose="020B0604030504040204" pitchFamily="50" charset="-128"/>
              </a:rPr>
              <a:t>の場合は「</a:t>
            </a:r>
            <a:r>
              <a:rPr lang="en-US" altLang="ja-JP" sz="1200" dirty="0">
                <a:latin typeface="+mn-ea"/>
                <a:cs typeface="Meiryo UI" panose="020B0604030504040204" pitchFamily="50" charset="-128"/>
              </a:rPr>
              <a:t>N/A</a:t>
            </a:r>
            <a:r>
              <a:rPr lang="ja-JP" altLang="en-US" sz="1200" dirty="0">
                <a:latin typeface="+mn-ea"/>
                <a:cs typeface="Meiryo UI" panose="020B0604030504040204" pitchFamily="50" charset="-128"/>
              </a:rPr>
              <a:t>」を表示すること</a:t>
            </a:r>
          </a:p>
          <a:p>
            <a:endParaRPr lang="en-US" altLang="ja-JP" sz="1200" dirty="0">
              <a:latin typeface="+mn-ea"/>
            </a:endParaRPr>
          </a:p>
        </p:txBody>
      </p:sp>
      <p:graphicFrame>
        <p:nvGraphicFramePr>
          <p:cNvPr id="7" name="表 6"/>
          <p:cNvGraphicFramePr>
            <a:graphicFrameLocks noGrp="1"/>
          </p:cNvGraphicFramePr>
          <p:nvPr>
            <p:extLst>
              <p:ext uri="{D42A27DB-BD31-4B8C-83A1-F6EECF244321}">
                <p14:modId xmlns:p14="http://schemas.microsoft.com/office/powerpoint/2010/main" val="3642143759"/>
              </p:ext>
            </p:extLst>
          </p:nvPr>
        </p:nvGraphicFramePr>
        <p:xfrm>
          <a:off x="4128655" y="1263843"/>
          <a:ext cx="7587095" cy="1804149"/>
        </p:xfrm>
        <a:graphic>
          <a:graphicData uri="http://schemas.openxmlformats.org/drawingml/2006/table">
            <a:tbl>
              <a:tblPr firstRow="1" bandRow="1">
                <a:tableStyleId>{5C22544A-7EE6-4342-B048-85BDC9FD1C3A}</a:tableStyleId>
              </a:tblPr>
              <a:tblGrid>
                <a:gridCol w="1892162">
                  <a:extLst>
                    <a:ext uri="{9D8B030D-6E8A-4147-A177-3AD203B41FA5}">
                      <a16:colId xmlns:a16="http://schemas.microsoft.com/office/drawing/2014/main" val="20000"/>
                    </a:ext>
                  </a:extLst>
                </a:gridCol>
                <a:gridCol w="2984827">
                  <a:extLst>
                    <a:ext uri="{9D8B030D-6E8A-4147-A177-3AD203B41FA5}">
                      <a16:colId xmlns:a16="http://schemas.microsoft.com/office/drawing/2014/main" val="20001"/>
                    </a:ext>
                  </a:extLst>
                </a:gridCol>
                <a:gridCol w="2710106">
                  <a:extLst>
                    <a:ext uri="{9D8B030D-6E8A-4147-A177-3AD203B41FA5}">
                      <a16:colId xmlns:a16="http://schemas.microsoft.com/office/drawing/2014/main" val="20002"/>
                    </a:ext>
                  </a:extLst>
                </a:gridCol>
              </a:tblGrid>
              <a:tr h="211569">
                <a:tc>
                  <a:txBody>
                    <a:bodyPr/>
                    <a:lstStyle/>
                    <a:p>
                      <a:pPr algn="ctr"/>
                      <a:r>
                        <a:rPr kumimoji="1" lang="ja-JP" altLang="en-US" sz="1100" dirty="0">
                          <a:latin typeface="+mn-ea"/>
                          <a:ea typeface="+mn-ea"/>
                        </a:rPr>
                        <a:t>表示</a:t>
                      </a:r>
                    </a:p>
                  </a:txBody>
                  <a:tcPr/>
                </a:tc>
                <a:tc>
                  <a:txBody>
                    <a:bodyPr/>
                    <a:lstStyle/>
                    <a:p>
                      <a:pPr algn="ctr"/>
                      <a:r>
                        <a:rPr kumimoji="1" lang="ja-JP" altLang="en-US" sz="1100" dirty="0">
                          <a:latin typeface="+mn-ea"/>
                          <a:ea typeface="+mn-ea"/>
                        </a:rPr>
                        <a:t>条件</a:t>
                      </a:r>
                    </a:p>
                  </a:txBody>
                  <a:tcPr/>
                </a:tc>
                <a:tc>
                  <a:txBody>
                    <a:bodyPr/>
                    <a:lstStyle/>
                    <a:p>
                      <a:pPr algn="ctr"/>
                      <a:r>
                        <a:rPr kumimoji="1" lang="ja-JP" altLang="en-US" sz="1100" dirty="0">
                          <a:latin typeface="+mn-ea"/>
                          <a:ea typeface="+mn-ea"/>
                        </a:rPr>
                        <a:t>備考</a:t>
                      </a:r>
                    </a:p>
                  </a:txBody>
                  <a:tcPr/>
                </a:tc>
                <a:extLst>
                  <a:ext uri="{0D108BD9-81ED-4DB2-BD59-A6C34878D82A}">
                    <a16:rowId xmlns:a16="http://schemas.microsoft.com/office/drawing/2014/main" val="10000"/>
                  </a:ext>
                </a:extLst>
              </a:tr>
              <a:tr h="612254">
                <a:tc>
                  <a:txBody>
                    <a:bodyPr/>
                    <a:lstStyle/>
                    <a:p>
                      <a:endParaRPr kumimoji="1" lang="en-US" altLang="ja-JP" sz="1100" baseline="0" dirty="0">
                        <a:latin typeface="+mn-ea"/>
                        <a:ea typeface="+mn-ea"/>
                      </a:endParaRPr>
                    </a:p>
                  </a:txBody>
                  <a:tcPr anchor="ctr"/>
                </a:tc>
                <a:tc>
                  <a:txBody>
                    <a:bodyPr/>
                    <a:lstStyle/>
                    <a:p>
                      <a:r>
                        <a:rPr kumimoji="1" lang="en-US" altLang="ja-JP" sz="1100" dirty="0">
                          <a:latin typeface="+mn-ea"/>
                          <a:ea typeface="+mn-ea"/>
                        </a:rPr>
                        <a:t>CAN[AC_RF]</a:t>
                      </a:r>
                      <a:r>
                        <a:rPr kumimoji="1" lang="ja-JP" altLang="en-US" sz="1100" baseline="0" dirty="0">
                          <a:latin typeface="+mn-ea"/>
                          <a:ea typeface="+mn-ea"/>
                        </a:rPr>
                        <a:t> </a:t>
                      </a:r>
                      <a:r>
                        <a:rPr kumimoji="1" lang="en-US" altLang="ja-JP" sz="1100" baseline="0" dirty="0">
                          <a:latin typeface="+mn-ea"/>
                          <a:ea typeface="+mn-ea"/>
                        </a:rPr>
                        <a:t>0Byte 0-1bit </a:t>
                      </a:r>
                      <a:r>
                        <a:rPr kumimoji="1" lang="ja-JP" altLang="en-US" sz="1100" baseline="0" dirty="0">
                          <a:latin typeface="+mn-ea"/>
                          <a:ea typeface="+mn-ea"/>
                        </a:rPr>
                        <a:t>が</a:t>
                      </a:r>
                      <a:r>
                        <a:rPr kumimoji="1" lang="en-US" altLang="ja-JP" sz="1100" baseline="0" dirty="0">
                          <a:latin typeface="+mn-ea"/>
                          <a:ea typeface="+mn-ea"/>
                        </a:rPr>
                        <a:t>0</a:t>
                      </a:r>
                    </a:p>
                  </a:txBody>
                  <a:tcPr anchor="ctr"/>
                </a:tc>
                <a:tc>
                  <a:txBody>
                    <a:bodyPr/>
                    <a:lstStyle/>
                    <a:p>
                      <a:endParaRPr kumimoji="1" lang="ja-JP" altLang="en-US" sz="1100" dirty="0">
                        <a:latin typeface="+mn-ea"/>
                        <a:ea typeface="+mn-ea"/>
                      </a:endParaRPr>
                    </a:p>
                  </a:txBody>
                  <a:tcPr anchor="ctr"/>
                </a:tc>
                <a:extLst>
                  <a:ext uri="{0D108BD9-81ED-4DB2-BD59-A6C34878D82A}">
                    <a16:rowId xmlns:a16="http://schemas.microsoft.com/office/drawing/2014/main" val="10001"/>
                  </a:ext>
                </a:extLst>
              </a:tr>
              <a:tr h="561975">
                <a:tc>
                  <a:txBody>
                    <a:bodyPr/>
                    <a:lstStyle/>
                    <a:p>
                      <a:endParaRPr kumimoji="1" lang="ja-JP" altLang="en-US" sz="110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CAN[AC_RF]</a:t>
                      </a:r>
                      <a:r>
                        <a:rPr kumimoji="1" lang="ja-JP" altLang="en-US" sz="1100" baseline="0" dirty="0">
                          <a:latin typeface="+mn-ea"/>
                          <a:ea typeface="+mn-ea"/>
                        </a:rPr>
                        <a:t> </a:t>
                      </a:r>
                      <a:r>
                        <a:rPr kumimoji="1" lang="en-US" altLang="ja-JP" sz="1100" baseline="0" dirty="0">
                          <a:latin typeface="+mn-ea"/>
                          <a:ea typeface="+mn-ea"/>
                        </a:rPr>
                        <a:t>0Byte 0-1bit </a:t>
                      </a:r>
                      <a:r>
                        <a:rPr kumimoji="1" lang="ja-JP" altLang="en-US" sz="1100" baseline="0" dirty="0">
                          <a:latin typeface="+mn-ea"/>
                          <a:ea typeface="+mn-ea"/>
                        </a:rPr>
                        <a:t>が</a:t>
                      </a:r>
                      <a:r>
                        <a:rPr kumimoji="1" lang="en-US" altLang="ja-JP" sz="1100" baseline="0" dirty="0">
                          <a:latin typeface="+mn-ea"/>
                          <a:ea typeface="+mn-ea"/>
                        </a:rPr>
                        <a:t>1</a:t>
                      </a:r>
                    </a:p>
                  </a:txBody>
                  <a:tcPr anchor="ctr"/>
                </a:tc>
                <a:tc>
                  <a:txBody>
                    <a:bodyPr/>
                    <a:lstStyle/>
                    <a:p>
                      <a:endParaRPr kumimoji="1" lang="ja-JP" altLang="en-US" sz="1100" dirty="0">
                        <a:latin typeface="+mn-ea"/>
                        <a:ea typeface="+mn-ea"/>
                      </a:endParaRPr>
                    </a:p>
                  </a:txBody>
                  <a:tcPr anchor="ctr"/>
                </a:tc>
                <a:extLst>
                  <a:ext uri="{0D108BD9-81ED-4DB2-BD59-A6C34878D82A}">
                    <a16:rowId xmlns:a16="http://schemas.microsoft.com/office/drawing/2014/main" val="10002"/>
                  </a:ext>
                </a:extLst>
              </a:tr>
              <a:tr h="370840">
                <a:tc>
                  <a:txBody>
                    <a:bodyPr/>
                    <a:lstStyle/>
                    <a:p>
                      <a:pPr algn="ctr"/>
                      <a:r>
                        <a:rPr kumimoji="1" lang="ja-JP" altLang="en-US" sz="1100" dirty="0">
                          <a:latin typeface="+mn-ea"/>
                          <a:ea typeface="+mn-ea"/>
                        </a:rPr>
                        <a:t>非表示</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CAN[AC_RF]</a:t>
                      </a:r>
                      <a:r>
                        <a:rPr kumimoji="1" lang="ja-JP" altLang="en-US" sz="1100" baseline="0" dirty="0">
                          <a:latin typeface="+mn-ea"/>
                          <a:ea typeface="+mn-ea"/>
                        </a:rPr>
                        <a:t> </a:t>
                      </a:r>
                      <a:r>
                        <a:rPr kumimoji="1" lang="en-US" altLang="ja-JP" sz="1100" baseline="0" dirty="0">
                          <a:latin typeface="+mn-ea"/>
                          <a:ea typeface="+mn-ea"/>
                        </a:rPr>
                        <a:t>0Byte 0-1bit </a:t>
                      </a:r>
                      <a:r>
                        <a:rPr kumimoji="1" lang="ja-JP" altLang="en-US" sz="1100" baseline="0" dirty="0">
                          <a:latin typeface="+mn-ea"/>
                          <a:ea typeface="+mn-ea"/>
                        </a:rPr>
                        <a:t>が</a:t>
                      </a:r>
                      <a:r>
                        <a:rPr kumimoji="1" lang="en-US" altLang="ja-JP" sz="1100" baseline="0" dirty="0">
                          <a:latin typeface="+mn-ea"/>
                          <a:ea typeface="+mn-ea"/>
                        </a:rPr>
                        <a:t>3</a:t>
                      </a:r>
                    </a:p>
                  </a:txBody>
                  <a:tcPr anchor="ctr"/>
                </a:tc>
                <a:tc>
                  <a:txBody>
                    <a:bodyPr/>
                    <a:lstStyle/>
                    <a:p>
                      <a:endParaRPr kumimoji="1" lang="ja-JP" altLang="en-US" sz="1100" dirty="0">
                        <a:latin typeface="+mn-ea"/>
                        <a:ea typeface="+mn-ea"/>
                      </a:endParaRPr>
                    </a:p>
                  </a:txBody>
                  <a:tcPr anchor="ctr"/>
                </a:tc>
                <a:extLst>
                  <a:ext uri="{0D108BD9-81ED-4DB2-BD59-A6C34878D82A}">
                    <a16:rowId xmlns:a16="http://schemas.microsoft.com/office/drawing/2014/main" val="10003"/>
                  </a:ext>
                </a:extLst>
              </a:tr>
            </a:tbl>
          </a:graphicData>
        </a:graphic>
      </p:graphicFrame>
      <p:pic>
        <p:nvPicPr>
          <p:cNvPr id="8" name="図 7"/>
          <p:cNvPicPr>
            <a:picLocks noChangeAspect="1"/>
          </p:cNvPicPr>
          <p:nvPr/>
        </p:nvPicPr>
        <p:blipFill>
          <a:blip r:embed="rId5"/>
          <a:stretch>
            <a:fillRect/>
          </a:stretch>
        </p:blipFill>
        <p:spPr>
          <a:xfrm>
            <a:off x="4557431" y="1539487"/>
            <a:ext cx="915914" cy="523948"/>
          </a:xfrm>
          <a:prstGeom prst="rect">
            <a:avLst/>
          </a:prstGeom>
        </p:spPr>
      </p:pic>
      <p:pic>
        <p:nvPicPr>
          <p:cNvPr id="9" name="図 8"/>
          <p:cNvPicPr>
            <a:picLocks noChangeAspect="1"/>
          </p:cNvPicPr>
          <p:nvPr/>
        </p:nvPicPr>
        <p:blipFill>
          <a:blip r:embed="rId6"/>
          <a:stretch>
            <a:fillRect/>
          </a:stretch>
        </p:blipFill>
        <p:spPr>
          <a:xfrm>
            <a:off x="4557431" y="2151488"/>
            <a:ext cx="915914" cy="517125"/>
          </a:xfrm>
          <a:prstGeom prst="rect">
            <a:avLst/>
          </a:prstGeom>
        </p:spPr>
      </p:pic>
      <p:sp>
        <p:nvSpPr>
          <p:cNvPr id="13" name="タイトル 1"/>
          <p:cNvSpPr txBox="1">
            <a:spLocks/>
          </p:cNvSpPr>
          <p:nvPr/>
        </p:nvSpPr>
        <p:spPr>
          <a:xfrm>
            <a:off x="228600" y="15430"/>
            <a:ext cx="3508891" cy="72955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オートクルーズレベル</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3048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D5B74211-5EB7-DFE0-D7C4-4D4EDB163A37}"/>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9" name="テキスト ボックス 8">
            <a:extLst>
              <a:ext uri="{FF2B5EF4-FFF2-40B4-BE49-F238E27FC236}">
                <a16:creationId xmlns:a16="http://schemas.microsoft.com/office/drawing/2014/main" id="{5A2D08B8-04B3-5931-4511-6C200AD13753}"/>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1696"/>
            <a:ext cx="2276473"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切替メータ①</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 name="テキスト ボックス 59"/>
          <p:cNvSpPr txBox="1"/>
          <p:nvPr/>
        </p:nvSpPr>
        <p:spPr>
          <a:xfrm>
            <a:off x="3666853" y="177458"/>
            <a:ext cx="8573151" cy="7640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条件①または②を満たした時、切替メータを下記のように切り替える。</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「エンジン回転数」→「エンジン負荷率」→「リフト負荷率」→「ＰＭ堆積量」→「ＡＳＨ堆積量」→「エンジン回転数」</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を押して離す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条件②：</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にカーソルが点灯している時に、決定ボタンを押す</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Rectangle 1191"/>
          <p:cNvSpPr>
            <a:spLocks noChangeArrowheads="1"/>
          </p:cNvSpPr>
          <p:nvPr/>
        </p:nvSpPr>
        <p:spPr bwMode="auto">
          <a:xfrm>
            <a:off x="742951" y="3209926"/>
            <a:ext cx="1908421" cy="419099"/>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pic>
        <p:nvPicPr>
          <p:cNvPr id="51" name="図 50"/>
          <p:cNvPicPr>
            <a:picLocks noChangeAspect="1"/>
          </p:cNvPicPr>
          <p:nvPr/>
        </p:nvPicPr>
        <p:blipFill rotWithShape="1">
          <a:blip r:embed="rId5">
            <a:extLst>
              <a:ext uri="{28A0092B-C50C-407E-A947-70E740481C1C}">
                <a14:useLocalDpi xmlns:a14="http://schemas.microsoft.com/office/drawing/2010/main" val="0"/>
              </a:ext>
            </a:extLst>
          </a:blip>
          <a:srcRect l="8026" t="39961" r="41881" b="54726"/>
          <a:stretch/>
        </p:blipFill>
        <p:spPr>
          <a:xfrm>
            <a:off x="3908255" y="2836051"/>
            <a:ext cx="2036535" cy="360000"/>
          </a:xfrm>
          <a:prstGeom prst="rect">
            <a:avLst/>
          </a:prstGeom>
        </p:spPr>
      </p:pic>
      <p:pic>
        <p:nvPicPr>
          <p:cNvPr id="2" name="図 1"/>
          <p:cNvPicPr>
            <a:picLocks noChangeAspect="1"/>
          </p:cNvPicPr>
          <p:nvPr/>
        </p:nvPicPr>
        <p:blipFill rotWithShape="1">
          <a:blip r:embed="rId6">
            <a:extLst>
              <a:ext uri="{28A0092B-C50C-407E-A947-70E740481C1C}">
                <a14:useLocalDpi xmlns:a14="http://schemas.microsoft.com/office/drawing/2010/main" val="0"/>
              </a:ext>
            </a:extLst>
          </a:blip>
          <a:srcRect l="66999" t="29023" r="2837" b="62636"/>
          <a:stretch/>
        </p:blipFill>
        <p:spPr>
          <a:xfrm>
            <a:off x="3908255" y="4042134"/>
            <a:ext cx="2124000" cy="352408"/>
          </a:xfrm>
          <a:prstGeom prst="rect">
            <a:avLst/>
          </a:prstGeom>
        </p:spPr>
      </p:pic>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67264" t="28975" r="2911" b="62601"/>
          <a:stretch/>
        </p:blipFill>
        <p:spPr>
          <a:xfrm>
            <a:off x="9233387" y="2100115"/>
            <a:ext cx="2124219" cy="360000"/>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66408" t="28876" r="3386" b="62759"/>
          <a:stretch/>
        </p:blipFill>
        <p:spPr>
          <a:xfrm>
            <a:off x="9233387" y="3508784"/>
            <a:ext cx="2166686" cy="360000"/>
          </a:xfrm>
          <a:prstGeom prst="rect">
            <a:avLst/>
          </a:prstGeom>
        </p:spPr>
      </p:pic>
      <p:cxnSp>
        <p:nvCxnSpPr>
          <p:cNvPr id="56" name="直線矢印コネクタ 55"/>
          <p:cNvCxnSpPr>
            <a:stCxn id="2" idx="3"/>
            <a:endCxn id="6" idx="1"/>
          </p:cNvCxnSpPr>
          <p:nvPr/>
        </p:nvCxnSpPr>
        <p:spPr>
          <a:xfrm flipV="1">
            <a:off x="6032255" y="3688784"/>
            <a:ext cx="3201132" cy="5295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5" idx="1"/>
            <a:endCxn id="3" idx="3"/>
          </p:cNvCxnSpPr>
          <p:nvPr/>
        </p:nvCxnSpPr>
        <p:spPr>
          <a:xfrm flipH="1" flipV="1">
            <a:off x="5950261" y="1832262"/>
            <a:ext cx="3283126" cy="44785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flipV="1">
            <a:off x="10656145" y="2528881"/>
            <a:ext cx="0" cy="87514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800101" y="3232578"/>
            <a:ext cx="398862" cy="384978"/>
          </a:xfrm>
          <a:prstGeom prst="roundRect">
            <a:avLst/>
          </a:prstGeom>
          <a:solidFill>
            <a:schemeClr val="bg1">
              <a:alpha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3" name="図 2"/>
          <p:cNvPicPr>
            <a:picLocks noChangeAspect="1"/>
          </p:cNvPicPr>
          <p:nvPr/>
        </p:nvPicPr>
        <p:blipFill>
          <a:blip r:embed="rId9"/>
          <a:stretch>
            <a:fillRect/>
          </a:stretch>
        </p:blipFill>
        <p:spPr>
          <a:xfrm>
            <a:off x="3895075" y="1652262"/>
            <a:ext cx="2055186" cy="360000"/>
          </a:xfrm>
          <a:prstGeom prst="rect">
            <a:avLst/>
          </a:prstGeom>
        </p:spPr>
      </p:pic>
      <p:cxnSp>
        <p:nvCxnSpPr>
          <p:cNvPr id="34" name="直線矢印コネクタ 33"/>
          <p:cNvCxnSpPr/>
          <p:nvPr/>
        </p:nvCxnSpPr>
        <p:spPr>
          <a:xfrm>
            <a:off x="5297982" y="3268637"/>
            <a:ext cx="0" cy="74572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4611318" y="1140614"/>
            <a:ext cx="2227632" cy="261610"/>
          </a:xfrm>
          <a:prstGeom prst="rect">
            <a:avLst/>
          </a:prstGeom>
          <a:noFill/>
        </p:spPr>
        <p:txBody>
          <a:bodyPr wrap="square" rtlCol="0">
            <a:spAutoFit/>
          </a:bodyPr>
          <a:lstStyle/>
          <a:p>
            <a:pPr>
              <a:defRPr sz="1000"/>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：条件①または②を満たした時</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p:nvSpPr>
        <p:spPr>
          <a:xfrm>
            <a:off x="3839271" y="2018505"/>
            <a:ext cx="1172116" cy="261610"/>
          </a:xfrm>
          <a:prstGeom prst="rect">
            <a:avLst/>
          </a:prstGeom>
        </p:spPr>
        <p:txBody>
          <a:bodyPr wrap="none">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エンジン回転数</a:t>
            </a:r>
            <a:endParaRPr lang="ja-JP" altLang="en-US" sz="1100" dirty="0"/>
          </a:p>
        </p:txBody>
      </p:sp>
      <p:sp>
        <p:nvSpPr>
          <p:cNvPr id="25" name="正方形/長方形 24"/>
          <p:cNvSpPr/>
          <p:nvPr/>
        </p:nvSpPr>
        <p:spPr>
          <a:xfrm>
            <a:off x="3839271" y="3196051"/>
            <a:ext cx="1172116" cy="261610"/>
          </a:xfrm>
          <a:prstGeom prst="rect">
            <a:avLst/>
          </a:prstGeom>
        </p:spPr>
        <p:txBody>
          <a:bodyPr wrap="none">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エンジン負荷率</a:t>
            </a:r>
            <a:endParaRPr lang="ja-JP" altLang="en-US" sz="1100" dirty="0"/>
          </a:p>
        </p:txBody>
      </p:sp>
      <p:sp>
        <p:nvSpPr>
          <p:cNvPr id="27" name="正方形/長方形 26"/>
          <p:cNvSpPr/>
          <p:nvPr/>
        </p:nvSpPr>
        <p:spPr>
          <a:xfrm>
            <a:off x="3839271" y="4422309"/>
            <a:ext cx="1031051" cy="261610"/>
          </a:xfrm>
          <a:prstGeom prst="rect">
            <a:avLst/>
          </a:prstGeom>
        </p:spPr>
        <p:txBody>
          <a:bodyPr wrap="none">
            <a:spAutoFit/>
          </a:bodyPr>
          <a:lstStyle/>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リフト負荷率</a:t>
            </a:r>
            <a:endParaRPr lang="ja-JP" altLang="en-US" sz="1100" dirty="0"/>
          </a:p>
        </p:txBody>
      </p:sp>
      <p:sp>
        <p:nvSpPr>
          <p:cNvPr id="29" name="正方形/長方形 28"/>
          <p:cNvSpPr/>
          <p:nvPr/>
        </p:nvSpPr>
        <p:spPr>
          <a:xfrm>
            <a:off x="9200970" y="3868784"/>
            <a:ext cx="808235" cy="261610"/>
          </a:xfrm>
          <a:prstGeom prst="rect">
            <a:avLst/>
          </a:prstGeom>
        </p:spPr>
        <p:txBody>
          <a:bodyPr wrap="non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PM</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堆積量</a:t>
            </a:r>
            <a:endParaRPr lang="ja-JP" altLang="en-US" sz="1100" dirty="0"/>
          </a:p>
        </p:txBody>
      </p:sp>
      <p:sp>
        <p:nvSpPr>
          <p:cNvPr id="30" name="正方形/長方形 29"/>
          <p:cNvSpPr/>
          <p:nvPr/>
        </p:nvSpPr>
        <p:spPr>
          <a:xfrm>
            <a:off x="9200970" y="2463800"/>
            <a:ext cx="898003" cy="261610"/>
          </a:xfrm>
          <a:prstGeom prst="rect">
            <a:avLst/>
          </a:prstGeom>
        </p:spPr>
        <p:txBody>
          <a:bodyPr wrap="non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ASH</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堆積量</a:t>
            </a:r>
            <a:endParaRPr lang="ja-JP" altLang="en-US" sz="1100" dirty="0"/>
          </a:p>
        </p:txBody>
      </p:sp>
      <p:cxnSp>
        <p:nvCxnSpPr>
          <p:cNvPr id="33" name="直線矢印コネクタ 32"/>
          <p:cNvCxnSpPr/>
          <p:nvPr/>
        </p:nvCxnSpPr>
        <p:spPr>
          <a:xfrm>
            <a:off x="5297982" y="2059577"/>
            <a:ext cx="0" cy="74572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4233672" y="1271419"/>
            <a:ext cx="37258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832241" y="4712803"/>
            <a:ext cx="8066523" cy="1754326"/>
          </a:xfrm>
          <a:prstGeom prst="rect">
            <a:avLst/>
          </a:prstGeom>
        </p:spPr>
        <p:txBody>
          <a:bodyPr wrap="square">
            <a:spAutoFit/>
          </a:bodyPr>
          <a:lstStyle/>
          <a:p>
            <a:pPr marL="88900" indent="-88900"/>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・メイン画面、エアコン画面、ラジオ画面中にリフトアラームSWがON（CAN[CLM1] 1Byte_6bit に1を受信）になった時、またはリフトアラーム</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SW</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CAN[CLM1] 1Byte_6bit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を受信）かつエンジン回転数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指令値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CAN[EI] 0Byte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秒以上かつ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以上変動しない時はリフト負荷率計に切り替える。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88900" indent="-88900"/>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切り替えメータ遷移図を参照</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88900" indent="-88900"/>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88900" indent="-88900"/>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・メイン画面、エアコン画面、ラジオ画面中にエンジン回転数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指令値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CAN[EI] 0Byte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以上変動したら、エンジン回転数計に切り替える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88900" indent="-88900"/>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・起動時はエンジン回転数計が表示される。</a:t>
            </a:r>
          </a:p>
        </p:txBody>
      </p:sp>
    </p:spTree>
    <p:extLst>
      <p:ext uri="{BB962C8B-B14F-4D97-AF65-F5344CB8AC3E}">
        <p14:creationId xmlns:p14="http://schemas.microsoft.com/office/powerpoint/2010/main" val="57025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E8604F29-B1B3-24A9-A795-0334C0C884B0}"/>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1B3CF1F2-732B-F925-7A28-1645C70975C9}"/>
              </a:ext>
            </a:extLst>
          </p:cNvPr>
          <p:cNvSpPr txBox="1"/>
          <p:nvPr/>
        </p:nvSpPr>
        <p:spPr>
          <a:xfrm>
            <a:off x="112877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139" name="図 138"/>
          <p:cNvPicPr>
            <a:picLocks noChangeAspect="1"/>
          </p:cNvPicPr>
          <p:nvPr/>
        </p:nvPicPr>
        <p:blipFill rotWithShape="1">
          <a:blip r:embed="rId4">
            <a:extLst>
              <a:ext uri="{28A0092B-C50C-407E-A947-70E740481C1C}">
                <a14:useLocalDpi xmlns:a14="http://schemas.microsoft.com/office/drawing/2010/main" val="0"/>
              </a:ext>
            </a:extLst>
          </a:blip>
          <a:srcRect l="66999" t="29023" r="2837" b="60760"/>
          <a:stretch/>
        </p:blipFill>
        <p:spPr>
          <a:xfrm>
            <a:off x="3906701" y="5114144"/>
            <a:ext cx="4561026" cy="926956"/>
          </a:xfrm>
          <a:prstGeom prst="rect">
            <a:avLst/>
          </a:prstGeom>
        </p:spPr>
      </p:pic>
      <p:sp>
        <p:nvSpPr>
          <p:cNvPr id="4" name="タイトル 1"/>
          <p:cNvSpPr>
            <a:spLocks noGrp="1"/>
          </p:cNvSpPr>
          <p:nvPr>
            <p:ph type="title"/>
          </p:nvPr>
        </p:nvSpPr>
        <p:spPr>
          <a:xfrm>
            <a:off x="228602" y="291697"/>
            <a:ext cx="3475856"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切替メータ②</a:t>
            </a:r>
          </a:p>
        </p:txBody>
      </p:sp>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 name="テキスト ボックス 59"/>
          <p:cNvSpPr txBox="1"/>
          <p:nvPr/>
        </p:nvSpPr>
        <p:spPr>
          <a:xfrm>
            <a:off x="4806374" y="4780046"/>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テキスト ボックス 59"/>
          <p:cNvSpPr txBox="1"/>
          <p:nvPr/>
        </p:nvSpPr>
        <p:spPr>
          <a:xfrm>
            <a:off x="3795484" y="233401"/>
            <a:ext cx="7218286" cy="1567410"/>
          </a:xfrm>
          <a:prstGeom prst="rect">
            <a:avLst/>
          </a:prstGeom>
          <a:noFill/>
        </p:spPr>
        <p:style>
          <a:lnRef idx="0">
            <a:scrgbClr r="0" g="0" b="0"/>
          </a:lnRef>
          <a:fillRef idx="0">
            <a:scrgbClr r="0" g="0" b="0"/>
          </a:fillRef>
          <a:effectRef idx="0">
            <a:scrgbClr r="0" g="0" b="0"/>
          </a:effectRef>
          <a:fontRef idx="minor">
            <a:schemeClr val="tx1"/>
          </a:fontRef>
        </p:style>
        <p:txBody>
          <a:bodyPr wrap="square" spcCol="108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ＣＡＮデータ受信無し、またはＣＡＮデータがＦＦの場合は表示スキップすること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目盛は下記例のように表示すること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例：エンジン回転数の場合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０</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の時、目盛を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の時、目盛を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個表示する。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以降、同様に推察して表示すること</a:t>
            </a:r>
          </a:p>
        </p:txBody>
      </p:sp>
      <p:pic>
        <p:nvPicPr>
          <p:cNvPr id="58" name="図 57"/>
          <p:cNvPicPr>
            <a:picLocks noChangeAspect="1"/>
          </p:cNvPicPr>
          <p:nvPr/>
        </p:nvPicPr>
        <p:blipFill rotWithShape="1">
          <a:blip r:embed="rId6">
            <a:extLst>
              <a:ext uri="{28A0092B-C50C-407E-A947-70E740481C1C}">
                <a14:useLocalDpi xmlns:a14="http://schemas.microsoft.com/office/drawing/2010/main" val="0"/>
              </a:ext>
            </a:extLst>
          </a:blip>
          <a:srcRect l="8026" t="39961" r="41881" b="54066"/>
          <a:stretch/>
        </p:blipFill>
        <p:spPr>
          <a:xfrm>
            <a:off x="3866579" y="3369677"/>
            <a:ext cx="4578615" cy="909900"/>
          </a:xfrm>
          <a:prstGeom prst="rect">
            <a:avLst/>
          </a:prstGeom>
        </p:spPr>
      </p:pic>
      <p:cxnSp>
        <p:nvCxnSpPr>
          <p:cNvPr id="81" name="直線矢印コネクタ 80"/>
          <p:cNvCxnSpPr/>
          <p:nvPr/>
        </p:nvCxnSpPr>
        <p:spPr>
          <a:xfrm flipV="1">
            <a:off x="5017842"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59"/>
          <p:cNvSpPr txBox="1"/>
          <p:nvPr/>
        </p:nvSpPr>
        <p:spPr>
          <a:xfrm>
            <a:off x="5427270" y="4780046"/>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3" name="直線矢印コネクタ 82"/>
          <p:cNvCxnSpPr/>
          <p:nvPr/>
        </p:nvCxnSpPr>
        <p:spPr>
          <a:xfrm flipV="1">
            <a:off x="5620860"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4" name="テキスト ボックス 59"/>
          <p:cNvSpPr txBox="1"/>
          <p:nvPr/>
        </p:nvSpPr>
        <p:spPr>
          <a:xfrm>
            <a:off x="6017676" y="4780046"/>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5" name="直線矢印コネクタ 104"/>
          <p:cNvCxnSpPr/>
          <p:nvPr/>
        </p:nvCxnSpPr>
        <p:spPr>
          <a:xfrm flipV="1">
            <a:off x="6223879"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59"/>
          <p:cNvSpPr txBox="1"/>
          <p:nvPr/>
        </p:nvSpPr>
        <p:spPr>
          <a:xfrm>
            <a:off x="6604380" y="4780046"/>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7" name="直線矢印コネクタ 106"/>
          <p:cNvCxnSpPr/>
          <p:nvPr/>
        </p:nvCxnSpPr>
        <p:spPr>
          <a:xfrm flipV="1">
            <a:off x="6826898"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59"/>
          <p:cNvSpPr txBox="1"/>
          <p:nvPr/>
        </p:nvSpPr>
        <p:spPr>
          <a:xfrm>
            <a:off x="7271041" y="4780046"/>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9" name="直線矢印コネクタ 108"/>
          <p:cNvCxnSpPr/>
          <p:nvPr/>
        </p:nvCxnSpPr>
        <p:spPr>
          <a:xfrm flipV="1">
            <a:off x="7429916"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0" name="テキスト ボックス 59"/>
          <p:cNvSpPr txBox="1"/>
          <p:nvPr/>
        </p:nvSpPr>
        <p:spPr>
          <a:xfrm>
            <a:off x="7821468" y="4780046"/>
            <a:ext cx="51290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矢印コネクタ 110"/>
          <p:cNvCxnSpPr/>
          <p:nvPr/>
        </p:nvCxnSpPr>
        <p:spPr>
          <a:xfrm flipV="1">
            <a:off x="8032935" y="4038972"/>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8522459" y="3336183"/>
            <a:ext cx="3419526" cy="646331"/>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エンジン負荷率</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データ受信無し、または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FF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の場合、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スキップすること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テキスト ボックス 111"/>
          <p:cNvSpPr txBox="1"/>
          <p:nvPr/>
        </p:nvSpPr>
        <p:spPr>
          <a:xfrm>
            <a:off x="8631928" y="5086453"/>
            <a:ext cx="3419526" cy="646331"/>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リフト負荷率</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データ受信無し、または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FF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の場合、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スキップすること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テキスト ボックス 59"/>
          <p:cNvSpPr txBox="1"/>
          <p:nvPr/>
        </p:nvSpPr>
        <p:spPr>
          <a:xfrm>
            <a:off x="4806374" y="6528060"/>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5" name="直線矢印コネクタ 114"/>
          <p:cNvCxnSpPr/>
          <p:nvPr/>
        </p:nvCxnSpPr>
        <p:spPr>
          <a:xfrm flipV="1">
            <a:off x="5017842"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6" name="テキスト ボックス 59"/>
          <p:cNvSpPr txBox="1"/>
          <p:nvPr/>
        </p:nvSpPr>
        <p:spPr>
          <a:xfrm>
            <a:off x="5427270" y="6528060"/>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7" name="直線矢印コネクタ 116"/>
          <p:cNvCxnSpPr/>
          <p:nvPr/>
        </p:nvCxnSpPr>
        <p:spPr>
          <a:xfrm flipV="1">
            <a:off x="5620860"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8" name="テキスト ボックス 59"/>
          <p:cNvSpPr txBox="1"/>
          <p:nvPr/>
        </p:nvSpPr>
        <p:spPr>
          <a:xfrm>
            <a:off x="6017676" y="6528060"/>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9" name="直線矢印コネクタ 118"/>
          <p:cNvCxnSpPr/>
          <p:nvPr/>
        </p:nvCxnSpPr>
        <p:spPr>
          <a:xfrm flipV="1">
            <a:off x="6223879"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0" name="テキスト ボックス 59"/>
          <p:cNvSpPr txBox="1"/>
          <p:nvPr/>
        </p:nvSpPr>
        <p:spPr>
          <a:xfrm>
            <a:off x="6604380" y="6528060"/>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p:nvPr/>
        </p:nvCxnSpPr>
        <p:spPr>
          <a:xfrm flipV="1">
            <a:off x="6826898"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2" name="テキスト ボックス 59"/>
          <p:cNvSpPr txBox="1"/>
          <p:nvPr/>
        </p:nvSpPr>
        <p:spPr>
          <a:xfrm>
            <a:off x="7271041" y="6528060"/>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3" name="直線矢印コネクタ 122"/>
          <p:cNvCxnSpPr/>
          <p:nvPr/>
        </p:nvCxnSpPr>
        <p:spPr>
          <a:xfrm flipV="1">
            <a:off x="7429916"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4" name="テキスト ボックス 59"/>
          <p:cNvSpPr txBox="1"/>
          <p:nvPr/>
        </p:nvSpPr>
        <p:spPr>
          <a:xfrm>
            <a:off x="7821468" y="6528060"/>
            <a:ext cx="51290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5" name="直線矢印コネクタ 124"/>
          <p:cNvCxnSpPr/>
          <p:nvPr/>
        </p:nvCxnSpPr>
        <p:spPr>
          <a:xfrm flipV="1">
            <a:off x="8032935" y="5801388"/>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191"/>
          <p:cNvSpPr>
            <a:spLocks noChangeArrowheads="1"/>
          </p:cNvSpPr>
          <p:nvPr/>
        </p:nvSpPr>
        <p:spPr bwMode="auto">
          <a:xfrm>
            <a:off x="723901" y="3190876"/>
            <a:ext cx="1908421" cy="419099"/>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
        <p:nvSpPr>
          <p:cNvPr id="47" name="角丸四角形 46"/>
          <p:cNvSpPr/>
          <p:nvPr/>
        </p:nvSpPr>
        <p:spPr>
          <a:xfrm>
            <a:off x="796525" y="321547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37" name="図 36"/>
          <p:cNvPicPr>
            <a:picLocks noChangeAspect="1"/>
          </p:cNvPicPr>
          <p:nvPr/>
        </p:nvPicPr>
        <p:blipFill>
          <a:blip r:embed="rId7"/>
          <a:stretch>
            <a:fillRect/>
          </a:stretch>
        </p:blipFill>
        <p:spPr>
          <a:xfrm>
            <a:off x="3805009" y="1644267"/>
            <a:ext cx="4539632" cy="795191"/>
          </a:xfrm>
          <a:prstGeom prst="rect">
            <a:avLst/>
          </a:prstGeom>
        </p:spPr>
      </p:pic>
      <p:sp>
        <p:nvSpPr>
          <p:cNvPr id="38" name="テキスト ボックス 59"/>
          <p:cNvSpPr txBox="1"/>
          <p:nvPr/>
        </p:nvSpPr>
        <p:spPr>
          <a:xfrm>
            <a:off x="4729107" y="3061214"/>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9" name="直線矢印コネクタ 38"/>
          <p:cNvCxnSpPr/>
          <p:nvPr/>
        </p:nvCxnSpPr>
        <p:spPr>
          <a:xfrm flipV="1">
            <a:off x="4940574"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59"/>
          <p:cNvSpPr txBox="1"/>
          <p:nvPr/>
        </p:nvSpPr>
        <p:spPr>
          <a:xfrm>
            <a:off x="5350003" y="3061214"/>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1" name="直線矢印コネクタ 40"/>
          <p:cNvCxnSpPr/>
          <p:nvPr/>
        </p:nvCxnSpPr>
        <p:spPr>
          <a:xfrm flipV="1">
            <a:off x="5543593"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59"/>
          <p:cNvSpPr txBox="1"/>
          <p:nvPr/>
        </p:nvSpPr>
        <p:spPr>
          <a:xfrm>
            <a:off x="5940408" y="3061214"/>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3" name="直線矢印コネクタ 42"/>
          <p:cNvCxnSpPr/>
          <p:nvPr/>
        </p:nvCxnSpPr>
        <p:spPr>
          <a:xfrm flipV="1">
            <a:off x="6146612"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59"/>
          <p:cNvSpPr txBox="1"/>
          <p:nvPr/>
        </p:nvSpPr>
        <p:spPr>
          <a:xfrm>
            <a:off x="6527114" y="3061214"/>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矢印コネクタ 44"/>
          <p:cNvCxnSpPr/>
          <p:nvPr/>
        </p:nvCxnSpPr>
        <p:spPr>
          <a:xfrm flipV="1">
            <a:off x="6749630"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59"/>
          <p:cNvSpPr txBox="1"/>
          <p:nvPr/>
        </p:nvSpPr>
        <p:spPr>
          <a:xfrm>
            <a:off x="7193773" y="3061214"/>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52651"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59"/>
          <p:cNvSpPr txBox="1"/>
          <p:nvPr/>
        </p:nvSpPr>
        <p:spPr>
          <a:xfrm>
            <a:off x="7744200" y="3061214"/>
            <a:ext cx="51290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2" name="直線矢印コネクタ 51"/>
          <p:cNvCxnSpPr/>
          <p:nvPr/>
        </p:nvCxnSpPr>
        <p:spPr>
          <a:xfrm flipV="1">
            <a:off x="7955668" y="2334541"/>
            <a:ext cx="0" cy="72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8445194" y="1631753"/>
            <a:ext cx="3558988" cy="646331"/>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エンジン回転数</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データ受信無し、または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FF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の場合でも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スキップしない</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14997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D7751895-D929-762E-018B-6B276F7F3CC2}"/>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5" name="テキスト ボックス 4">
            <a:extLst>
              <a:ext uri="{FF2B5EF4-FFF2-40B4-BE49-F238E27FC236}">
                <a16:creationId xmlns:a16="http://schemas.microsoft.com/office/drawing/2014/main" id="{63EC1546-9276-5E67-ED65-0DF507D109D6}"/>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0" y="291697"/>
            <a:ext cx="3505897"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切替メータ③</a:t>
            </a:r>
          </a:p>
        </p:txBody>
      </p:sp>
      <p:sp>
        <p:nvSpPr>
          <p:cNvPr id="100" name="テキスト ボックス 59"/>
          <p:cNvSpPr txBox="1"/>
          <p:nvPr/>
        </p:nvSpPr>
        <p:spPr>
          <a:xfrm>
            <a:off x="3677736" y="408519"/>
            <a:ext cx="5188251" cy="319454"/>
          </a:xfrm>
          <a:prstGeom prst="rect">
            <a:avLst/>
          </a:prstGeom>
          <a:noFill/>
        </p:spPr>
        <p:style>
          <a:lnRef idx="0">
            <a:scrgbClr r="0" g="0" b="0"/>
          </a:lnRef>
          <a:fillRef idx="0">
            <a:scrgbClr r="0" g="0" b="0"/>
          </a:fillRef>
          <a:effectRef idx="0">
            <a:scrgbClr r="0" g="0" b="0"/>
          </a:effectRef>
          <a:fontRef idx="minor">
            <a:schemeClr val="tx1"/>
          </a:fontRef>
        </p:style>
        <p:txBody>
          <a:bodyPr wrap="square" spcCol="108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ＣＡＮデータ受信無し、またはＣＡＮデータがＦＦの場合は表示スキップすること</a:t>
            </a:r>
          </a:p>
        </p:txBody>
      </p:sp>
      <p:sp>
        <p:nvSpPr>
          <p:cNvPr id="58" name="Rectangle 1191"/>
          <p:cNvSpPr>
            <a:spLocks noChangeArrowheads="1"/>
          </p:cNvSpPr>
          <p:nvPr/>
        </p:nvSpPr>
        <p:spPr bwMode="auto">
          <a:xfrm>
            <a:off x="752476" y="3209926"/>
            <a:ext cx="1908421" cy="419099"/>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
        <p:nvSpPr>
          <p:cNvPr id="59" name="角丸四角形 58"/>
          <p:cNvSpPr/>
          <p:nvPr/>
        </p:nvSpPr>
        <p:spPr>
          <a:xfrm>
            <a:off x="834625" y="3226986"/>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66408" t="28876" r="3386" b="60712"/>
          <a:stretch/>
        </p:blipFill>
        <p:spPr>
          <a:xfrm>
            <a:off x="3838584" y="1244845"/>
            <a:ext cx="4614388" cy="954236"/>
          </a:xfrm>
          <a:prstGeom prst="rect">
            <a:avLst/>
          </a:prstGeom>
        </p:spPr>
      </p:pic>
      <p:sp>
        <p:nvSpPr>
          <p:cNvPr id="91" name="テキスト ボックス 90"/>
          <p:cNvSpPr txBox="1"/>
          <p:nvPr/>
        </p:nvSpPr>
        <p:spPr>
          <a:xfrm>
            <a:off x="8583906" y="1255690"/>
            <a:ext cx="3496470" cy="646331"/>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en-US" altLang="ja-JP" sz="1200" dirty="0">
                <a:latin typeface="Meiryo UI" panose="020B0604030504040204" pitchFamily="50" charset="-128"/>
                <a:ea typeface="Meiryo UI" panose="020B0604030504040204" pitchFamily="50" charset="-128"/>
                <a:cs typeface="Meiryo UI" panose="020B0604030504040204" pitchFamily="50" charset="-128"/>
              </a:rPr>
              <a:t>PM</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堆積量</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データ受信無し、または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FF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の場合、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スキップすること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テキスト ボックス 59"/>
          <p:cNvSpPr txBox="1"/>
          <p:nvPr/>
        </p:nvSpPr>
        <p:spPr>
          <a:xfrm>
            <a:off x="4944020" y="2523918"/>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3" name="直線矢印コネクタ 92"/>
          <p:cNvCxnSpPr/>
          <p:nvPr/>
        </p:nvCxnSpPr>
        <p:spPr>
          <a:xfrm flipV="1">
            <a:off x="5060237"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5517291" y="2523918"/>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flipV="1">
            <a:off x="5663256"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6" name="テキスト ボックス 59"/>
          <p:cNvSpPr txBox="1"/>
          <p:nvPr/>
        </p:nvSpPr>
        <p:spPr>
          <a:xfrm>
            <a:off x="6107696" y="2523918"/>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p>
        </p:txBody>
      </p:sp>
      <p:cxnSp>
        <p:nvCxnSpPr>
          <p:cNvPr id="97" name="直線矢印コネクタ 96"/>
          <p:cNvCxnSpPr/>
          <p:nvPr/>
        </p:nvCxnSpPr>
        <p:spPr>
          <a:xfrm flipV="1">
            <a:off x="6266274"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8" name="テキスト ボックス 59"/>
          <p:cNvSpPr txBox="1"/>
          <p:nvPr/>
        </p:nvSpPr>
        <p:spPr>
          <a:xfrm>
            <a:off x="6658124" y="2527847"/>
            <a:ext cx="54479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flipV="1">
            <a:off x="6869295"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59"/>
          <p:cNvSpPr txBox="1"/>
          <p:nvPr/>
        </p:nvSpPr>
        <p:spPr>
          <a:xfrm>
            <a:off x="7303024" y="2523918"/>
            <a:ext cx="508364"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p>
        </p:txBody>
      </p:sp>
      <p:cxnSp>
        <p:nvCxnSpPr>
          <p:cNvPr id="102" name="直線矢印コネクタ 101"/>
          <p:cNvCxnSpPr/>
          <p:nvPr/>
        </p:nvCxnSpPr>
        <p:spPr>
          <a:xfrm flipV="1">
            <a:off x="7472314"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59"/>
          <p:cNvSpPr txBox="1"/>
          <p:nvPr/>
        </p:nvSpPr>
        <p:spPr>
          <a:xfrm>
            <a:off x="7911488" y="2523918"/>
            <a:ext cx="51290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4" name="直線矢印コネクタ 113"/>
          <p:cNvCxnSpPr/>
          <p:nvPr/>
        </p:nvCxnSpPr>
        <p:spPr>
          <a:xfrm flipV="1">
            <a:off x="8075330" y="1966443"/>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0" name="正方形/長方形 129"/>
          <p:cNvSpPr/>
          <p:nvPr/>
        </p:nvSpPr>
        <p:spPr>
          <a:xfrm>
            <a:off x="6887697" y="1333032"/>
            <a:ext cx="285749" cy="4730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solidFill>
                <a:schemeClr val="tx1"/>
              </a:solidFill>
            </a:endParaRPr>
          </a:p>
        </p:txBody>
      </p:sp>
      <p:sp>
        <p:nvSpPr>
          <p:cNvPr id="131" name="正方形/長方形 130"/>
          <p:cNvSpPr/>
          <p:nvPr/>
        </p:nvSpPr>
        <p:spPr>
          <a:xfrm>
            <a:off x="7197892" y="1333032"/>
            <a:ext cx="285749" cy="4730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solidFill>
                <a:schemeClr val="tx1"/>
              </a:solidFill>
            </a:endParaRPr>
          </a:p>
        </p:txBody>
      </p:sp>
      <p:sp>
        <p:nvSpPr>
          <p:cNvPr id="133" name="正方形/長方形 132"/>
          <p:cNvSpPr/>
          <p:nvPr/>
        </p:nvSpPr>
        <p:spPr>
          <a:xfrm>
            <a:off x="7808449" y="1333032"/>
            <a:ext cx="285749" cy="47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solidFill>
                <a:schemeClr val="tx1"/>
              </a:solidFill>
            </a:endParaRPr>
          </a:p>
        </p:txBody>
      </p:sp>
      <p:sp>
        <p:nvSpPr>
          <p:cNvPr id="135" name="正方形/長方形 134"/>
          <p:cNvSpPr/>
          <p:nvPr/>
        </p:nvSpPr>
        <p:spPr>
          <a:xfrm>
            <a:off x="7501309" y="1333032"/>
            <a:ext cx="285749" cy="47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solidFill>
                <a:schemeClr val="tx1"/>
              </a:solidFill>
            </a:endParaRPr>
          </a:p>
        </p:txBody>
      </p:sp>
      <p:pic>
        <p:nvPicPr>
          <p:cNvPr id="2" name="図 1">
            <a:extLst>
              <a:ext uri="{FF2B5EF4-FFF2-40B4-BE49-F238E27FC236}">
                <a16:creationId xmlns:a16="http://schemas.microsoft.com/office/drawing/2014/main" id="{DD8BE0FF-EF3C-6787-649B-2A3C2AC490E0}"/>
              </a:ext>
            </a:extLst>
          </p:cNvPr>
          <p:cNvPicPr>
            <a:picLocks noChangeAspect="1"/>
          </p:cNvPicPr>
          <p:nvPr/>
        </p:nvPicPr>
        <p:blipFill rotWithShape="1">
          <a:blip r:embed="rId5">
            <a:extLst>
              <a:ext uri="{28A0092B-C50C-407E-A947-70E740481C1C}">
                <a14:useLocalDpi xmlns:a14="http://schemas.microsoft.com/office/drawing/2010/main" val="0"/>
              </a:ext>
            </a:extLst>
          </a:blip>
          <a:srcRect l="67264" t="28975" r="2911" b="60386"/>
          <a:stretch/>
        </p:blipFill>
        <p:spPr>
          <a:xfrm>
            <a:off x="3834804" y="3056927"/>
            <a:ext cx="4557664" cy="975497"/>
          </a:xfrm>
          <a:prstGeom prst="rect">
            <a:avLst/>
          </a:prstGeom>
        </p:spPr>
      </p:pic>
      <p:sp>
        <p:nvSpPr>
          <p:cNvPr id="6" name="テキスト ボックス 59">
            <a:extLst>
              <a:ext uri="{FF2B5EF4-FFF2-40B4-BE49-F238E27FC236}">
                <a16:creationId xmlns:a16="http://schemas.microsoft.com/office/drawing/2014/main" id="{4BB7F743-8BCE-86A7-8E60-FCCDD96DB82D}"/>
              </a:ext>
            </a:extLst>
          </p:cNvPr>
          <p:cNvSpPr txBox="1"/>
          <p:nvPr/>
        </p:nvSpPr>
        <p:spPr>
          <a:xfrm>
            <a:off x="4724708" y="4363332"/>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矢印コネクタ 6">
            <a:extLst>
              <a:ext uri="{FF2B5EF4-FFF2-40B4-BE49-F238E27FC236}">
                <a16:creationId xmlns:a16="http://schemas.microsoft.com/office/drawing/2014/main" id="{69059414-C8CD-E11C-CC39-AD7916F8D6B5}"/>
              </a:ext>
            </a:extLst>
          </p:cNvPr>
          <p:cNvCxnSpPr/>
          <p:nvPr/>
        </p:nvCxnSpPr>
        <p:spPr>
          <a:xfrm flipV="1">
            <a:off x="4936173" y="3742791"/>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59">
            <a:extLst>
              <a:ext uri="{FF2B5EF4-FFF2-40B4-BE49-F238E27FC236}">
                <a16:creationId xmlns:a16="http://schemas.microsoft.com/office/drawing/2014/main" id="{E836D790-8F41-AA74-2E90-11A9E3A36E6E}"/>
              </a:ext>
            </a:extLst>
          </p:cNvPr>
          <p:cNvSpPr txBox="1"/>
          <p:nvPr/>
        </p:nvSpPr>
        <p:spPr>
          <a:xfrm>
            <a:off x="5345604" y="4363332"/>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 name="直線矢印コネクタ 9">
            <a:extLst>
              <a:ext uri="{FF2B5EF4-FFF2-40B4-BE49-F238E27FC236}">
                <a16:creationId xmlns:a16="http://schemas.microsoft.com/office/drawing/2014/main" id="{03A6D2E8-58D8-49EE-1B82-563B94207A01}"/>
              </a:ext>
            </a:extLst>
          </p:cNvPr>
          <p:cNvCxnSpPr/>
          <p:nvPr/>
        </p:nvCxnSpPr>
        <p:spPr>
          <a:xfrm flipV="1">
            <a:off x="5534541" y="3742790"/>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59">
            <a:extLst>
              <a:ext uri="{FF2B5EF4-FFF2-40B4-BE49-F238E27FC236}">
                <a16:creationId xmlns:a16="http://schemas.microsoft.com/office/drawing/2014/main" id="{E54C971D-B7FF-406E-9473-E50AE92917FE}"/>
              </a:ext>
            </a:extLst>
          </p:cNvPr>
          <p:cNvSpPr txBox="1"/>
          <p:nvPr/>
        </p:nvSpPr>
        <p:spPr>
          <a:xfrm>
            <a:off x="5936009" y="4363332"/>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40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362AA16D-127C-2CDC-FE04-5F770EBE547D}"/>
              </a:ext>
            </a:extLst>
          </p:cNvPr>
          <p:cNvCxnSpPr/>
          <p:nvPr/>
        </p:nvCxnSpPr>
        <p:spPr>
          <a:xfrm flipV="1">
            <a:off x="6142212" y="3742791"/>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59">
            <a:extLst>
              <a:ext uri="{FF2B5EF4-FFF2-40B4-BE49-F238E27FC236}">
                <a16:creationId xmlns:a16="http://schemas.microsoft.com/office/drawing/2014/main" id="{D7E9CC3E-C436-3A6A-80B4-0FAE72DEB3FC}"/>
              </a:ext>
            </a:extLst>
          </p:cNvPr>
          <p:cNvSpPr txBox="1"/>
          <p:nvPr/>
        </p:nvSpPr>
        <p:spPr>
          <a:xfrm>
            <a:off x="6522713" y="4363332"/>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60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3890B7DC-71D1-BA6E-F87F-4A7528E95941}"/>
              </a:ext>
            </a:extLst>
          </p:cNvPr>
          <p:cNvCxnSpPr/>
          <p:nvPr/>
        </p:nvCxnSpPr>
        <p:spPr>
          <a:xfrm flipV="1">
            <a:off x="6745231" y="3742791"/>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59">
            <a:extLst>
              <a:ext uri="{FF2B5EF4-FFF2-40B4-BE49-F238E27FC236}">
                <a16:creationId xmlns:a16="http://schemas.microsoft.com/office/drawing/2014/main" id="{CE66D4EF-F986-5524-54BE-7D4DB2185F23}"/>
              </a:ext>
            </a:extLst>
          </p:cNvPr>
          <p:cNvSpPr txBox="1"/>
          <p:nvPr/>
        </p:nvSpPr>
        <p:spPr>
          <a:xfrm>
            <a:off x="7189374" y="4363332"/>
            <a:ext cx="428567"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a:extLst>
              <a:ext uri="{FF2B5EF4-FFF2-40B4-BE49-F238E27FC236}">
                <a16:creationId xmlns:a16="http://schemas.microsoft.com/office/drawing/2014/main" id="{A40E66D2-334F-B9C5-E31A-D7D167BC2A99}"/>
              </a:ext>
            </a:extLst>
          </p:cNvPr>
          <p:cNvCxnSpPr/>
          <p:nvPr/>
        </p:nvCxnSpPr>
        <p:spPr>
          <a:xfrm flipV="1">
            <a:off x="7348250" y="3742791"/>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59">
            <a:extLst>
              <a:ext uri="{FF2B5EF4-FFF2-40B4-BE49-F238E27FC236}">
                <a16:creationId xmlns:a16="http://schemas.microsoft.com/office/drawing/2014/main" id="{B60E66C7-C9BF-C73E-7E2A-511FF8DF1D02}"/>
              </a:ext>
            </a:extLst>
          </p:cNvPr>
          <p:cNvSpPr txBox="1"/>
          <p:nvPr/>
        </p:nvSpPr>
        <p:spPr>
          <a:xfrm>
            <a:off x="7739801" y="4363332"/>
            <a:ext cx="512908" cy="272758"/>
          </a:xfrm>
          <a:prstGeom prst="rect">
            <a:avLst/>
          </a:prstGeom>
          <a:noFill/>
        </p:spPr>
        <p:style>
          <a:lnRef idx="0">
            <a:scrgbClr r="0" g="0" b="0"/>
          </a:lnRef>
          <a:fillRef idx="0">
            <a:scrgbClr r="0" g="0" b="0"/>
          </a:fillRef>
          <a:effectRef idx="0">
            <a:scrgbClr r="0" g="0" b="0"/>
          </a:effectRef>
          <a:fontRef idx="minor">
            <a:schemeClr val="tx1"/>
          </a:fontRef>
        </p:style>
        <p:txBody>
          <a:bodyPr wrap="square" lIns="3600" tIns="36000" rIns="3600" b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4CC8339C-EEAA-C0FC-8739-1C063E49D80A}"/>
              </a:ext>
            </a:extLst>
          </p:cNvPr>
          <p:cNvCxnSpPr/>
          <p:nvPr/>
        </p:nvCxnSpPr>
        <p:spPr>
          <a:xfrm flipV="1">
            <a:off x="7951268" y="3742791"/>
            <a:ext cx="0" cy="540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CE93D33-C9F0-31E7-7ECF-8704F906AD58}"/>
              </a:ext>
            </a:extLst>
          </p:cNvPr>
          <p:cNvSpPr txBox="1"/>
          <p:nvPr/>
        </p:nvSpPr>
        <p:spPr>
          <a:xfrm>
            <a:off x="8540736" y="3049201"/>
            <a:ext cx="3496470" cy="646331"/>
          </a:xfrm>
          <a:prstGeom prst="rect">
            <a:avLst/>
          </a:prstGeom>
          <a:noFill/>
          <a:ln>
            <a:solidFill>
              <a:srgbClr xmlns:mc="http://schemas.openxmlformats.org/markup-compatibility/2006" xmlns:a14="http://schemas.microsoft.com/office/drawing/2010/main" val="000000" mc:Ignorable="a14" a14:legacySpreadsheetColorIndex="64"/>
            </a:solidFill>
          </a:ln>
        </p:spPr>
        <p:txBody>
          <a:bodyPr wrap="none" rtlCol="0">
            <a:spAutoFit/>
          </a:bodyPr>
          <a:lstStyle/>
          <a:p>
            <a:r>
              <a:rPr lang="en-US" altLang="ja-JP" sz="1200" dirty="0">
                <a:latin typeface="Meiryo UI" panose="020B0604030504040204" pitchFamily="50" charset="-128"/>
                <a:ea typeface="Meiryo UI" panose="020B0604030504040204" pitchFamily="50" charset="-128"/>
                <a:cs typeface="Meiryo UI" panose="020B0604030504040204" pitchFamily="50" charset="-128"/>
              </a:rPr>
              <a:t>ASH</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堆積量</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データ受信無し、または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データが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FF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の場合、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スキップすること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592559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0" y="291697"/>
            <a:ext cx="3505897"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切替メータ⑤</a:t>
            </a:r>
          </a:p>
        </p:txBody>
      </p:sp>
      <p:graphicFrame>
        <p:nvGraphicFramePr>
          <p:cNvPr id="2" name="表 1"/>
          <p:cNvGraphicFramePr>
            <a:graphicFrameLocks noGrp="1"/>
          </p:cNvGraphicFramePr>
          <p:nvPr>
            <p:extLst>
              <p:ext uri="{D42A27DB-BD31-4B8C-83A1-F6EECF244321}">
                <p14:modId xmlns:p14="http://schemas.microsoft.com/office/powerpoint/2010/main" val="2357009976"/>
              </p:ext>
            </p:extLst>
          </p:nvPr>
        </p:nvGraphicFramePr>
        <p:xfrm>
          <a:off x="393360" y="1018771"/>
          <a:ext cx="3926523" cy="2135081"/>
        </p:xfrm>
        <a:graphic>
          <a:graphicData uri="http://schemas.openxmlformats.org/drawingml/2006/table">
            <a:tbl>
              <a:tblPr firstRow="1" bandRow="1">
                <a:tableStyleId>{5C22544A-7EE6-4342-B048-85BDC9FD1C3A}</a:tableStyleId>
              </a:tblPr>
              <a:tblGrid>
                <a:gridCol w="1624330">
                  <a:extLst>
                    <a:ext uri="{9D8B030D-6E8A-4147-A177-3AD203B41FA5}">
                      <a16:colId xmlns:a16="http://schemas.microsoft.com/office/drawing/2014/main" val="20000"/>
                    </a:ext>
                  </a:extLst>
                </a:gridCol>
                <a:gridCol w="2302193">
                  <a:extLst>
                    <a:ext uri="{9D8B030D-6E8A-4147-A177-3AD203B41FA5}">
                      <a16:colId xmlns:a16="http://schemas.microsoft.com/office/drawing/2014/main" val="20001"/>
                    </a:ext>
                  </a:extLst>
                </a:gridCol>
              </a:tblGrid>
              <a:tr h="280881">
                <a:tc>
                  <a:txBody>
                    <a:bodyPr/>
                    <a:lstStyle/>
                    <a:p>
                      <a:endParaRPr kumimoji="1" lang="ja-JP" altLang="en-US" sz="1200" dirty="0">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tc>
                  <a:txBody>
                    <a:bodyPr/>
                    <a:lstStyle/>
                    <a:p>
                      <a:endParaRPr kumimoji="1" lang="ja-JP" altLang="en-US" sz="1200" strike="noStrike"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extLst>
                  <a:ext uri="{0D108BD9-81ED-4DB2-BD59-A6C34878D82A}">
                    <a16:rowId xmlns:a16="http://schemas.microsoft.com/office/drawing/2014/main" val="10000"/>
                  </a:ext>
                </a:extLst>
              </a:tr>
              <a:tr h="370840">
                <a:tc>
                  <a:txBody>
                    <a:bodyPr/>
                    <a:lstStyle/>
                    <a:p>
                      <a:r>
                        <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エンジン回転数</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CAN[EI]_0Byte</a:t>
                      </a:r>
                      <a:endPar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extLst>
                  <a:ext uri="{0D108BD9-81ED-4DB2-BD59-A6C34878D82A}">
                    <a16:rowId xmlns:a16="http://schemas.microsoft.com/office/drawing/2014/main" val="10001"/>
                  </a:ext>
                </a:extLst>
              </a:tr>
              <a:tr h="370840">
                <a:tc>
                  <a:txBody>
                    <a:bodyPr/>
                    <a:lstStyle/>
                    <a:p>
                      <a:r>
                        <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エンジン負荷率</a:t>
                      </a:r>
                    </a:p>
                  </a:txBody>
                  <a:tcPr anchor="ctr"/>
                </a:tc>
                <a:tc>
                  <a:txBody>
                    <a:bodyPr/>
                    <a:lstStyle/>
                    <a:p>
                      <a:r>
                        <a:rPr kumimoji="1" lang="en-US" altLang="ja-JP" sz="1200" strike="noStrike" baseline="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CAN[EI]_7Byte</a:t>
                      </a:r>
                      <a:endParaRPr kumimoji="1" lang="ja-JP" altLang="en-US" sz="1200" strike="noStrike"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extLst>
                  <a:ext uri="{0D108BD9-81ED-4DB2-BD59-A6C34878D82A}">
                    <a16:rowId xmlns:a16="http://schemas.microsoft.com/office/drawing/2014/main" val="10002"/>
                  </a:ext>
                </a:extLst>
              </a:tr>
              <a:tr h="370840">
                <a:tc>
                  <a:txBody>
                    <a:bodyPr/>
                    <a:lstStyle/>
                    <a:p>
                      <a:r>
                        <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リフト負荷率</a:t>
                      </a:r>
                    </a:p>
                  </a:txBody>
                  <a:tcPr anchor="ctr"/>
                </a:tc>
                <a:tc>
                  <a:txBody>
                    <a:bodyPr/>
                    <a:lstStyle/>
                    <a:p>
                      <a:r>
                        <a:rPr kumimoji="1" lang="en-US" altLang="ja-JP"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CAN[SI]_1Byte</a:t>
                      </a:r>
                      <a:endPar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extLst>
                  <a:ext uri="{0D108BD9-81ED-4DB2-BD59-A6C34878D82A}">
                    <a16:rowId xmlns:a16="http://schemas.microsoft.com/office/drawing/2014/main" val="10003"/>
                  </a:ext>
                </a:extLst>
              </a:tr>
              <a:tr h="370840">
                <a:tc>
                  <a:txBody>
                    <a:bodyPr/>
                    <a:lstStyle/>
                    <a:p>
                      <a:r>
                        <a:rPr kumimoji="1" lang="en-US" altLang="ja-JP"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ASH</a:t>
                      </a:r>
                      <a:r>
                        <a:rPr kumimoji="1"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堆積量</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CAN[EI]_6Byte</a:t>
                      </a:r>
                      <a:endParaRPr lang="ja-JP" altLang="en-US" sz="1200"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extLst>
                  <a:ext uri="{0D108BD9-81ED-4DB2-BD59-A6C34878D82A}">
                    <a16:rowId xmlns:a16="http://schemas.microsoft.com/office/drawing/2014/main" val="10004"/>
                  </a:ext>
                </a:extLst>
              </a:tr>
              <a:tr h="370840">
                <a:tc>
                  <a:txBody>
                    <a:bodyPr/>
                    <a:lstStyle/>
                    <a:p>
                      <a:r>
                        <a:rPr kumimoji="1" lang="en-US" altLang="ja-JP" sz="1200" strike="noStrike"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PM</a:t>
                      </a:r>
                      <a:r>
                        <a:rPr kumimoji="1" lang="ja-JP" altLang="en-US" sz="1200" strike="noStrike"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堆積量</a:t>
                      </a:r>
                      <a:endParaRPr kumimoji="1" lang="en-US" altLang="ja-JP" sz="1200" strike="noStrike"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endParaRPr>
                    </a:p>
                  </a:txBody>
                  <a:tcPr anchor="ctr"/>
                </a:tc>
                <a:tc>
                  <a:txBody>
                    <a:bodyPr/>
                    <a:lstStyle/>
                    <a:p>
                      <a:r>
                        <a:rPr kumimoji="1" lang="en-US" altLang="ja-JP" sz="1200" strike="noStrike" dirty="0">
                          <a:solidFill>
                            <a:schemeClr val="tx1"/>
                          </a:solidFill>
                          <a:latin typeface="Arial Unicode MS" panose="020B0604020202020204" pitchFamily="50" charset="-128"/>
                          <a:ea typeface="Arial Unicode MS" panose="020B0604020202020204" pitchFamily="50" charset="-128"/>
                          <a:cs typeface="Arial Unicode MS" panose="020B0604020202020204" pitchFamily="50" charset="-128"/>
                        </a:rPr>
                        <a:t>CAN[EI]_2Byte</a:t>
                      </a:r>
                    </a:p>
                  </a:txBody>
                  <a:tcPr anchor="ctr"/>
                </a:tc>
                <a:extLst>
                  <a:ext uri="{0D108BD9-81ED-4DB2-BD59-A6C34878D82A}">
                    <a16:rowId xmlns:a16="http://schemas.microsoft.com/office/drawing/2014/main" val="10007"/>
                  </a:ext>
                </a:extLst>
              </a:tr>
            </a:tbl>
          </a:graphicData>
        </a:graphic>
      </p:graphicFrame>
      <p:sp>
        <p:nvSpPr>
          <p:cNvPr id="5" name="テキスト ボックス 59"/>
          <p:cNvSpPr txBox="1"/>
          <p:nvPr/>
        </p:nvSpPr>
        <p:spPr>
          <a:xfrm>
            <a:off x="393361" y="785042"/>
            <a:ext cx="1162050" cy="319454"/>
          </a:xfrm>
          <a:prstGeom prst="rect">
            <a:avLst/>
          </a:prstGeom>
          <a:noFill/>
        </p:spPr>
        <p:style>
          <a:lnRef idx="0">
            <a:scrgbClr r="0" g="0" b="0"/>
          </a:lnRef>
          <a:fillRef idx="0">
            <a:scrgbClr r="0" g="0" b="0"/>
          </a:fillRef>
          <a:effectRef idx="0">
            <a:scrgbClr r="0" g="0" b="0"/>
          </a:effectRef>
          <a:fontRef idx="minor">
            <a:schemeClr val="tx1"/>
          </a:fontRef>
        </p:style>
        <p:txBody>
          <a:bodyPr wrap="square" spcCol="10800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 ID</a:t>
            </a:r>
            <a:endPar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507239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9" name="図 118"/>
          <p:cNvPicPr>
            <a:picLocks noChangeAspect="1"/>
          </p:cNvPicPr>
          <p:nvPr/>
        </p:nvPicPr>
        <p:blipFill rotWithShape="1">
          <a:blip r:embed="rId2"/>
          <a:srcRect r="82638"/>
          <a:stretch/>
        </p:blipFill>
        <p:spPr>
          <a:xfrm>
            <a:off x="3807597" y="1745894"/>
            <a:ext cx="617052" cy="622561"/>
          </a:xfrm>
          <a:prstGeom prst="rect">
            <a:avLst/>
          </a:prstGeom>
        </p:spPr>
      </p:pic>
      <p:pic>
        <p:nvPicPr>
          <p:cNvPr id="4" name="Picture 3" descr="竹内ロゴ"/>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8398" y="6492219"/>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5" name="Text Box 385"/>
          <p:cNvSpPr txBox="1">
            <a:spLocks noChangeArrowheads="1"/>
          </p:cNvSpPr>
          <p:nvPr/>
        </p:nvSpPr>
        <p:spPr bwMode="auto">
          <a:xfrm>
            <a:off x="3525154" y="2398468"/>
            <a:ext cx="1181937" cy="257175"/>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panose="020B0600070205080204" charset="-128"/>
                <a:ea typeface="ＭＳ Ｐゴシック" panose="020B0600070205080204" charset="-128"/>
              </a:rPr>
              <a:t>エンジン回転数計</a:t>
            </a:r>
          </a:p>
        </p:txBody>
      </p:sp>
      <p:sp>
        <p:nvSpPr>
          <p:cNvPr id="86" name="Text Box 397"/>
          <p:cNvSpPr txBox="1">
            <a:spLocks noChangeArrowheads="1"/>
          </p:cNvSpPr>
          <p:nvPr/>
        </p:nvSpPr>
        <p:spPr bwMode="auto">
          <a:xfrm>
            <a:off x="142277" y="3867208"/>
            <a:ext cx="962623" cy="31109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000" b="1" dirty="0">
                <a:solidFill>
                  <a:srgbClr val="000000"/>
                </a:solidFill>
                <a:latin typeface="ＭＳ Ｐゴシック" panose="020B0600070205080204" charset="-128"/>
                <a:ea typeface="ＭＳ Ｐゴシック" panose="020B0600070205080204" charset="-128"/>
              </a:rPr>
              <a:t>リフト負荷率計</a:t>
            </a:r>
            <a:endParaRPr lang="ja-JP" altLang="en-US" b="1" dirty="0">
              <a:solidFill>
                <a:srgbClr val="000000"/>
              </a:solidFill>
              <a:latin typeface="ＭＳ Ｐゴシック" panose="020B0600070205080204" charset="-128"/>
              <a:ea typeface="ＭＳ Ｐゴシック" panose="020B0600070205080204" charset="-128"/>
            </a:endParaRPr>
          </a:p>
        </p:txBody>
      </p:sp>
      <p:sp>
        <p:nvSpPr>
          <p:cNvPr id="103" name="Text Box 397"/>
          <p:cNvSpPr txBox="1">
            <a:spLocks noChangeArrowheads="1"/>
          </p:cNvSpPr>
          <p:nvPr/>
        </p:nvSpPr>
        <p:spPr bwMode="auto">
          <a:xfrm>
            <a:off x="3144236" y="5565230"/>
            <a:ext cx="1943772" cy="571467"/>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ja-JP" altLang="en-US" b="1" dirty="0">
                <a:solidFill>
                  <a:srgbClr val="000000"/>
                </a:solidFill>
                <a:latin typeface="ＭＳ Ｐゴシック" panose="020B0600070205080204" charset="-128"/>
                <a:ea typeface="ＭＳ Ｐゴシック" panose="020B0600070205080204" charset="-128"/>
              </a:rPr>
              <a:t>PM堆積量計</a:t>
            </a:r>
            <a:endParaRPr lang="en-US" altLang="ja-JP" b="1" dirty="0">
              <a:solidFill>
                <a:srgbClr val="000000"/>
              </a:solidFill>
              <a:latin typeface="ＭＳ Ｐゴシック" panose="020B0600070205080204" charset="-128"/>
              <a:ea typeface="ＭＳ Ｐゴシック" panose="020B0600070205080204" charset="-128"/>
            </a:endParaRPr>
          </a:p>
          <a:p>
            <a:pPr rtl="0">
              <a:defRPr sz="1000"/>
            </a:pPr>
            <a:r>
              <a:rPr lang="en-US" altLang="ja-JP" b="1" dirty="0">
                <a:solidFill>
                  <a:srgbClr val="000000"/>
                </a:solidFill>
                <a:latin typeface="ＭＳ Ｐゴシック" panose="020B0600070205080204" charset="-128"/>
                <a:ea typeface="ＭＳ Ｐゴシック" panose="020B0600070205080204" charset="-128"/>
              </a:rPr>
              <a:t>※</a:t>
            </a:r>
            <a:r>
              <a:rPr lang="ja-JP" altLang="en-US" b="1" dirty="0">
                <a:solidFill>
                  <a:srgbClr val="000000"/>
                </a:solidFill>
                <a:latin typeface="ＭＳ Ｐゴシック" panose="020B0600070205080204" charset="-128"/>
                <a:ea typeface="ＭＳ Ｐゴシック" panose="020B0600070205080204" charset="-128"/>
              </a:rPr>
              <a:t>切替メータの表示順で</a:t>
            </a:r>
            <a:endParaRPr lang="en-US" altLang="ja-JP" b="1" dirty="0">
              <a:solidFill>
                <a:srgbClr val="000000"/>
              </a:solidFill>
              <a:latin typeface="ＭＳ Ｐゴシック" panose="020B0600070205080204" charset="-128"/>
              <a:ea typeface="ＭＳ Ｐゴシック" panose="020B0600070205080204" charset="-128"/>
            </a:endParaRPr>
          </a:p>
          <a:p>
            <a:pPr rtl="0">
              <a:defRPr sz="1000"/>
            </a:pPr>
            <a:r>
              <a:rPr lang="ja-JP" altLang="en-US" b="1" dirty="0">
                <a:solidFill>
                  <a:srgbClr val="000000"/>
                </a:solidFill>
                <a:latin typeface="ＭＳ Ｐゴシック" panose="020B0600070205080204" charset="-128"/>
                <a:ea typeface="ＭＳ Ｐゴシック" panose="020B0600070205080204" charset="-128"/>
              </a:rPr>
              <a:t>最初に表示可能なメーターに切替</a:t>
            </a:r>
          </a:p>
        </p:txBody>
      </p:sp>
      <p:pic>
        <p:nvPicPr>
          <p:cNvPr id="156" name="図 155"/>
          <p:cNvPicPr>
            <a:picLocks noChangeAspect="1"/>
          </p:cNvPicPr>
          <p:nvPr/>
        </p:nvPicPr>
        <p:blipFill rotWithShape="1">
          <a:blip r:embed="rId4">
            <a:extLst>
              <a:ext uri="{28A0092B-C50C-407E-A947-70E740481C1C}">
                <a14:useLocalDpi xmlns:a14="http://schemas.microsoft.com/office/drawing/2010/main" val="0"/>
              </a:ext>
            </a:extLst>
          </a:blip>
          <a:srcRect l="66999" t="29023" r="28123" b="62566"/>
          <a:stretch/>
        </p:blipFill>
        <p:spPr>
          <a:xfrm>
            <a:off x="413251" y="3244942"/>
            <a:ext cx="575614" cy="595538"/>
          </a:xfrm>
          <a:prstGeom prst="rect">
            <a:avLst/>
          </a:prstGeom>
        </p:spPr>
      </p:pic>
      <p:pic>
        <p:nvPicPr>
          <p:cNvPr id="175" name="図 174"/>
          <p:cNvPicPr>
            <a:picLocks noChangeAspect="1"/>
          </p:cNvPicPr>
          <p:nvPr/>
        </p:nvPicPr>
        <p:blipFill rotWithShape="1">
          <a:blip r:embed="rId5">
            <a:extLst>
              <a:ext uri="{28A0092B-C50C-407E-A947-70E740481C1C}">
                <a14:useLocalDpi xmlns:a14="http://schemas.microsoft.com/office/drawing/2010/main" val="0"/>
              </a:ext>
            </a:extLst>
          </a:blip>
          <a:srcRect l="66408" t="28876" r="27602" b="62962"/>
          <a:stretch/>
        </p:blipFill>
        <p:spPr>
          <a:xfrm>
            <a:off x="3807597" y="4852681"/>
            <a:ext cx="705905" cy="577027"/>
          </a:xfrm>
          <a:prstGeom prst="rect">
            <a:avLst/>
          </a:prstGeom>
        </p:spPr>
      </p:pic>
      <p:cxnSp>
        <p:nvCxnSpPr>
          <p:cNvPr id="6" name="直線矢印コネクタ 5"/>
          <p:cNvCxnSpPr>
            <a:endCxn id="119" idx="1"/>
          </p:cNvCxnSpPr>
          <p:nvPr/>
        </p:nvCxnSpPr>
        <p:spPr>
          <a:xfrm flipV="1">
            <a:off x="987496" y="2057175"/>
            <a:ext cx="2820101" cy="125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rot="20160000">
            <a:off x="1248589" y="2443077"/>
            <a:ext cx="2012923" cy="276999"/>
          </a:xfrm>
          <a:prstGeom prst="rect">
            <a:avLst/>
          </a:prstGeom>
          <a:noFill/>
          <a:ln>
            <a:noFill/>
          </a:ln>
        </p:spPr>
        <p:txBody>
          <a:bodyPr wrap="none" rtlCol="0">
            <a:spAutoFit/>
          </a:bodyPr>
          <a:lstStyle/>
          <a:p>
            <a:r>
              <a:rPr kumimoji="1" lang="en-US" altLang="ja-JP" sz="1200" dirty="0"/>
              <a:t>CAN[EI] 0Byte</a:t>
            </a:r>
            <a:r>
              <a:rPr kumimoji="1" lang="ja-JP" altLang="en-US" sz="1200" dirty="0"/>
              <a:t>が</a:t>
            </a:r>
            <a:r>
              <a:rPr lang="en-US" altLang="ja-JP" sz="1200" dirty="0"/>
              <a:t>5</a:t>
            </a:r>
            <a:r>
              <a:rPr kumimoji="1" lang="en-US" altLang="ja-JP" sz="1200" dirty="0"/>
              <a:t>%</a:t>
            </a:r>
            <a:r>
              <a:rPr kumimoji="1" lang="ja-JP" altLang="en-US" sz="1200" dirty="0"/>
              <a:t>以上</a:t>
            </a:r>
            <a:r>
              <a:rPr lang="ja-JP" altLang="en-US" sz="1200" dirty="0"/>
              <a:t>変化</a:t>
            </a:r>
            <a:endParaRPr kumimoji="1" lang="ja-JP" altLang="en-US" sz="1200" dirty="0"/>
          </a:p>
        </p:txBody>
      </p:sp>
      <p:cxnSp>
        <p:nvCxnSpPr>
          <p:cNvPr id="120" name="直線矢印コネクタ 119"/>
          <p:cNvCxnSpPr/>
          <p:nvPr/>
        </p:nvCxnSpPr>
        <p:spPr>
          <a:xfrm>
            <a:off x="988865" y="3788984"/>
            <a:ext cx="2818732" cy="11716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rot="1385573">
            <a:off x="990061" y="4376041"/>
            <a:ext cx="2638864" cy="461665"/>
          </a:xfrm>
          <a:prstGeom prst="rect">
            <a:avLst/>
          </a:prstGeom>
          <a:noFill/>
        </p:spPr>
        <p:txBody>
          <a:bodyPr wrap="none" rtlCol="0">
            <a:spAutoFit/>
          </a:bodyPr>
          <a:lstStyle/>
          <a:p>
            <a:r>
              <a:rPr lang="en-US" altLang="ja-JP" sz="1200" dirty="0"/>
              <a:t>D3</a:t>
            </a:r>
            <a:r>
              <a:rPr lang="ja-JP" altLang="en-US" sz="1200" dirty="0"/>
              <a:t>押しまたは</a:t>
            </a:r>
            <a:endParaRPr lang="en-US" altLang="ja-JP" sz="1200" dirty="0"/>
          </a:p>
          <a:p>
            <a:r>
              <a:rPr lang="en-US" altLang="ja-JP" sz="1200" dirty="0"/>
              <a:t>D3</a:t>
            </a:r>
            <a:r>
              <a:rPr lang="ja-JP" altLang="en-US" sz="1200" dirty="0"/>
              <a:t>にカーソル点灯中に決定ボタン押し</a:t>
            </a:r>
            <a:endParaRPr kumimoji="1" lang="ja-JP" altLang="en-US" sz="1200" dirty="0"/>
          </a:p>
        </p:txBody>
      </p:sp>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66999" t="29023" r="28123" b="62566"/>
          <a:stretch/>
        </p:blipFill>
        <p:spPr>
          <a:xfrm>
            <a:off x="7505700" y="653383"/>
            <a:ext cx="575614" cy="595538"/>
          </a:xfrm>
          <a:prstGeom prst="rect">
            <a:avLst/>
          </a:prstGeom>
        </p:spPr>
      </p:pic>
      <p:cxnSp>
        <p:nvCxnSpPr>
          <p:cNvPr id="130" name="直線矢印コネクタ 129"/>
          <p:cNvCxnSpPr>
            <a:endCxn id="129" idx="1"/>
          </p:cNvCxnSpPr>
          <p:nvPr/>
        </p:nvCxnSpPr>
        <p:spPr>
          <a:xfrm flipV="1">
            <a:off x="4417192" y="951152"/>
            <a:ext cx="3088508" cy="830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20687963">
            <a:off x="4386895" y="1076892"/>
            <a:ext cx="2941062" cy="276999"/>
          </a:xfrm>
          <a:prstGeom prst="rect">
            <a:avLst/>
          </a:prstGeom>
          <a:noFill/>
        </p:spPr>
        <p:txBody>
          <a:bodyPr wrap="none" rtlCol="0">
            <a:spAutoFit/>
          </a:bodyPr>
          <a:lstStyle/>
          <a:p>
            <a:r>
              <a:rPr kumimoji="1" lang="en-US" altLang="ja-JP" sz="1200"/>
              <a:t>5</a:t>
            </a:r>
            <a:r>
              <a:rPr kumimoji="1" lang="ja-JP" altLang="en-US" sz="1200" dirty="0"/>
              <a:t>秒</a:t>
            </a:r>
            <a:r>
              <a:rPr lang="ja-JP" altLang="en-US" sz="1200" dirty="0"/>
              <a:t>間</a:t>
            </a:r>
            <a:r>
              <a:rPr kumimoji="1" lang="ja-JP" altLang="en-US" sz="1200" dirty="0"/>
              <a:t>、</a:t>
            </a:r>
            <a:r>
              <a:rPr lang="en-US" altLang="ja-JP" sz="1200" dirty="0"/>
              <a:t> CAN[EI] 0Byte</a:t>
            </a:r>
            <a:r>
              <a:rPr lang="ja-JP" altLang="en-US" sz="1200" dirty="0"/>
              <a:t>が</a:t>
            </a:r>
            <a:r>
              <a:rPr lang="en-US" altLang="ja-JP" sz="1200" dirty="0"/>
              <a:t>5%</a:t>
            </a:r>
            <a:r>
              <a:rPr lang="ja-JP" altLang="en-US" sz="1200" dirty="0"/>
              <a:t>以上変化しない</a:t>
            </a:r>
            <a:endParaRPr kumimoji="1" lang="ja-JP" altLang="en-US" sz="1200" dirty="0"/>
          </a:p>
        </p:txBody>
      </p:sp>
      <p:cxnSp>
        <p:nvCxnSpPr>
          <p:cNvPr id="137" name="直線矢印コネクタ 136"/>
          <p:cNvCxnSpPr>
            <a:stCxn id="119" idx="3"/>
          </p:cNvCxnSpPr>
          <p:nvPr/>
        </p:nvCxnSpPr>
        <p:spPr>
          <a:xfrm>
            <a:off x="4424649" y="2057175"/>
            <a:ext cx="3081051" cy="449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rot="480000">
            <a:off x="4633108" y="2257406"/>
            <a:ext cx="2675732" cy="461665"/>
          </a:xfrm>
          <a:prstGeom prst="rect">
            <a:avLst/>
          </a:prstGeom>
          <a:noFill/>
        </p:spPr>
        <p:txBody>
          <a:bodyPr wrap="none" rtlCol="0">
            <a:spAutoFit/>
          </a:bodyPr>
          <a:lstStyle/>
          <a:p>
            <a:r>
              <a:rPr kumimoji="1" lang="en-US" altLang="ja-JP" sz="1200" dirty="0"/>
              <a:t>5</a:t>
            </a:r>
            <a:r>
              <a:rPr kumimoji="1" lang="ja-JP" altLang="en-US" sz="1200" dirty="0"/>
              <a:t>秒未満で</a:t>
            </a:r>
            <a:r>
              <a:rPr kumimoji="1" lang="en-US" altLang="ja-JP" sz="1200" dirty="0"/>
              <a:t>D3</a:t>
            </a:r>
            <a:r>
              <a:rPr kumimoji="1" lang="ja-JP" altLang="en-US" sz="1200" dirty="0"/>
              <a:t>押し</a:t>
            </a:r>
            <a:r>
              <a:rPr lang="ja-JP" altLang="en-US" sz="1200" dirty="0"/>
              <a:t>または</a:t>
            </a:r>
            <a:endParaRPr lang="en-US" altLang="ja-JP" sz="1200" dirty="0"/>
          </a:p>
          <a:p>
            <a:r>
              <a:rPr kumimoji="1" lang="en-US" altLang="ja-JP" sz="1200" dirty="0"/>
              <a:t>D3</a:t>
            </a:r>
            <a:r>
              <a:rPr kumimoji="1" lang="ja-JP" altLang="en-US" sz="1200" dirty="0"/>
              <a:t>にカーソル点灯中に決定ボタン押し</a:t>
            </a:r>
            <a:endParaRPr kumimoji="1" lang="en-US" altLang="ja-JP" sz="1200" dirty="0"/>
          </a:p>
        </p:txBody>
      </p:sp>
      <p:pic>
        <p:nvPicPr>
          <p:cNvPr id="140" name="図 139"/>
          <p:cNvPicPr>
            <a:picLocks noChangeAspect="1"/>
          </p:cNvPicPr>
          <p:nvPr/>
        </p:nvPicPr>
        <p:blipFill rotWithShape="1">
          <a:blip r:embed="rId6">
            <a:extLst>
              <a:ext uri="{28A0092B-C50C-407E-A947-70E740481C1C}">
                <a14:useLocalDpi xmlns:a14="http://schemas.microsoft.com/office/drawing/2010/main" val="0"/>
              </a:ext>
            </a:extLst>
          </a:blip>
          <a:srcRect l="8026" t="39961" r="83063" b="54748"/>
          <a:stretch/>
        </p:blipFill>
        <p:spPr>
          <a:xfrm>
            <a:off x="7498243" y="2216537"/>
            <a:ext cx="632297" cy="625723"/>
          </a:xfrm>
          <a:prstGeom prst="rect">
            <a:avLst/>
          </a:prstGeom>
        </p:spPr>
      </p:pic>
      <p:sp>
        <p:nvSpPr>
          <p:cNvPr id="202" name="Text Box 397"/>
          <p:cNvSpPr txBox="1">
            <a:spLocks noChangeArrowheads="1"/>
          </p:cNvSpPr>
          <p:nvPr/>
        </p:nvSpPr>
        <p:spPr bwMode="auto">
          <a:xfrm>
            <a:off x="6908655" y="2847854"/>
            <a:ext cx="1981980" cy="571467"/>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ja-JP" altLang="en-US" b="1" dirty="0">
                <a:solidFill>
                  <a:srgbClr val="000000"/>
                </a:solidFill>
                <a:latin typeface="ＭＳ Ｐゴシック" panose="020B0600070205080204" charset="-128"/>
                <a:ea typeface="ＭＳ Ｐゴシック" panose="020B0600070205080204" charset="-128"/>
              </a:rPr>
              <a:t>エンジン負荷率計</a:t>
            </a:r>
            <a:endParaRPr lang="en-US" altLang="ja-JP" b="1" dirty="0">
              <a:solidFill>
                <a:srgbClr val="000000"/>
              </a:solidFill>
              <a:latin typeface="ＭＳ Ｐゴシック" panose="020B0600070205080204" charset="-128"/>
              <a:ea typeface="ＭＳ Ｐゴシック" panose="020B0600070205080204" charset="-128"/>
            </a:endParaRPr>
          </a:p>
          <a:p>
            <a:pPr rtl="0">
              <a:defRPr sz="1000"/>
            </a:pPr>
            <a:r>
              <a:rPr lang="en-US" altLang="ja-JP" b="1" dirty="0">
                <a:solidFill>
                  <a:srgbClr val="000000"/>
                </a:solidFill>
                <a:latin typeface="ＭＳ Ｐゴシック" panose="020B0600070205080204" charset="-128"/>
                <a:ea typeface="ＭＳ Ｐゴシック" panose="020B0600070205080204" charset="-128"/>
              </a:rPr>
              <a:t>※</a:t>
            </a:r>
            <a:r>
              <a:rPr lang="ja-JP" altLang="en-US" b="1" dirty="0">
                <a:solidFill>
                  <a:srgbClr val="000000"/>
                </a:solidFill>
                <a:latin typeface="ＭＳ Ｐゴシック" panose="020B0600070205080204" charset="-128"/>
                <a:ea typeface="ＭＳ Ｐゴシック" panose="020B0600070205080204" charset="-128"/>
              </a:rPr>
              <a:t>切替メータの表示順で</a:t>
            </a:r>
            <a:endParaRPr lang="en-US" altLang="ja-JP" b="1" dirty="0">
              <a:solidFill>
                <a:srgbClr val="000000"/>
              </a:solidFill>
              <a:latin typeface="ＭＳ Ｐゴシック" panose="020B0600070205080204" charset="-128"/>
              <a:ea typeface="ＭＳ Ｐゴシック" panose="020B0600070205080204" charset="-128"/>
            </a:endParaRPr>
          </a:p>
          <a:p>
            <a:pPr rtl="0">
              <a:defRPr sz="1000"/>
            </a:pPr>
            <a:r>
              <a:rPr lang="ja-JP" altLang="en-US" b="1" dirty="0">
                <a:solidFill>
                  <a:srgbClr val="000000"/>
                </a:solidFill>
                <a:latin typeface="ＭＳ Ｐゴシック" panose="020B0600070205080204" charset="-128"/>
                <a:ea typeface="ＭＳ Ｐゴシック" panose="020B0600070205080204" charset="-128"/>
              </a:rPr>
              <a:t>最初に表示可能なメーターに切替</a:t>
            </a:r>
          </a:p>
        </p:txBody>
      </p:sp>
      <p:pic>
        <p:nvPicPr>
          <p:cNvPr id="203" name="図 202"/>
          <p:cNvPicPr>
            <a:picLocks noChangeAspect="1"/>
          </p:cNvPicPr>
          <p:nvPr/>
        </p:nvPicPr>
        <p:blipFill rotWithShape="1">
          <a:blip r:embed="rId5">
            <a:extLst>
              <a:ext uri="{28A0092B-C50C-407E-A947-70E740481C1C}">
                <a14:useLocalDpi xmlns:a14="http://schemas.microsoft.com/office/drawing/2010/main" val="0"/>
              </a:ext>
            </a:extLst>
          </a:blip>
          <a:srcRect l="66408" t="28876" r="27602" b="62962"/>
          <a:stretch/>
        </p:blipFill>
        <p:spPr>
          <a:xfrm>
            <a:off x="7498243" y="3624507"/>
            <a:ext cx="705905" cy="577027"/>
          </a:xfrm>
          <a:prstGeom prst="rect">
            <a:avLst/>
          </a:prstGeom>
        </p:spPr>
      </p:pic>
      <p:cxnSp>
        <p:nvCxnSpPr>
          <p:cNvPr id="204" name="直線矢印コネクタ 203"/>
          <p:cNvCxnSpPr>
            <a:endCxn id="205" idx="1"/>
          </p:cNvCxnSpPr>
          <p:nvPr/>
        </p:nvCxnSpPr>
        <p:spPr>
          <a:xfrm>
            <a:off x="4529002" y="5353476"/>
            <a:ext cx="3073307" cy="9643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67264" t="28975" r="28097" b="62451"/>
          <a:stretch/>
        </p:blipFill>
        <p:spPr>
          <a:xfrm>
            <a:off x="7602309" y="6012297"/>
            <a:ext cx="551091" cy="611138"/>
          </a:xfrm>
          <a:prstGeom prst="rect">
            <a:avLst/>
          </a:prstGeom>
        </p:spPr>
      </p:pic>
      <p:pic>
        <p:nvPicPr>
          <p:cNvPr id="207" name="図 206"/>
          <p:cNvPicPr>
            <a:picLocks noChangeAspect="1"/>
          </p:cNvPicPr>
          <p:nvPr/>
        </p:nvPicPr>
        <p:blipFill rotWithShape="1">
          <a:blip r:embed="rId2"/>
          <a:srcRect r="82638"/>
          <a:stretch/>
        </p:blipFill>
        <p:spPr>
          <a:xfrm>
            <a:off x="7568611" y="4759058"/>
            <a:ext cx="617052" cy="622561"/>
          </a:xfrm>
          <a:prstGeom prst="rect">
            <a:avLst/>
          </a:prstGeom>
        </p:spPr>
      </p:pic>
      <p:cxnSp>
        <p:nvCxnSpPr>
          <p:cNvPr id="208" name="直線矢印コネクタ 207"/>
          <p:cNvCxnSpPr/>
          <p:nvPr/>
        </p:nvCxnSpPr>
        <p:spPr>
          <a:xfrm flipV="1">
            <a:off x="4513502" y="5070339"/>
            <a:ext cx="30551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0" name="図 209"/>
          <p:cNvPicPr>
            <a:picLocks noChangeAspect="1"/>
          </p:cNvPicPr>
          <p:nvPr/>
        </p:nvPicPr>
        <p:blipFill rotWithShape="1">
          <a:blip r:embed="rId4">
            <a:extLst>
              <a:ext uri="{28A0092B-C50C-407E-A947-70E740481C1C}">
                <a14:useLocalDpi xmlns:a14="http://schemas.microsoft.com/office/drawing/2010/main" val="0"/>
              </a:ext>
            </a:extLst>
          </a:blip>
          <a:srcRect l="66999" t="29023" r="28123" b="62566"/>
          <a:stretch/>
        </p:blipFill>
        <p:spPr>
          <a:xfrm>
            <a:off x="11289671" y="3148865"/>
            <a:ext cx="575614" cy="595538"/>
          </a:xfrm>
          <a:prstGeom prst="rect">
            <a:avLst/>
          </a:prstGeom>
        </p:spPr>
      </p:pic>
      <p:cxnSp>
        <p:nvCxnSpPr>
          <p:cNvPr id="211" name="直線矢印コネクタ 210"/>
          <p:cNvCxnSpPr/>
          <p:nvPr/>
        </p:nvCxnSpPr>
        <p:spPr>
          <a:xfrm flipV="1">
            <a:off x="8201163" y="3788539"/>
            <a:ext cx="3111049" cy="1298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8127232" y="2527055"/>
            <a:ext cx="3162439" cy="7178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テキスト ボックス 213"/>
          <p:cNvSpPr txBox="1"/>
          <p:nvPr/>
        </p:nvSpPr>
        <p:spPr>
          <a:xfrm rot="780000">
            <a:off x="8291012" y="2622170"/>
            <a:ext cx="2941062" cy="276999"/>
          </a:xfrm>
          <a:prstGeom prst="rect">
            <a:avLst/>
          </a:prstGeom>
          <a:noFill/>
        </p:spPr>
        <p:txBody>
          <a:bodyPr wrap="none" rtlCol="0">
            <a:spAutoFit/>
          </a:bodyPr>
          <a:lstStyle/>
          <a:p>
            <a:r>
              <a:rPr kumimoji="1" lang="en-US" altLang="ja-JP" sz="1200" dirty="0"/>
              <a:t>5</a:t>
            </a:r>
            <a:r>
              <a:rPr kumimoji="1" lang="ja-JP" altLang="en-US" sz="1200" dirty="0"/>
              <a:t>秒間、</a:t>
            </a:r>
            <a:r>
              <a:rPr lang="en-US" altLang="ja-JP" sz="1200" dirty="0"/>
              <a:t> CAN[EI] 0Byte</a:t>
            </a:r>
            <a:r>
              <a:rPr lang="ja-JP" altLang="en-US" sz="1200" dirty="0"/>
              <a:t>が</a:t>
            </a:r>
            <a:r>
              <a:rPr lang="en-US" altLang="ja-JP" sz="1200" dirty="0"/>
              <a:t>5%</a:t>
            </a:r>
            <a:r>
              <a:rPr lang="ja-JP" altLang="en-US" sz="1200" dirty="0"/>
              <a:t>以上変化しない</a:t>
            </a:r>
            <a:endParaRPr kumimoji="1" lang="ja-JP" altLang="en-US" sz="1200" dirty="0"/>
          </a:p>
        </p:txBody>
      </p:sp>
      <p:cxnSp>
        <p:nvCxnSpPr>
          <p:cNvPr id="216" name="直線矢印コネクタ 215"/>
          <p:cNvCxnSpPr>
            <a:endCxn id="203" idx="1"/>
          </p:cNvCxnSpPr>
          <p:nvPr/>
        </p:nvCxnSpPr>
        <p:spPr>
          <a:xfrm flipV="1">
            <a:off x="4495017" y="3913021"/>
            <a:ext cx="3003226" cy="956280"/>
          </a:xfrm>
          <a:prstGeom prst="straightConnector1">
            <a:avLst/>
          </a:prstGeom>
          <a:ln w="28575">
            <a:solidFill>
              <a:srgbClr val="1A1A1A"/>
            </a:solidFill>
            <a:tailEnd type="triangle"/>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20514845">
            <a:off x="4687086" y="4114855"/>
            <a:ext cx="2416880" cy="276999"/>
          </a:xfrm>
          <a:prstGeom prst="rect">
            <a:avLst/>
          </a:prstGeom>
          <a:noFill/>
          <a:ln>
            <a:noFill/>
          </a:ln>
        </p:spPr>
        <p:txBody>
          <a:bodyPr wrap="none" rtlCol="0">
            <a:spAutoFit/>
          </a:bodyPr>
          <a:lstStyle/>
          <a:p>
            <a:r>
              <a:rPr lang="en-US" altLang="ja-JP" sz="1200" dirty="0"/>
              <a:t>CAN[EI] 0Byte</a:t>
            </a:r>
            <a:r>
              <a:rPr lang="ja-JP" altLang="en-US" sz="1200" dirty="0"/>
              <a:t>が</a:t>
            </a:r>
            <a:r>
              <a:rPr lang="en-US" altLang="ja-JP" sz="1200" dirty="0"/>
              <a:t>5%</a:t>
            </a:r>
            <a:r>
              <a:rPr lang="ja-JP" altLang="en-US" sz="1200" dirty="0"/>
              <a:t>以上変化しない</a:t>
            </a:r>
          </a:p>
        </p:txBody>
      </p:sp>
      <p:sp>
        <p:nvSpPr>
          <p:cNvPr id="218" name="Text Box 397"/>
          <p:cNvSpPr txBox="1">
            <a:spLocks noChangeArrowheads="1"/>
          </p:cNvSpPr>
          <p:nvPr/>
        </p:nvSpPr>
        <p:spPr bwMode="auto">
          <a:xfrm>
            <a:off x="7051224" y="4192320"/>
            <a:ext cx="1526333" cy="462907"/>
          </a:xfrm>
          <a:prstGeom prst="rect">
            <a:avLst/>
          </a:prstGeom>
          <a:solidFill>
            <a:srgbClr val="FFFF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ja-JP" altLang="en-US" sz="1200" b="1" dirty="0">
                <a:latin typeface="ＭＳ Ｐゴシック" panose="020B0600070205080204" charset="-128"/>
                <a:ea typeface="ＭＳ Ｐゴシック" panose="020B0600070205080204" charset="-128"/>
              </a:rPr>
              <a:t>表示中の切替メータを</a:t>
            </a:r>
            <a:endParaRPr lang="en-US" altLang="ja-JP" sz="1200" b="1" dirty="0">
              <a:latin typeface="ＭＳ Ｐゴシック" panose="020B0600070205080204" charset="-128"/>
              <a:ea typeface="ＭＳ Ｐゴシック" panose="020B0600070205080204" charset="-128"/>
            </a:endParaRPr>
          </a:p>
          <a:p>
            <a:pPr rtl="0">
              <a:defRPr sz="1000"/>
            </a:pPr>
            <a:r>
              <a:rPr lang="ja-JP" altLang="en-US" sz="1200" b="1" dirty="0">
                <a:latin typeface="ＭＳ Ｐゴシック" panose="020B0600070205080204" charset="-128"/>
                <a:ea typeface="ＭＳ Ｐゴシック" panose="020B0600070205080204" charset="-128"/>
              </a:rPr>
              <a:t>表示し続ける</a:t>
            </a:r>
          </a:p>
        </p:txBody>
      </p:sp>
      <p:cxnSp>
        <p:nvCxnSpPr>
          <p:cNvPr id="36" name="直線矢印コネクタ 35"/>
          <p:cNvCxnSpPr>
            <a:stCxn id="205" idx="3"/>
          </p:cNvCxnSpPr>
          <p:nvPr/>
        </p:nvCxnSpPr>
        <p:spPr>
          <a:xfrm>
            <a:off x="8153400" y="6317866"/>
            <a:ext cx="10647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8224189" y="6316763"/>
            <a:ext cx="736099" cy="276999"/>
          </a:xfrm>
          <a:prstGeom prst="rect">
            <a:avLst/>
          </a:prstGeom>
          <a:noFill/>
        </p:spPr>
        <p:txBody>
          <a:bodyPr wrap="none" rtlCol="0">
            <a:spAutoFit/>
          </a:bodyPr>
          <a:lstStyle/>
          <a:p>
            <a:r>
              <a:rPr kumimoji="1" lang="en-US" altLang="ja-JP" sz="1200" dirty="0"/>
              <a:t>D3</a:t>
            </a:r>
            <a:r>
              <a:rPr kumimoji="1" lang="ja-JP" altLang="en-US" sz="1200" dirty="0"/>
              <a:t>押し</a:t>
            </a:r>
            <a:r>
              <a:rPr kumimoji="1" lang="en-US" altLang="ja-JP" sz="1200" dirty="0"/>
              <a:t>…</a:t>
            </a:r>
            <a:endParaRPr kumimoji="1" lang="ja-JP" altLang="en-US" sz="1200" dirty="0"/>
          </a:p>
        </p:txBody>
      </p:sp>
      <p:pic>
        <p:nvPicPr>
          <p:cNvPr id="41" name="図 40"/>
          <p:cNvPicPr>
            <a:picLocks noChangeAspect="1"/>
          </p:cNvPicPr>
          <p:nvPr/>
        </p:nvPicPr>
        <p:blipFill rotWithShape="1">
          <a:blip r:embed="rId2"/>
          <a:srcRect r="82638"/>
          <a:stretch/>
        </p:blipFill>
        <p:spPr>
          <a:xfrm>
            <a:off x="9218164" y="6024317"/>
            <a:ext cx="617052" cy="622561"/>
          </a:xfrm>
          <a:prstGeom prst="rect">
            <a:avLst/>
          </a:prstGeom>
        </p:spPr>
      </p:pic>
      <p:sp>
        <p:nvSpPr>
          <p:cNvPr id="42" name="Text Box 385"/>
          <p:cNvSpPr txBox="1">
            <a:spLocks noChangeArrowheads="1"/>
          </p:cNvSpPr>
          <p:nvPr/>
        </p:nvSpPr>
        <p:spPr bwMode="auto">
          <a:xfrm>
            <a:off x="9884721" y="6090937"/>
            <a:ext cx="1181937" cy="489319"/>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b="1" dirty="0">
                <a:solidFill>
                  <a:srgbClr val="000000"/>
                </a:solidFill>
                <a:latin typeface="ＭＳ Ｐゴシック" panose="020B0600070205080204" charset="-128"/>
                <a:ea typeface="ＭＳ Ｐゴシック" panose="020B0600070205080204" charset="-128"/>
              </a:rPr>
              <a:t>以降、</a:t>
            </a:r>
            <a:r>
              <a:rPr lang="en-US" altLang="ja-JP" b="1" dirty="0">
                <a:solidFill>
                  <a:srgbClr val="000000"/>
                </a:solidFill>
                <a:latin typeface="ＭＳ Ｐゴシック" panose="020B0600070205080204" charset="-128"/>
                <a:ea typeface="ＭＳ Ｐゴシック" panose="020B0600070205080204" charset="-128"/>
              </a:rPr>
              <a:t>D3</a:t>
            </a:r>
            <a:r>
              <a:rPr lang="ja-JP" altLang="en-US" b="1" dirty="0">
                <a:solidFill>
                  <a:srgbClr val="000000"/>
                </a:solidFill>
                <a:latin typeface="ＭＳ Ｐゴシック" panose="020B0600070205080204" charset="-128"/>
                <a:ea typeface="ＭＳ Ｐゴシック" panose="020B0600070205080204" charset="-128"/>
              </a:rPr>
              <a:t>押し</a:t>
            </a:r>
            <a:r>
              <a:rPr lang="en-US" altLang="ja-JP" b="1" dirty="0">
                <a:solidFill>
                  <a:srgbClr val="000000"/>
                </a:solidFill>
                <a:latin typeface="ＭＳ Ｐゴシック" panose="020B0600070205080204" charset="-128"/>
                <a:ea typeface="ＭＳ Ｐゴシック" panose="020B0600070205080204" charset="-128"/>
              </a:rPr>
              <a:t>…</a:t>
            </a:r>
            <a:r>
              <a:rPr lang="ja-JP" altLang="en-US" b="1" dirty="0">
                <a:solidFill>
                  <a:srgbClr val="000000"/>
                </a:solidFill>
                <a:latin typeface="ＭＳ Ｐゴシック" panose="020B0600070205080204" charset="-128"/>
                <a:ea typeface="ＭＳ Ｐゴシック" panose="020B0600070205080204" charset="-128"/>
              </a:rPr>
              <a:t>の</a:t>
            </a:r>
            <a:endParaRPr lang="en-US" altLang="ja-JP" b="1">
              <a:solidFill>
                <a:srgbClr val="000000"/>
              </a:solidFill>
              <a:latin typeface="ＭＳ Ｐゴシック" panose="020B0600070205080204" charset="-128"/>
              <a:ea typeface="ＭＳ Ｐゴシック" panose="020B0600070205080204" charset="-128"/>
            </a:endParaRPr>
          </a:p>
          <a:p>
            <a:pPr algn="ctr" rtl="0">
              <a:defRPr sz="1000"/>
            </a:pPr>
            <a:r>
              <a:rPr lang="ja-JP" altLang="en-US" b="1" dirty="0">
                <a:solidFill>
                  <a:srgbClr val="000000"/>
                </a:solidFill>
                <a:latin typeface="ＭＳ Ｐゴシック" panose="020B0600070205080204" charset="-128"/>
                <a:ea typeface="ＭＳ Ｐゴシック" panose="020B0600070205080204" charset="-128"/>
              </a:rPr>
              <a:t>動作に続く</a:t>
            </a:r>
            <a:endParaRPr lang="en-US" altLang="ja-JP" b="1" dirty="0">
              <a:solidFill>
                <a:srgbClr val="000000"/>
              </a:solidFill>
              <a:latin typeface="ＭＳ Ｐゴシック" panose="020B0600070205080204" charset="-128"/>
              <a:ea typeface="ＭＳ Ｐゴシック" panose="020B0600070205080204" charset="-128"/>
            </a:endParaRPr>
          </a:p>
        </p:txBody>
      </p:sp>
      <p:cxnSp>
        <p:nvCxnSpPr>
          <p:cNvPr id="43" name="直線矢印コネクタ 42"/>
          <p:cNvCxnSpPr>
            <a:endCxn id="46" idx="1"/>
          </p:cNvCxnSpPr>
          <p:nvPr/>
        </p:nvCxnSpPr>
        <p:spPr>
          <a:xfrm flipV="1">
            <a:off x="8153400" y="5429708"/>
            <a:ext cx="1869593" cy="677330"/>
          </a:xfrm>
          <a:prstGeom prst="straightConnector1">
            <a:avLst/>
          </a:prstGeom>
          <a:ln w="28575">
            <a:solidFill>
              <a:srgbClr val="1A1A1A"/>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rot="20400000">
            <a:off x="8141375" y="5313296"/>
            <a:ext cx="1732397" cy="461665"/>
          </a:xfrm>
          <a:prstGeom prst="rect">
            <a:avLst/>
          </a:prstGeom>
          <a:noFill/>
          <a:ln>
            <a:noFill/>
          </a:ln>
        </p:spPr>
        <p:txBody>
          <a:bodyPr wrap="none" rtlCol="0">
            <a:spAutoFit/>
          </a:bodyPr>
          <a:lstStyle/>
          <a:p>
            <a:r>
              <a:rPr lang="en-US" altLang="ja-JP" sz="1200" dirty="0"/>
              <a:t>5</a:t>
            </a:r>
            <a:r>
              <a:rPr lang="ja-JP" altLang="en-US" sz="1200" dirty="0"/>
              <a:t>秒間、</a:t>
            </a:r>
            <a:r>
              <a:rPr lang="en-US" altLang="ja-JP" sz="1200" dirty="0"/>
              <a:t> CAN[EI] 0Byte</a:t>
            </a:r>
            <a:r>
              <a:rPr lang="ja-JP" altLang="en-US" sz="1200" dirty="0"/>
              <a:t>が</a:t>
            </a:r>
            <a:endParaRPr lang="en-US" altLang="ja-JP" sz="1200" dirty="0"/>
          </a:p>
          <a:p>
            <a:r>
              <a:rPr lang="en-US" altLang="ja-JP" sz="1200" dirty="0"/>
              <a:t>5%</a:t>
            </a:r>
            <a:r>
              <a:rPr lang="ja-JP" altLang="en-US" sz="1200" dirty="0"/>
              <a:t>以上変化しない</a:t>
            </a:r>
          </a:p>
        </p:txBody>
      </p:sp>
      <p:pic>
        <p:nvPicPr>
          <p:cNvPr id="46" name="図 45"/>
          <p:cNvPicPr>
            <a:picLocks noChangeAspect="1"/>
          </p:cNvPicPr>
          <p:nvPr/>
        </p:nvPicPr>
        <p:blipFill rotWithShape="1">
          <a:blip r:embed="rId7">
            <a:extLst>
              <a:ext uri="{28A0092B-C50C-407E-A947-70E740481C1C}">
                <a14:useLocalDpi xmlns:a14="http://schemas.microsoft.com/office/drawing/2010/main" val="0"/>
              </a:ext>
            </a:extLst>
          </a:blip>
          <a:srcRect l="67264" t="28975" r="28097" b="62451"/>
          <a:stretch/>
        </p:blipFill>
        <p:spPr>
          <a:xfrm>
            <a:off x="10022993" y="5124139"/>
            <a:ext cx="551091" cy="611138"/>
          </a:xfrm>
          <a:prstGeom prst="rect">
            <a:avLst/>
          </a:prstGeom>
        </p:spPr>
      </p:pic>
      <p:sp>
        <p:nvSpPr>
          <p:cNvPr id="49" name="Text Box 397"/>
          <p:cNvSpPr txBox="1">
            <a:spLocks noChangeArrowheads="1"/>
          </p:cNvSpPr>
          <p:nvPr/>
        </p:nvSpPr>
        <p:spPr bwMode="auto">
          <a:xfrm>
            <a:off x="10586962" y="5236475"/>
            <a:ext cx="1526333" cy="462907"/>
          </a:xfrm>
          <a:prstGeom prst="rect">
            <a:avLst/>
          </a:prstGeom>
          <a:solidFill>
            <a:srgbClr val="FFFFFF"/>
          </a:solidFill>
          <a:ln w="9525" algn="ctr">
            <a:solidFill>
              <a:srgbClr val="1A1A1A"/>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ja-JP" altLang="en-US" sz="1200" b="1" dirty="0">
                <a:latin typeface="ＭＳ Ｐゴシック" panose="020B0600070205080204" charset="-128"/>
                <a:ea typeface="ＭＳ Ｐゴシック" panose="020B0600070205080204" charset="-128"/>
              </a:rPr>
              <a:t>表示中の切替メータを</a:t>
            </a:r>
            <a:endParaRPr lang="en-US" altLang="ja-JP" sz="1200" b="1" dirty="0">
              <a:latin typeface="ＭＳ Ｐゴシック" panose="020B0600070205080204" charset="-128"/>
              <a:ea typeface="ＭＳ Ｐゴシック" panose="020B0600070205080204" charset="-128"/>
            </a:endParaRPr>
          </a:p>
          <a:p>
            <a:pPr rtl="0">
              <a:defRPr sz="1000"/>
            </a:pPr>
            <a:r>
              <a:rPr lang="ja-JP" altLang="en-US" sz="1200" b="1" dirty="0">
                <a:latin typeface="ＭＳ Ｐゴシック" panose="020B0600070205080204" charset="-128"/>
                <a:ea typeface="ＭＳ Ｐゴシック" panose="020B0600070205080204" charset="-128"/>
              </a:rPr>
              <a:t>表示し続ける</a:t>
            </a:r>
          </a:p>
        </p:txBody>
      </p:sp>
      <p:sp>
        <p:nvSpPr>
          <p:cNvPr id="45" name="テキスト ボックス 44"/>
          <p:cNvSpPr txBox="1"/>
          <p:nvPr/>
        </p:nvSpPr>
        <p:spPr>
          <a:xfrm>
            <a:off x="406265" y="776663"/>
            <a:ext cx="3538935" cy="307777"/>
          </a:xfrm>
          <a:prstGeom prst="rect">
            <a:avLst/>
          </a:prstGeom>
          <a:noFill/>
          <a:ln>
            <a:noFill/>
          </a:ln>
        </p:spPr>
        <p:txBody>
          <a:bodyPr wrap="square" rtlCol="0">
            <a:spAutoFit/>
          </a:bodyPr>
          <a:lstStyle/>
          <a:p>
            <a:r>
              <a:rPr lang="ja-JP" altLang="en-US" sz="1400" dirty="0"/>
              <a:t>下記はリフトアラーム</a:t>
            </a:r>
            <a:r>
              <a:rPr lang="en-US" altLang="ja-JP" sz="1400" dirty="0"/>
              <a:t>SW</a:t>
            </a:r>
            <a:r>
              <a:rPr lang="ja-JP" altLang="en-US" sz="1400" dirty="0"/>
              <a:t>が</a:t>
            </a:r>
            <a:r>
              <a:rPr lang="en-US" altLang="ja-JP" sz="1400" dirty="0"/>
              <a:t>ON</a:t>
            </a:r>
            <a:r>
              <a:rPr lang="ja-JP" altLang="en-US" sz="1400" dirty="0"/>
              <a:t>時のみ</a:t>
            </a:r>
            <a:endParaRPr kumimoji="1" lang="ja-JP" altLang="en-US" sz="1400" dirty="0"/>
          </a:p>
        </p:txBody>
      </p:sp>
      <p:sp>
        <p:nvSpPr>
          <p:cNvPr id="50" name="テキスト ボックス 49"/>
          <p:cNvSpPr txBox="1"/>
          <p:nvPr/>
        </p:nvSpPr>
        <p:spPr>
          <a:xfrm>
            <a:off x="4954984" y="4813935"/>
            <a:ext cx="2012923" cy="276999"/>
          </a:xfrm>
          <a:prstGeom prst="rect">
            <a:avLst/>
          </a:prstGeom>
          <a:noFill/>
          <a:ln>
            <a:noFill/>
          </a:ln>
        </p:spPr>
        <p:txBody>
          <a:bodyPr wrap="none" rtlCol="0">
            <a:spAutoFit/>
          </a:bodyPr>
          <a:lstStyle/>
          <a:p>
            <a:r>
              <a:rPr kumimoji="1" lang="en-US" altLang="ja-JP" sz="1200" dirty="0"/>
              <a:t>CAN[EI] 0Byte</a:t>
            </a:r>
            <a:r>
              <a:rPr kumimoji="1" lang="ja-JP" altLang="en-US" sz="1200" dirty="0"/>
              <a:t>が</a:t>
            </a:r>
            <a:r>
              <a:rPr lang="en-US" altLang="ja-JP" sz="1200" dirty="0"/>
              <a:t>5</a:t>
            </a:r>
            <a:r>
              <a:rPr kumimoji="1" lang="en-US" altLang="ja-JP" sz="1200" dirty="0"/>
              <a:t>%</a:t>
            </a:r>
            <a:r>
              <a:rPr kumimoji="1" lang="ja-JP" altLang="en-US" sz="1200" dirty="0"/>
              <a:t>以上</a:t>
            </a:r>
            <a:r>
              <a:rPr lang="ja-JP" altLang="en-US" sz="1200" dirty="0"/>
              <a:t>変化</a:t>
            </a:r>
            <a:endParaRPr kumimoji="1" lang="ja-JP" altLang="en-US" sz="1200" dirty="0"/>
          </a:p>
        </p:txBody>
      </p:sp>
      <p:sp>
        <p:nvSpPr>
          <p:cNvPr id="51" name="テキスト ボックス 50"/>
          <p:cNvSpPr txBox="1"/>
          <p:nvPr/>
        </p:nvSpPr>
        <p:spPr>
          <a:xfrm rot="1020000">
            <a:off x="5075573" y="5500646"/>
            <a:ext cx="2638864" cy="461665"/>
          </a:xfrm>
          <a:prstGeom prst="rect">
            <a:avLst/>
          </a:prstGeom>
          <a:noFill/>
        </p:spPr>
        <p:txBody>
          <a:bodyPr wrap="none" rtlCol="0">
            <a:spAutoFit/>
          </a:bodyPr>
          <a:lstStyle/>
          <a:p>
            <a:r>
              <a:rPr lang="en-US" altLang="ja-JP" sz="1200" dirty="0"/>
              <a:t>D3</a:t>
            </a:r>
            <a:r>
              <a:rPr lang="ja-JP" altLang="en-US" sz="1200" dirty="0"/>
              <a:t>押しまたは</a:t>
            </a:r>
            <a:endParaRPr lang="en-US" altLang="ja-JP" sz="1200" dirty="0"/>
          </a:p>
          <a:p>
            <a:r>
              <a:rPr lang="en-US" altLang="ja-JP" sz="1200" dirty="0"/>
              <a:t>D3</a:t>
            </a:r>
            <a:r>
              <a:rPr lang="ja-JP" altLang="en-US" sz="1200" dirty="0"/>
              <a:t>にカーソル点灯中に決定ボタン押し</a:t>
            </a:r>
            <a:endParaRPr kumimoji="1" lang="ja-JP" altLang="en-US" sz="1200" dirty="0"/>
          </a:p>
        </p:txBody>
      </p:sp>
      <p:sp>
        <p:nvSpPr>
          <p:cNvPr id="52" name="テキスト ボックス 51"/>
          <p:cNvSpPr txBox="1"/>
          <p:nvPr/>
        </p:nvSpPr>
        <p:spPr>
          <a:xfrm rot="-1380000">
            <a:off x="8344466" y="4156480"/>
            <a:ext cx="2941062" cy="276999"/>
          </a:xfrm>
          <a:prstGeom prst="rect">
            <a:avLst/>
          </a:prstGeom>
          <a:noFill/>
        </p:spPr>
        <p:txBody>
          <a:bodyPr wrap="none" rtlCol="0">
            <a:spAutoFit/>
          </a:bodyPr>
          <a:lstStyle/>
          <a:p>
            <a:r>
              <a:rPr kumimoji="1" lang="en-US" altLang="ja-JP" sz="1200" dirty="0"/>
              <a:t>5</a:t>
            </a:r>
            <a:r>
              <a:rPr kumimoji="1" lang="ja-JP" altLang="en-US" sz="1200" dirty="0"/>
              <a:t>秒間、</a:t>
            </a:r>
            <a:r>
              <a:rPr lang="en-US" altLang="ja-JP" sz="1200" dirty="0"/>
              <a:t> CAN[EI] 0Byte</a:t>
            </a:r>
            <a:r>
              <a:rPr lang="ja-JP" altLang="en-US" sz="1200" dirty="0"/>
              <a:t>が</a:t>
            </a:r>
            <a:r>
              <a:rPr lang="en-US" altLang="ja-JP" sz="1200" dirty="0"/>
              <a:t>5%</a:t>
            </a:r>
            <a:r>
              <a:rPr lang="ja-JP" altLang="en-US" sz="1200" dirty="0"/>
              <a:t>以上変化しない</a:t>
            </a:r>
            <a:endParaRPr kumimoji="1" lang="ja-JP" altLang="en-US" sz="1200" dirty="0"/>
          </a:p>
        </p:txBody>
      </p:sp>
      <p:sp>
        <p:nvSpPr>
          <p:cNvPr id="48" name="タイトル 1"/>
          <p:cNvSpPr txBox="1">
            <a:spLocks/>
          </p:cNvSpPr>
          <p:nvPr/>
        </p:nvSpPr>
        <p:spPr>
          <a:xfrm>
            <a:off x="228602" y="295928"/>
            <a:ext cx="2654641" cy="39716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切替メータ遷移図</a:t>
            </a:r>
          </a:p>
        </p:txBody>
      </p:sp>
    </p:spTree>
    <p:extLst>
      <p:ext uri="{BB962C8B-B14F-4D97-AF65-F5344CB8AC3E}">
        <p14:creationId xmlns:p14="http://schemas.microsoft.com/office/powerpoint/2010/main" val="3689224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0B2A15EA-2E5B-F1F5-3A2B-5B2F16CD3193}"/>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23205363-D733-8236-7F1A-F4068660C7A7}"/>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7272059" y="1054409"/>
            <a:ext cx="4232505" cy="1015663"/>
          </a:xfrm>
          <a:prstGeom prst="rect">
            <a:avLst/>
          </a:prstGeom>
          <a:noFill/>
        </p:spPr>
        <p:txBody>
          <a:bodyPr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左の状態の時は流量Ｎｏ．１選択状態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 7Byte_0-3bit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1:No.1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選択」　信号を</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竹内コントローラに送信する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6Byte_6-7bit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流量選択画面で</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No.1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で設定した出力モードに応じた値を送信する</a:t>
            </a:r>
          </a:p>
        </p:txBody>
      </p:sp>
      <p:sp>
        <p:nvSpPr>
          <p:cNvPr id="35" name="テキスト ボックス 34"/>
          <p:cNvSpPr txBox="1"/>
          <p:nvPr/>
        </p:nvSpPr>
        <p:spPr>
          <a:xfrm>
            <a:off x="7295170" y="2573280"/>
            <a:ext cx="4228722" cy="1015663"/>
          </a:xfrm>
          <a:prstGeom prst="rect">
            <a:avLst/>
          </a:prstGeom>
          <a:noFill/>
        </p:spPr>
        <p:txBody>
          <a:bodyPr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左の状態の時は流量Ｎｏ．２選択状態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 7Byte_0-3bit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2:No.2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選択」　信号を</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竹内コントローラに送信する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6Byte_6-7bit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流量選択画面で</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No.2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で設定した出力モードに応じた値を送信する</a:t>
            </a:r>
          </a:p>
        </p:txBody>
      </p:sp>
      <p:sp>
        <p:nvSpPr>
          <p:cNvPr id="36" name="テキスト ボックス 35"/>
          <p:cNvSpPr txBox="1"/>
          <p:nvPr/>
        </p:nvSpPr>
        <p:spPr>
          <a:xfrm>
            <a:off x="7295170" y="3949893"/>
            <a:ext cx="4228722" cy="1015663"/>
          </a:xfrm>
          <a:prstGeom prst="rect">
            <a:avLst/>
          </a:prstGeom>
          <a:noFill/>
        </p:spPr>
        <p:txBody>
          <a:bodyPr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左の状態の時は流量Ｎｏ．</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選択状態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 7Byte_0-3bit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3:No.3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選択」　信号を</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竹内コントローラに送信する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CAN_[AUX FC1]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6Byte_6-7bit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流量選択画面で</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No.3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で設定した出力モードに応じた値を送信する</a:t>
            </a:r>
          </a:p>
        </p:txBody>
      </p:sp>
      <p:sp>
        <p:nvSpPr>
          <p:cNvPr id="4" name="タイトル 1"/>
          <p:cNvSpPr>
            <a:spLocks noGrp="1"/>
          </p:cNvSpPr>
          <p:nvPr>
            <p:ph type="title"/>
          </p:nvPr>
        </p:nvSpPr>
        <p:spPr>
          <a:xfrm>
            <a:off x="228600" y="295929"/>
            <a:ext cx="350589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第１</a:t>
            </a:r>
            <a:r>
              <a:rPr lang="ja-JP" altLang="en-US" sz="2201" dirty="0" err="1">
                <a:latin typeface="メイリオ" panose="020B0604030504040204" pitchFamily="50" charset="-128"/>
                <a:ea typeface="メイリオ" panose="020B0604030504040204" pitchFamily="50" charset="-128"/>
                <a:cs typeface="メイリオ" panose="020B0604030504040204" pitchFamily="50" charset="-128"/>
              </a:rPr>
              <a:t>Ｓ</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流量Ｎｏ．選択</a:t>
            </a: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0" name="図 59"/>
          <p:cNvPicPr>
            <a:picLocks noChangeAspect="1"/>
          </p:cNvPicPr>
          <p:nvPr/>
        </p:nvPicPr>
        <p:blipFill rotWithShape="1">
          <a:blip r:embed="rId5">
            <a:extLst>
              <a:ext uri="{28A0092B-C50C-407E-A947-70E740481C1C}">
                <a14:useLocalDpi xmlns:a14="http://schemas.microsoft.com/office/drawing/2010/main" val="0"/>
              </a:ext>
            </a:extLst>
          </a:blip>
          <a:srcRect l="9826" r="81793" b="50837"/>
          <a:stretch/>
        </p:blipFill>
        <p:spPr>
          <a:xfrm rot="16200000">
            <a:off x="5679494" y="202618"/>
            <a:ext cx="667660" cy="2349913"/>
          </a:xfrm>
          <a:prstGeom prst="rect">
            <a:avLst/>
          </a:prstGeom>
        </p:spPr>
      </p:pic>
      <p:pic>
        <p:nvPicPr>
          <p:cNvPr id="64" name="図 63"/>
          <p:cNvPicPr>
            <a:picLocks noChangeAspect="1"/>
          </p:cNvPicPr>
          <p:nvPr/>
        </p:nvPicPr>
        <p:blipFill rotWithShape="1">
          <a:blip r:embed="rId5">
            <a:extLst>
              <a:ext uri="{28A0092B-C50C-407E-A947-70E740481C1C}">
                <a14:useLocalDpi xmlns:a14="http://schemas.microsoft.com/office/drawing/2010/main" val="0"/>
              </a:ext>
            </a:extLst>
          </a:blip>
          <a:srcRect l="9826" r="81793" b="50837"/>
          <a:stretch/>
        </p:blipFill>
        <p:spPr>
          <a:xfrm rot="16200000">
            <a:off x="5679494" y="1683830"/>
            <a:ext cx="667660" cy="2349913"/>
          </a:xfrm>
          <a:prstGeom prst="rect">
            <a:avLst/>
          </a:prstGeom>
        </p:spPr>
      </p:pic>
      <p:pic>
        <p:nvPicPr>
          <p:cNvPr id="65" name="図 64"/>
          <p:cNvPicPr>
            <a:picLocks noChangeAspect="1"/>
          </p:cNvPicPr>
          <p:nvPr/>
        </p:nvPicPr>
        <p:blipFill rotWithShape="1">
          <a:blip r:embed="rId5">
            <a:extLst>
              <a:ext uri="{28A0092B-C50C-407E-A947-70E740481C1C}">
                <a14:useLocalDpi xmlns:a14="http://schemas.microsoft.com/office/drawing/2010/main" val="0"/>
              </a:ext>
            </a:extLst>
          </a:blip>
          <a:srcRect l="9826" r="81793" b="50837"/>
          <a:stretch/>
        </p:blipFill>
        <p:spPr>
          <a:xfrm rot="16200000">
            <a:off x="5679494" y="3065114"/>
            <a:ext cx="667660" cy="2349913"/>
          </a:xfrm>
          <a:prstGeom prst="rect">
            <a:avLst/>
          </a:prstGeom>
        </p:spPr>
      </p:pic>
      <p:pic>
        <p:nvPicPr>
          <p:cNvPr id="100" name="図 99"/>
          <p:cNvPicPr>
            <a:picLocks noChangeAspect="1"/>
          </p:cNvPicPr>
          <p:nvPr/>
        </p:nvPicPr>
        <p:blipFill rotWithShape="1">
          <a:blip r:embed="rId5">
            <a:extLst>
              <a:ext uri="{28A0092B-C50C-407E-A947-70E740481C1C}">
                <a14:useLocalDpi xmlns:a14="http://schemas.microsoft.com/office/drawing/2010/main" val="0"/>
              </a:ext>
            </a:extLst>
          </a:blip>
          <a:srcRect l="17587" t="9705" r="81811" b="62397"/>
          <a:stretch/>
        </p:blipFill>
        <p:spPr>
          <a:xfrm rot="16200000">
            <a:off x="5635173" y="2192037"/>
            <a:ext cx="667659" cy="1333502"/>
          </a:xfrm>
          <a:prstGeom prst="rect">
            <a:avLst/>
          </a:prstGeom>
        </p:spPr>
      </p:pic>
      <p:pic>
        <p:nvPicPr>
          <p:cNvPr id="101" name="図 1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9142" y="2701235"/>
            <a:ext cx="361961" cy="400060"/>
          </a:xfrm>
          <a:prstGeom prst="rect">
            <a:avLst/>
          </a:prstGeom>
        </p:spPr>
      </p:pic>
      <p:pic>
        <p:nvPicPr>
          <p:cNvPr id="102" name="図 10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1235" y="2577632"/>
            <a:ext cx="421872" cy="641979"/>
          </a:xfrm>
          <a:prstGeom prst="rect">
            <a:avLst/>
          </a:prstGeom>
        </p:spPr>
      </p:pic>
      <p:pic>
        <p:nvPicPr>
          <p:cNvPr id="103" name="図 102"/>
          <p:cNvPicPr>
            <a:picLocks noChangeAspect="1"/>
          </p:cNvPicPr>
          <p:nvPr/>
        </p:nvPicPr>
        <p:blipFill rotWithShape="1">
          <a:blip r:embed="rId5">
            <a:extLst>
              <a:ext uri="{28A0092B-C50C-407E-A947-70E740481C1C}">
                <a14:useLocalDpi xmlns:a14="http://schemas.microsoft.com/office/drawing/2010/main" val="0"/>
              </a:ext>
            </a:extLst>
          </a:blip>
          <a:srcRect l="17610" t="9704" r="81811" b="52963"/>
          <a:stretch/>
        </p:blipFill>
        <p:spPr>
          <a:xfrm rot="16200000">
            <a:off x="5917809" y="3338799"/>
            <a:ext cx="642011" cy="1784480"/>
          </a:xfrm>
          <a:prstGeom prst="rect">
            <a:avLst/>
          </a:prstGeom>
        </p:spPr>
      </p:pic>
      <p:pic>
        <p:nvPicPr>
          <p:cNvPr id="104" name="図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465" y="4040040"/>
            <a:ext cx="361961" cy="400060"/>
          </a:xfrm>
          <a:prstGeom prst="rect">
            <a:avLst/>
          </a:prstGeom>
        </p:spPr>
      </p:pic>
      <p:pic>
        <p:nvPicPr>
          <p:cNvPr id="105" name="図 104"/>
          <p:cNvPicPr>
            <a:picLocks noChangeAspect="1"/>
          </p:cNvPicPr>
          <p:nvPr/>
        </p:nvPicPr>
        <p:blipFill rotWithShape="1">
          <a:blip r:embed="rId5">
            <a:extLst>
              <a:ext uri="{28A0092B-C50C-407E-A947-70E740481C1C}">
                <a14:useLocalDpi xmlns:a14="http://schemas.microsoft.com/office/drawing/2010/main" val="0"/>
              </a:ext>
            </a:extLst>
          </a:blip>
          <a:srcRect l="10903" t="26311" r="82800" b="65585"/>
          <a:stretch/>
        </p:blipFill>
        <p:spPr>
          <a:xfrm rot="16200000">
            <a:off x="5965699" y="4041801"/>
            <a:ext cx="501650" cy="387348"/>
          </a:xfrm>
          <a:prstGeom prst="rect">
            <a:avLst/>
          </a:prstGeom>
        </p:spPr>
      </p:pic>
      <p:pic>
        <p:nvPicPr>
          <p:cNvPr id="106" name="図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058" y="3949893"/>
            <a:ext cx="530610" cy="580354"/>
          </a:xfrm>
          <a:prstGeom prst="rect">
            <a:avLst/>
          </a:prstGeom>
        </p:spPr>
      </p:pic>
      <p:cxnSp>
        <p:nvCxnSpPr>
          <p:cNvPr id="112" name="直線矢印コネクタ 111"/>
          <p:cNvCxnSpPr/>
          <p:nvPr/>
        </p:nvCxnSpPr>
        <p:spPr>
          <a:xfrm>
            <a:off x="6002750" y="1866901"/>
            <a:ext cx="0" cy="520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Text Box 106"/>
          <p:cNvSpPr txBox="1">
            <a:spLocks noChangeArrowheads="1"/>
          </p:cNvSpPr>
          <p:nvPr/>
        </p:nvSpPr>
        <p:spPr bwMode="auto">
          <a:xfrm>
            <a:off x="6195670" y="1961656"/>
            <a:ext cx="866775"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D10</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押し</a:t>
            </a:r>
          </a:p>
        </p:txBody>
      </p:sp>
      <p:cxnSp>
        <p:nvCxnSpPr>
          <p:cNvPr id="114" name="直線矢印コネクタ 113"/>
          <p:cNvCxnSpPr/>
          <p:nvPr/>
        </p:nvCxnSpPr>
        <p:spPr>
          <a:xfrm>
            <a:off x="6046667" y="3302691"/>
            <a:ext cx="0" cy="520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Text Box 106"/>
          <p:cNvSpPr txBox="1">
            <a:spLocks noChangeArrowheads="1"/>
          </p:cNvSpPr>
          <p:nvPr/>
        </p:nvSpPr>
        <p:spPr bwMode="auto">
          <a:xfrm>
            <a:off x="6239585" y="3397446"/>
            <a:ext cx="866775"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D11</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押し</a:t>
            </a:r>
          </a:p>
        </p:txBody>
      </p:sp>
      <p:cxnSp>
        <p:nvCxnSpPr>
          <p:cNvPr id="116" name="直線矢印コネクタ 115"/>
          <p:cNvCxnSpPr/>
          <p:nvPr/>
        </p:nvCxnSpPr>
        <p:spPr>
          <a:xfrm>
            <a:off x="4216400" y="1368964"/>
            <a:ext cx="6219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Text Box 106"/>
          <p:cNvSpPr txBox="1">
            <a:spLocks noChangeArrowheads="1"/>
          </p:cNvSpPr>
          <p:nvPr/>
        </p:nvSpPr>
        <p:spPr bwMode="auto">
          <a:xfrm>
            <a:off x="4658636" y="4881212"/>
            <a:ext cx="866775" cy="31432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D9</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押し</a:t>
            </a:r>
          </a:p>
        </p:txBody>
      </p:sp>
      <p:sp>
        <p:nvSpPr>
          <p:cNvPr id="118" name="Line 274"/>
          <p:cNvSpPr>
            <a:spLocks noChangeShapeType="1"/>
          </p:cNvSpPr>
          <p:nvPr/>
        </p:nvSpPr>
        <p:spPr bwMode="auto">
          <a:xfrm flipH="1">
            <a:off x="4214361" y="1368966"/>
            <a:ext cx="0" cy="3512245"/>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119" name="Line 152"/>
          <p:cNvSpPr>
            <a:spLocks noChangeShapeType="1"/>
          </p:cNvSpPr>
          <p:nvPr/>
        </p:nvSpPr>
        <p:spPr bwMode="auto">
          <a:xfrm>
            <a:off x="4214361" y="4883772"/>
            <a:ext cx="1866873" cy="0"/>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120" name="Line 274"/>
          <p:cNvSpPr>
            <a:spLocks noChangeShapeType="1"/>
          </p:cNvSpPr>
          <p:nvPr/>
        </p:nvSpPr>
        <p:spPr bwMode="auto">
          <a:xfrm flipH="1">
            <a:off x="6081234" y="4596223"/>
            <a:ext cx="0" cy="284988"/>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121" name="Text Box 969"/>
          <p:cNvSpPr txBox="1">
            <a:spLocks noChangeArrowheads="1"/>
          </p:cNvSpPr>
          <p:nvPr/>
        </p:nvSpPr>
        <p:spPr bwMode="auto">
          <a:xfrm>
            <a:off x="4119284" y="5325147"/>
            <a:ext cx="6305550" cy="803548"/>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※流量選択状態はメモリに保存し、次回電源ON時に読み出す</a:t>
            </a:r>
            <a:endParaRPr lang="en-US" altLang="ja-JP"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algn="l" rtl="0">
              <a:defRPr sz="1000"/>
            </a:pPr>
            <a:endParaRPr lang="en-US" altLang="ja-JP"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流量の初期値：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CAN_[AUX FC1] 7Byte_0-3bit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(No.1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が選択状態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角丸四角形 41"/>
          <p:cNvSpPr/>
          <p:nvPr/>
        </p:nvSpPr>
        <p:spPr>
          <a:xfrm>
            <a:off x="177064" y="5248275"/>
            <a:ext cx="1975585" cy="526198"/>
          </a:xfrm>
          <a:prstGeom prst="roundRect">
            <a:avLst/>
          </a:prstGeom>
          <a:solidFill>
            <a:schemeClr val="bg1">
              <a:alpha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401" b="1" dirty="0">
                <a:solidFill>
                  <a:srgbClr val="FF0000"/>
                </a:solidFill>
              </a:rPr>
              <a:t>D12</a:t>
            </a:r>
          </a:p>
        </p:txBody>
      </p:sp>
      <p:sp>
        <p:nvSpPr>
          <p:cNvPr id="43" name="角丸四角形 42"/>
          <p:cNvSpPr/>
          <p:nvPr/>
        </p:nvSpPr>
        <p:spPr>
          <a:xfrm>
            <a:off x="596418" y="5392614"/>
            <a:ext cx="431415" cy="339119"/>
          </a:xfrm>
          <a:prstGeom prst="roundRect">
            <a:avLst/>
          </a:prstGeom>
          <a:solidFill>
            <a:schemeClr val="bg1">
              <a:alpha val="5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D9</a:t>
            </a:r>
          </a:p>
        </p:txBody>
      </p:sp>
      <p:sp>
        <p:nvSpPr>
          <p:cNvPr id="44" name="角丸四角形 43"/>
          <p:cNvSpPr/>
          <p:nvPr/>
        </p:nvSpPr>
        <p:spPr>
          <a:xfrm>
            <a:off x="1103032" y="5392614"/>
            <a:ext cx="431415" cy="339119"/>
          </a:xfrm>
          <a:prstGeom prst="roundRect">
            <a:avLst/>
          </a:prstGeom>
          <a:solidFill>
            <a:schemeClr val="bg1">
              <a:alpha val="5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D10</a:t>
            </a:r>
          </a:p>
        </p:txBody>
      </p:sp>
      <p:sp>
        <p:nvSpPr>
          <p:cNvPr id="45" name="角丸四角形 44"/>
          <p:cNvSpPr/>
          <p:nvPr/>
        </p:nvSpPr>
        <p:spPr>
          <a:xfrm>
            <a:off x="1609646" y="5392614"/>
            <a:ext cx="431415" cy="339119"/>
          </a:xfrm>
          <a:prstGeom prst="roundRect">
            <a:avLst/>
          </a:prstGeom>
          <a:solidFill>
            <a:schemeClr val="bg1">
              <a:alpha val="5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D11</a:t>
            </a:r>
          </a:p>
        </p:txBody>
      </p:sp>
    </p:spTree>
    <p:extLst>
      <p:ext uri="{BB962C8B-B14F-4D97-AF65-F5344CB8AC3E}">
        <p14:creationId xmlns:p14="http://schemas.microsoft.com/office/powerpoint/2010/main" val="4051053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図 12" descr="グラフィカル ユーザー インターフェイス, アプリケーション&#10;&#10;AI 生成コンテンツは誤りを含む可能性があります。">
            <a:extLst>
              <a:ext uri="{FF2B5EF4-FFF2-40B4-BE49-F238E27FC236}">
                <a16:creationId xmlns:a16="http://schemas.microsoft.com/office/drawing/2014/main" id="{EB08833F-5C6B-BE3E-6E32-284B5D9209B2}"/>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10" name="テキスト ボックス 9">
            <a:extLst>
              <a:ext uri="{FF2B5EF4-FFF2-40B4-BE49-F238E27FC236}">
                <a16:creationId xmlns:a16="http://schemas.microsoft.com/office/drawing/2014/main" id="{211FDF39-A033-4D62-531C-546CCFD7DF14}"/>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85005" r="49492" b="8432"/>
          <a:stretch/>
        </p:blipFill>
        <p:spPr>
          <a:xfrm>
            <a:off x="4055124" y="682292"/>
            <a:ext cx="7873781" cy="1705278"/>
          </a:xfrm>
          <a:prstGeom prst="rect">
            <a:avLst/>
          </a:prstGeom>
        </p:spPr>
      </p:pic>
      <p:sp>
        <p:nvSpPr>
          <p:cNvPr id="4" name="タイトル 1"/>
          <p:cNvSpPr>
            <a:spLocks noGrp="1"/>
          </p:cNvSpPr>
          <p:nvPr>
            <p:ph type="title"/>
          </p:nvPr>
        </p:nvSpPr>
        <p:spPr>
          <a:xfrm>
            <a:off x="228602" y="295929"/>
            <a:ext cx="350589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エアコン簡易表示</a:t>
            </a:r>
          </a:p>
        </p:txBody>
      </p:sp>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3760240" y="2425706"/>
            <a:ext cx="8346035" cy="91570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以下の参照</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 ID</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により表示を切り替える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1:CAN_[ACAS] 3Byte 0-1bit			4:CAN_[ACAS] 1Byte 4-7bit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2:CAN_[ACAS] 0Byte(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単位切替に対応</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5:CAN_[ACAS] 3Byte 3bit</a:t>
            </a:r>
            <a:endParaRPr lang="en-US" altLang="ja-JP" sz="1200"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3:CAN_[ACAS] 1Byte 0-3bit			6:CAN_[ACAS] 3Byte 2bit</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各風向設定時の表示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内気／外気の表示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4580016" y="782203"/>
            <a:ext cx="1252889" cy="141263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1</a:t>
            </a:r>
          </a:p>
        </p:txBody>
      </p:sp>
      <p:sp>
        <p:nvSpPr>
          <p:cNvPr id="17" name="角丸四角形 16"/>
          <p:cNvSpPr/>
          <p:nvPr/>
        </p:nvSpPr>
        <p:spPr>
          <a:xfrm>
            <a:off x="6035829" y="889049"/>
            <a:ext cx="1654450" cy="6485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2</a:t>
            </a:r>
          </a:p>
        </p:txBody>
      </p:sp>
      <p:sp>
        <p:nvSpPr>
          <p:cNvPr id="18" name="角丸四角形 17"/>
          <p:cNvSpPr/>
          <p:nvPr/>
        </p:nvSpPr>
        <p:spPr>
          <a:xfrm>
            <a:off x="8499907" y="886368"/>
            <a:ext cx="1552574" cy="64856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3</a:t>
            </a:r>
          </a:p>
        </p:txBody>
      </p:sp>
      <p:sp>
        <p:nvSpPr>
          <p:cNvPr id="21" name="角丸四角形 20"/>
          <p:cNvSpPr/>
          <p:nvPr/>
        </p:nvSpPr>
        <p:spPr>
          <a:xfrm>
            <a:off x="6033647" y="1624243"/>
            <a:ext cx="1170860" cy="57059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5</a:t>
            </a:r>
          </a:p>
        </p:txBody>
      </p:sp>
      <p:sp>
        <p:nvSpPr>
          <p:cNvPr id="22" name="角丸四角形 21"/>
          <p:cNvSpPr/>
          <p:nvPr/>
        </p:nvSpPr>
        <p:spPr>
          <a:xfrm>
            <a:off x="7465075" y="1631667"/>
            <a:ext cx="1711106" cy="57059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6</a:t>
            </a:r>
          </a:p>
        </p:txBody>
      </p:sp>
      <p:sp>
        <p:nvSpPr>
          <p:cNvPr id="2" name="L 字 1"/>
          <p:cNvSpPr/>
          <p:nvPr/>
        </p:nvSpPr>
        <p:spPr>
          <a:xfrm rot="16200000">
            <a:off x="9852455" y="406120"/>
            <a:ext cx="1323975" cy="2219324"/>
          </a:xfrm>
          <a:prstGeom prst="corner">
            <a:avLst>
              <a:gd name="adj1" fmla="val 100360"/>
              <a:gd name="adj2" fmla="val 37050"/>
            </a:avLst>
          </a:prstGeom>
          <a:solidFill>
            <a:schemeClr val="accent1">
              <a:alpha val="55000"/>
            </a:schemeClr>
          </a:solidFill>
          <a:ln w="190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vert="eaVert" rtlCol="0" anchor="t" anchorCtr="0"/>
          <a:lstStyle/>
          <a:p>
            <a:pPr algn="ctr"/>
            <a:r>
              <a:rPr lang="en-US" altLang="ja-JP" sz="1801" dirty="0">
                <a:solidFill>
                  <a:srgbClr val="FF0000"/>
                </a:solidFill>
              </a:rPr>
              <a:t>4</a:t>
            </a:r>
            <a:endParaRPr lang="ja-JP" altLang="en-US" sz="1801" dirty="0">
              <a:solidFill>
                <a:srgbClr val="FF0000"/>
              </a:solidFill>
            </a:endParaRPr>
          </a:p>
        </p:txBody>
      </p:sp>
      <p:pic>
        <p:nvPicPr>
          <p:cNvPr id="6" name="図 5"/>
          <p:cNvPicPr>
            <a:picLocks noChangeAspect="1"/>
          </p:cNvPicPr>
          <p:nvPr/>
        </p:nvPicPr>
        <p:blipFill rotWithShape="1">
          <a:blip r:embed="rId6">
            <a:extLst>
              <a:ext uri="{28A0092B-C50C-407E-A947-70E740481C1C}">
                <a14:useLocalDpi xmlns:a14="http://schemas.microsoft.com/office/drawing/2010/main" val="0"/>
              </a:ext>
            </a:extLst>
          </a:blip>
          <a:srcRect l="37402" r="10383"/>
          <a:stretch/>
        </p:blipFill>
        <p:spPr>
          <a:xfrm>
            <a:off x="6997813" y="3596522"/>
            <a:ext cx="1026462" cy="1296000"/>
          </a:xfrm>
          <a:prstGeom prst="rect">
            <a:avLst/>
          </a:prstGeom>
        </p:spPr>
      </p:pic>
      <p:pic>
        <p:nvPicPr>
          <p:cNvPr id="7" name="図 6"/>
          <p:cNvPicPr>
            <a:picLocks noChangeAspect="1"/>
          </p:cNvPicPr>
          <p:nvPr/>
        </p:nvPicPr>
        <p:blipFill rotWithShape="1">
          <a:blip r:embed="rId7">
            <a:extLst>
              <a:ext uri="{28A0092B-C50C-407E-A947-70E740481C1C}">
                <a14:useLocalDpi xmlns:a14="http://schemas.microsoft.com/office/drawing/2010/main" val="0"/>
              </a:ext>
            </a:extLst>
          </a:blip>
          <a:srcRect r="28071"/>
          <a:stretch/>
        </p:blipFill>
        <p:spPr>
          <a:xfrm>
            <a:off x="10431462" y="3596522"/>
            <a:ext cx="1414018" cy="1296000"/>
          </a:xfrm>
          <a:prstGeom prst="rect">
            <a:avLst/>
          </a:prstGeom>
        </p:spPr>
      </p:pic>
      <p:pic>
        <p:nvPicPr>
          <p:cNvPr id="8" name="図 7"/>
          <p:cNvPicPr>
            <a:picLocks noChangeAspect="1"/>
          </p:cNvPicPr>
          <p:nvPr/>
        </p:nvPicPr>
        <p:blipFill rotWithShape="1">
          <a:blip r:embed="rId8">
            <a:extLst>
              <a:ext uri="{28A0092B-C50C-407E-A947-70E740481C1C}">
                <a14:useLocalDpi xmlns:a14="http://schemas.microsoft.com/office/drawing/2010/main" val="0"/>
              </a:ext>
            </a:extLst>
          </a:blip>
          <a:srcRect l="37962" r="27607"/>
          <a:stretch/>
        </p:blipFill>
        <p:spPr>
          <a:xfrm>
            <a:off x="3915299" y="3596522"/>
            <a:ext cx="676850" cy="1296000"/>
          </a:xfrm>
          <a:prstGeom prst="rect">
            <a:avLst/>
          </a:prstGeom>
        </p:spPr>
      </p:pic>
      <p:sp>
        <p:nvSpPr>
          <p:cNvPr id="25" name="Text Box 106"/>
          <p:cNvSpPr txBox="1">
            <a:spLocks noChangeArrowheads="1"/>
          </p:cNvSpPr>
          <p:nvPr/>
        </p:nvSpPr>
        <p:spPr bwMode="auto">
          <a:xfrm>
            <a:off x="4049013" y="4890639"/>
            <a:ext cx="484626"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FACE</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Text Box 106"/>
          <p:cNvSpPr txBox="1">
            <a:spLocks noChangeArrowheads="1"/>
          </p:cNvSpPr>
          <p:nvPr/>
        </p:nvSpPr>
        <p:spPr bwMode="auto">
          <a:xfrm>
            <a:off x="5480807" y="4890639"/>
            <a:ext cx="484626"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VENT</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Text Box 106"/>
          <p:cNvSpPr txBox="1">
            <a:spLocks noChangeArrowheads="1"/>
          </p:cNvSpPr>
          <p:nvPr/>
        </p:nvSpPr>
        <p:spPr bwMode="auto">
          <a:xfrm>
            <a:off x="7367355" y="4885688"/>
            <a:ext cx="349703"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B/L</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Text Box 106"/>
          <p:cNvSpPr txBox="1">
            <a:spLocks noChangeArrowheads="1"/>
          </p:cNvSpPr>
          <p:nvPr/>
        </p:nvSpPr>
        <p:spPr bwMode="auto">
          <a:xfrm>
            <a:off x="8837807" y="4870907"/>
            <a:ext cx="885705"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FOOT/DEF</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Text Box 106"/>
          <p:cNvSpPr txBox="1">
            <a:spLocks noChangeArrowheads="1"/>
          </p:cNvSpPr>
          <p:nvPr/>
        </p:nvSpPr>
        <p:spPr bwMode="auto">
          <a:xfrm>
            <a:off x="11076659" y="4885688"/>
            <a:ext cx="486738"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DEF</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31"/>
          <p:cNvPicPr>
            <a:picLocks noChangeAspect="1"/>
          </p:cNvPicPr>
          <p:nvPr/>
        </p:nvPicPr>
        <p:blipFill rotWithShape="1">
          <a:blip r:embed="rId4">
            <a:extLst>
              <a:ext uri="{28A0092B-C50C-407E-A947-70E740481C1C}">
                <a14:useLocalDpi xmlns:a14="http://schemas.microsoft.com/office/drawing/2010/main" val="0"/>
              </a:ext>
            </a:extLst>
          </a:blip>
          <a:srcRect l="3383" t="85659" r="88703" b="9208"/>
          <a:stretch/>
        </p:blipFill>
        <p:spPr>
          <a:xfrm>
            <a:off x="3885669" y="5456091"/>
            <a:ext cx="967959" cy="1046377"/>
          </a:xfrm>
          <a:prstGeom prst="rect">
            <a:avLst/>
          </a:prstGeom>
        </p:spPr>
      </p:pic>
      <p:sp>
        <p:nvSpPr>
          <p:cNvPr id="33" name="Text Box 106"/>
          <p:cNvSpPr txBox="1">
            <a:spLocks noChangeArrowheads="1"/>
          </p:cNvSpPr>
          <p:nvPr/>
        </p:nvSpPr>
        <p:spPr bwMode="auto">
          <a:xfrm>
            <a:off x="4169422" y="6544500"/>
            <a:ext cx="349703"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内気</a:t>
            </a:r>
          </a:p>
        </p:txBody>
      </p:sp>
      <p:pic>
        <p:nvPicPr>
          <p:cNvPr id="11" name="図 10"/>
          <p:cNvPicPr>
            <a:picLocks noChangeAspect="1"/>
          </p:cNvPicPr>
          <p:nvPr/>
        </p:nvPicPr>
        <p:blipFill rotWithShape="1">
          <a:blip r:embed="rId9">
            <a:extLst>
              <a:ext uri="{28A0092B-C50C-407E-A947-70E740481C1C}">
                <a14:useLocalDpi xmlns:a14="http://schemas.microsoft.com/office/drawing/2010/main" val="0"/>
              </a:ext>
            </a:extLst>
          </a:blip>
          <a:srcRect l="78655" t="58281" r="15063" b="33316"/>
          <a:stretch/>
        </p:blipFill>
        <p:spPr>
          <a:xfrm>
            <a:off x="5613851" y="5462276"/>
            <a:ext cx="1305237" cy="1047600"/>
          </a:xfrm>
          <a:prstGeom prst="rect">
            <a:avLst/>
          </a:prstGeom>
        </p:spPr>
      </p:pic>
      <p:sp>
        <p:nvSpPr>
          <p:cNvPr id="34" name="Text Box 106"/>
          <p:cNvSpPr txBox="1">
            <a:spLocks noChangeArrowheads="1"/>
          </p:cNvSpPr>
          <p:nvPr/>
        </p:nvSpPr>
        <p:spPr bwMode="auto">
          <a:xfrm>
            <a:off x="6070779" y="6544500"/>
            <a:ext cx="349703"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外気</a:t>
            </a:r>
          </a:p>
        </p:txBody>
      </p:sp>
      <p:sp>
        <p:nvSpPr>
          <p:cNvPr id="48" name="Rectangle 1191"/>
          <p:cNvSpPr>
            <a:spLocks noChangeArrowheads="1"/>
          </p:cNvSpPr>
          <p:nvPr/>
        </p:nvSpPr>
        <p:spPr bwMode="auto">
          <a:xfrm>
            <a:off x="148259" y="5772150"/>
            <a:ext cx="1776763" cy="390138"/>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pic>
        <p:nvPicPr>
          <p:cNvPr id="3" name="図 2"/>
          <p:cNvPicPr>
            <a:picLocks noChangeAspect="1"/>
          </p:cNvPicPr>
          <p:nvPr/>
        </p:nvPicPr>
        <p:blipFill>
          <a:blip r:embed="rId10"/>
          <a:stretch>
            <a:fillRect/>
          </a:stretch>
        </p:blipFill>
        <p:spPr>
          <a:xfrm>
            <a:off x="8568996" y="3587129"/>
            <a:ext cx="1414395" cy="1298562"/>
          </a:xfrm>
          <a:prstGeom prst="rect">
            <a:avLst/>
          </a:prstGeom>
        </p:spPr>
      </p:pic>
      <p:pic>
        <p:nvPicPr>
          <p:cNvPr id="12" name="図 11"/>
          <p:cNvPicPr>
            <a:picLocks noChangeAspect="1"/>
          </p:cNvPicPr>
          <p:nvPr/>
        </p:nvPicPr>
        <p:blipFill>
          <a:blip r:embed="rId11"/>
          <a:stretch>
            <a:fillRect/>
          </a:stretch>
        </p:blipFill>
        <p:spPr>
          <a:xfrm>
            <a:off x="5205031" y="3596523"/>
            <a:ext cx="1054699" cy="1298562"/>
          </a:xfrm>
          <a:prstGeom prst="rect">
            <a:avLst/>
          </a:prstGeom>
        </p:spPr>
      </p:pic>
    </p:spTree>
    <p:extLst>
      <p:ext uri="{BB962C8B-B14F-4D97-AF65-F5344CB8AC3E}">
        <p14:creationId xmlns:p14="http://schemas.microsoft.com/office/powerpoint/2010/main" val="147124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6CA30EEF-E11B-15D9-841F-CACC3E03DE9C}"/>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41FEF23A-DD58-FE10-2492-F00024985577}"/>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7" name="図 6"/>
          <p:cNvPicPr>
            <a:picLocks/>
          </p:cNvPicPr>
          <p:nvPr/>
        </p:nvPicPr>
        <p:blipFill>
          <a:blip r:embed="rId4">
            <a:extLst>
              <a:ext uri="{28A0092B-C50C-407E-A947-70E740481C1C}">
                <a14:useLocalDpi xmlns:a14="http://schemas.microsoft.com/office/drawing/2010/main" val="0"/>
              </a:ext>
            </a:extLst>
          </a:blip>
          <a:stretch>
            <a:fillRect/>
          </a:stretch>
        </p:blipFill>
        <p:spPr>
          <a:xfrm>
            <a:off x="4012755" y="1030892"/>
            <a:ext cx="3384000" cy="756000"/>
          </a:xfrm>
          <a:prstGeom prst="rect">
            <a:avLst/>
          </a:prstGeom>
        </p:spPr>
      </p:pic>
      <p:sp>
        <p:nvSpPr>
          <p:cNvPr id="25" name="テキスト ボックス 59"/>
          <p:cNvSpPr txBox="1"/>
          <p:nvPr/>
        </p:nvSpPr>
        <p:spPr>
          <a:xfrm>
            <a:off x="8073801" y="398764"/>
            <a:ext cx="3978712" cy="64027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・ラジオが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AM, FM</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時の表示</a:t>
            </a:r>
            <a:br>
              <a:rPr lang="en-US" altLang="ja-JP" sz="1200" dirty="0">
                <a:latin typeface="Meiryo UI" panose="020B0604030504040204" pitchFamily="50" charset="-128"/>
                <a:ea typeface="Meiryo UI" panose="020B0604030504040204" pitchFamily="50" charset="-128"/>
                <a:cs typeface="Meiryo UI" panose="020B0604030504040204" pitchFamily="50" charset="-128"/>
              </a:rPr>
            </a:b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(CAN_[RI1] 0Byte 0bit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かつ</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CAN_[RI1] 1Byte 4-7bit </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11</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以外</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の時</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a:spLocks noGrp="1"/>
          </p:cNvSpPr>
          <p:nvPr>
            <p:ph type="title"/>
          </p:nvPr>
        </p:nvSpPr>
        <p:spPr>
          <a:xfrm>
            <a:off x="228602" y="295929"/>
            <a:ext cx="367608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ラジオ簡易表示①</a:t>
            </a:r>
          </a:p>
        </p:txBody>
      </p:sp>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 name="Rectangle 1191"/>
          <p:cNvSpPr>
            <a:spLocks noChangeArrowheads="1"/>
          </p:cNvSpPr>
          <p:nvPr/>
        </p:nvSpPr>
        <p:spPr bwMode="auto">
          <a:xfrm>
            <a:off x="1899890" y="5753100"/>
            <a:ext cx="1353449" cy="409575"/>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pic>
        <p:nvPicPr>
          <p:cNvPr id="19" name="図 18"/>
          <p:cNvPicPr>
            <a:picLocks/>
          </p:cNvPicPr>
          <p:nvPr/>
        </p:nvPicPr>
        <p:blipFill rotWithShape="1">
          <a:blip r:embed="rId6"/>
          <a:srcRect b="8737"/>
          <a:stretch/>
        </p:blipFill>
        <p:spPr>
          <a:xfrm>
            <a:off x="4012755" y="2705139"/>
            <a:ext cx="3384000" cy="756000"/>
          </a:xfrm>
          <a:prstGeom prst="rect">
            <a:avLst/>
          </a:prstGeom>
        </p:spPr>
      </p:pic>
      <p:sp>
        <p:nvSpPr>
          <p:cNvPr id="20" name="テキスト ボックス 59"/>
          <p:cNvSpPr txBox="1"/>
          <p:nvPr/>
        </p:nvSpPr>
        <p:spPr>
          <a:xfrm>
            <a:off x="3904686" y="2240760"/>
            <a:ext cx="5054477" cy="46437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Bluetooth</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時の表示</a:t>
            </a:r>
            <a:endParaRPr lang="en-US" altLang="ja-JP" sz="1200" dirty="0">
              <a:latin typeface="Meiryo UI" panose="020B0604030504040204" pitchFamily="50" charset="-128"/>
              <a:ea typeface="Meiryo UI" panose="020B0604030504040204" pitchFamily="50" charset="-128"/>
              <a:cs typeface="メイリオ" panose="020B0604030504040204" pitchFamily="50" charset="-128"/>
            </a:endParaRPr>
          </a:p>
          <a:p>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(CAN_[RI1] 1Byte 4-7bit</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が </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13</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の時</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a:t>
            </a:r>
          </a:p>
        </p:txBody>
      </p:sp>
      <p:sp>
        <p:nvSpPr>
          <p:cNvPr id="21" name="角丸四角形 20"/>
          <p:cNvSpPr/>
          <p:nvPr/>
        </p:nvSpPr>
        <p:spPr>
          <a:xfrm>
            <a:off x="6415646" y="2813139"/>
            <a:ext cx="576000" cy="540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6</a:t>
            </a:r>
          </a:p>
        </p:txBody>
      </p:sp>
      <p:pic>
        <p:nvPicPr>
          <p:cNvPr id="8" name="図 7"/>
          <p:cNvPicPr>
            <a:picLocks/>
          </p:cNvPicPr>
          <p:nvPr/>
        </p:nvPicPr>
        <p:blipFill>
          <a:blip r:embed="rId7">
            <a:extLst>
              <a:ext uri="{28A0092B-C50C-407E-A947-70E740481C1C}">
                <a14:useLocalDpi xmlns:a14="http://schemas.microsoft.com/office/drawing/2010/main" val="0"/>
              </a:ext>
            </a:extLst>
          </a:blip>
          <a:stretch>
            <a:fillRect/>
          </a:stretch>
        </p:blipFill>
        <p:spPr>
          <a:xfrm>
            <a:off x="4038765" y="4299344"/>
            <a:ext cx="3384000" cy="756000"/>
          </a:xfrm>
          <a:prstGeom prst="rect">
            <a:avLst/>
          </a:prstGeom>
        </p:spPr>
      </p:pic>
      <p:sp>
        <p:nvSpPr>
          <p:cNvPr id="9" name="テキスト ボックス 8"/>
          <p:cNvSpPr txBox="1"/>
          <p:nvPr/>
        </p:nvSpPr>
        <p:spPr>
          <a:xfrm>
            <a:off x="3904686" y="594792"/>
            <a:ext cx="3652159" cy="461665"/>
          </a:xfrm>
          <a:prstGeom prst="rect">
            <a:avLst/>
          </a:prstGeom>
          <a:noFill/>
        </p:spPr>
        <p:txBody>
          <a:bodyPr wrap="square" rtlCol="0">
            <a:spAutoFit/>
          </a:bodyPr>
          <a:lstStyle/>
          <a:p>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・ラジオ</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OFF</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時の表示</a:t>
            </a:r>
            <a:b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(CAN_[RI1] 0Byte 0bit</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が </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0</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の時</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dirty="0"/>
          </a:p>
        </p:txBody>
      </p:sp>
      <p:sp>
        <p:nvSpPr>
          <p:cNvPr id="31" name="テキスト ボックス 59"/>
          <p:cNvSpPr txBox="1"/>
          <p:nvPr/>
        </p:nvSpPr>
        <p:spPr>
          <a:xfrm>
            <a:off x="3904686" y="3855786"/>
            <a:ext cx="4196487" cy="44355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メイリオ" panose="020B0604030504040204" pitchFamily="50" charset="-128"/>
              </a:rPr>
              <a:t>・電話時の表示</a:t>
            </a:r>
            <a:br>
              <a:rPr lang="en-US" altLang="ja-JP" sz="1200" dirty="0">
                <a:latin typeface="Meiryo UI" panose="020B0604030504040204" pitchFamily="50" charset="-128"/>
                <a:ea typeface="Meiryo UI" panose="020B0604030504040204" pitchFamily="50" charset="-128"/>
                <a:cs typeface="メイリオ" panose="020B0604030504040204" pitchFamily="50" charset="-128"/>
              </a:rPr>
            </a:b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CAN_[RI5] 0Byte 4-7bit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の時</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a:t>
            </a:r>
          </a:p>
        </p:txBody>
      </p:sp>
      <p:pic>
        <p:nvPicPr>
          <p:cNvPr id="37" name="図 36"/>
          <p:cNvPicPr>
            <a:picLocks noChangeAspect="1"/>
          </p:cNvPicPr>
          <p:nvPr/>
        </p:nvPicPr>
        <p:blipFill>
          <a:blip r:embed="rId8"/>
          <a:stretch>
            <a:fillRect/>
          </a:stretch>
        </p:blipFill>
        <p:spPr>
          <a:xfrm>
            <a:off x="8212798" y="1039038"/>
            <a:ext cx="2879723" cy="747854"/>
          </a:xfrm>
          <a:prstGeom prst="rect">
            <a:avLst/>
          </a:prstGeom>
        </p:spPr>
      </p:pic>
      <p:pic>
        <p:nvPicPr>
          <p:cNvPr id="38" name="図 37"/>
          <p:cNvPicPr>
            <a:picLocks noChangeAspect="1"/>
          </p:cNvPicPr>
          <p:nvPr/>
        </p:nvPicPr>
        <p:blipFill>
          <a:blip r:embed="rId9"/>
          <a:stretch>
            <a:fillRect/>
          </a:stretch>
        </p:blipFill>
        <p:spPr>
          <a:xfrm>
            <a:off x="8212798" y="2699003"/>
            <a:ext cx="2929769" cy="762136"/>
          </a:xfrm>
          <a:prstGeom prst="rect">
            <a:avLst/>
          </a:prstGeom>
        </p:spPr>
      </p:pic>
      <p:sp>
        <p:nvSpPr>
          <p:cNvPr id="39" name="テキスト ボックス 59"/>
          <p:cNvSpPr txBox="1"/>
          <p:nvPr/>
        </p:nvSpPr>
        <p:spPr>
          <a:xfrm>
            <a:off x="8073801" y="2051594"/>
            <a:ext cx="4118200" cy="640274"/>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Meiryo UI" panose="020B0604030504040204" pitchFamily="50" charset="-128"/>
                <a:ea typeface="Meiryo UI" panose="020B0604030504040204" pitchFamily="50" charset="-128"/>
                <a:cs typeface="Meiryo UI" panose="020B0604030504040204" pitchFamily="50" charset="-128"/>
              </a:rPr>
              <a:t>・ラジオが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DAB</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時の表示</a:t>
            </a:r>
            <a:br>
              <a:rPr lang="en-US" altLang="ja-JP" sz="1200" dirty="0">
                <a:latin typeface="Meiryo UI" panose="020B0604030504040204" pitchFamily="50" charset="-128"/>
                <a:ea typeface="Meiryo UI" panose="020B0604030504040204" pitchFamily="50" charset="-128"/>
                <a:cs typeface="Meiryo UI" panose="020B0604030504040204" pitchFamily="50" charset="-128"/>
              </a:rPr>
            </a:br>
            <a:r>
              <a:rPr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(CAN_[RI1] 0Byte 0bit </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かつ</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CAN_[RI1] 1Byte 4-7bit </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11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の時</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角丸四角形 42"/>
          <p:cNvSpPr/>
          <p:nvPr/>
        </p:nvSpPr>
        <p:spPr>
          <a:xfrm>
            <a:off x="8365198" y="1098028"/>
            <a:ext cx="588302"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1</a:t>
            </a:r>
          </a:p>
        </p:txBody>
      </p:sp>
      <p:sp>
        <p:nvSpPr>
          <p:cNvPr id="44" name="角丸四角形 43"/>
          <p:cNvSpPr/>
          <p:nvPr/>
        </p:nvSpPr>
        <p:spPr>
          <a:xfrm>
            <a:off x="8428698" y="2752159"/>
            <a:ext cx="588302"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1</a:t>
            </a:r>
          </a:p>
        </p:txBody>
      </p:sp>
      <p:sp>
        <p:nvSpPr>
          <p:cNvPr id="45" name="角丸四角形 44"/>
          <p:cNvSpPr/>
          <p:nvPr/>
        </p:nvSpPr>
        <p:spPr>
          <a:xfrm>
            <a:off x="4370149" y="2894304"/>
            <a:ext cx="1634259" cy="39499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1</a:t>
            </a:r>
          </a:p>
        </p:txBody>
      </p:sp>
      <p:sp>
        <p:nvSpPr>
          <p:cNvPr id="46" name="角丸四角形 45"/>
          <p:cNvSpPr/>
          <p:nvPr/>
        </p:nvSpPr>
        <p:spPr>
          <a:xfrm>
            <a:off x="5335349" y="4347907"/>
            <a:ext cx="741601" cy="655893"/>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1</a:t>
            </a:r>
          </a:p>
        </p:txBody>
      </p:sp>
      <p:sp>
        <p:nvSpPr>
          <p:cNvPr id="47" name="角丸四角形 46"/>
          <p:cNvSpPr/>
          <p:nvPr/>
        </p:nvSpPr>
        <p:spPr>
          <a:xfrm>
            <a:off x="9002099" y="1093265"/>
            <a:ext cx="1199176"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2</a:t>
            </a:r>
          </a:p>
        </p:txBody>
      </p:sp>
      <p:sp>
        <p:nvSpPr>
          <p:cNvPr id="48" name="角丸四角形 47"/>
          <p:cNvSpPr/>
          <p:nvPr/>
        </p:nvSpPr>
        <p:spPr>
          <a:xfrm>
            <a:off x="9049729" y="2755866"/>
            <a:ext cx="1151546"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2</a:t>
            </a:r>
          </a:p>
        </p:txBody>
      </p:sp>
      <p:sp>
        <p:nvSpPr>
          <p:cNvPr id="49" name="角丸四角形 48"/>
          <p:cNvSpPr/>
          <p:nvPr/>
        </p:nvSpPr>
        <p:spPr>
          <a:xfrm>
            <a:off x="8877178" y="1421325"/>
            <a:ext cx="945002"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3</a:t>
            </a:r>
          </a:p>
        </p:txBody>
      </p:sp>
      <p:sp>
        <p:nvSpPr>
          <p:cNvPr id="50" name="角丸四角形 49"/>
          <p:cNvSpPr/>
          <p:nvPr/>
        </p:nvSpPr>
        <p:spPr>
          <a:xfrm>
            <a:off x="8427626" y="3102418"/>
            <a:ext cx="2488023"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5</a:t>
            </a:r>
          </a:p>
        </p:txBody>
      </p:sp>
      <p:sp>
        <p:nvSpPr>
          <p:cNvPr id="51" name="角丸四角形 50"/>
          <p:cNvSpPr/>
          <p:nvPr/>
        </p:nvSpPr>
        <p:spPr>
          <a:xfrm>
            <a:off x="10234004" y="2755866"/>
            <a:ext cx="724508" cy="3002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801" b="1" dirty="0">
                <a:solidFill>
                  <a:srgbClr val="FF0000"/>
                </a:solidFill>
              </a:rPr>
              <a:t>4</a:t>
            </a:r>
          </a:p>
        </p:txBody>
      </p:sp>
    </p:spTree>
    <p:extLst>
      <p:ext uri="{BB962C8B-B14F-4D97-AF65-F5344CB8AC3E}">
        <p14:creationId xmlns:p14="http://schemas.microsoft.com/office/powerpoint/2010/main" val="216771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Text Box 1360"/>
          <p:cNvSpPr txBox="1">
            <a:spLocks noChangeArrowheads="1"/>
          </p:cNvSpPr>
          <p:nvPr/>
        </p:nvSpPr>
        <p:spPr bwMode="auto">
          <a:xfrm>
            <a:off x="322690" y="469559"/>
            <a:ext cx="11675474" cy="6114121"/>
          </a:xfrm>
          <a:prstGeom prst="rect">
            <a:avLst/>
          </a:prstGeom>
          <a:noFill/>
          <a:ln>
            <a:noFill/>
          </a:ln>
          <a:effectLst/>
          <a:extLst>
            <a:ext uri="{909E8E84-426E-40DD-AFC4-6F175D3DCCD1}">
              <a14:hiddenFill xmlns:a14="http://schemas.microsoft.com/office/drawing/2010/main">
                <a:solidFill>
                  <a:srgbClr xmlns:mc="http://schemas.openxmlformats.org/markup-compatibility/2006" val="FF99CC" mc:Ignorable="a14" a14:legacySpreadsheetColorIndex="4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各ボタンを押しているとき</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・外部キーのボタンを押している場合、表示は変化しない。</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・ボタンを長押しした後の、離したときの動作は無効とする。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　例）</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D2</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を長押しした時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トリップメータをリセットする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t>この時、トリップメータの切替は行わない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en-US" altLang="ja-JP" sz="1001" dirty="0">
                <a:latin typeface="Meiryo UI" panose="020B0604030504040204" pitchFamily="50" charset="-128"/>
                <a:ea typeface="Meiryo UI" panose="020B0604030504040204" pitchFamily="50" charset="-128"/>
                <a:cs typeface="Meiryo UI" panose="020B0604030504040204" pitchFamily="50" charset="-128"/>
              </a:rPr>
              <a:t>		</a:t>
            </a:r>
          </a:p>
          <a:p>
            <a:pPr>
              <a:lnSpc>
                <a:spcPts val="1100"/>
              </a:lnSpc>
              <a:defRPr sz="1000"/>
            </a:pP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・ボタンを押している時、</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RGB:0x000000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透明度</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％の絵を重ねて暗くする。</a:t>
            </a:r>
            <a:endParaRPr lang="en-US" altLang="ja-JP" sz="1050"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05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例）</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D8</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を押している時</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電話画面への遷移</a:t>
            </a:r>
            <a:endParaRPr lang="en-US" altLang="ja-JP"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・電話画面は最優先で表示する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・イモビライザー用画面を除く全ての画面は、</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CAN_[CO] 0Byte 0-3bit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8</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に変化した時、電話画面に遷移する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CAN_[RI5] 0Byte 4-7bit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1or2or3</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の時かつ</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R1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押しで電話画面に遷移する　</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801" b="1" dirty="0">
                <a:latin typeface="Meiryo UI" panose="020B0604030504040204" pitchFamily="50" charset="-128"/>
                <a:ea typeface="Meiryo UI" panose="020B0604030504040204" pitchFamily="50" charset="-128"/>
                <a:cs typeface="Meiryo UI" panose="020B0604030504040204" pitchFamily="50" charset="-128"/>
              </a:rPr>
              <a:t>カメラ画面への遷移</a:t>
            </a:r>
            <a:endParaRPr lang="en-US" altLang="ja-JP" sz="10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・イモビライザー用画面を除く全ての画面は、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CAN_[OPI2] 0Byte 0-1bit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0or3</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かつ</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CAN_[CO] 0Byte 0-3bit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4</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に変化した時、バックカメラ画面に遷移する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・イモビライザー用画面を除く全ての画面は、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CAN_[OPI2] 0Byte 0-1bit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1or2</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かつ</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CAN_[CO] 0Byte 0-3bit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4</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に変化した時、デジタルカメラ画面に遷移する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sz="18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ダイヤル回転について</a:t>
            </a:r>
            <a:endParaRPr lang="en-US" altLang="ja-JP" sz="180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50"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CAN_[CO] 0Byte 4-7bit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アクセルモード</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の時は、</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CAN_[CO] 1Byte</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が変化しても無視する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801" b="1" dirty="0">
                <a:latin typeface="Meiryo UI" panose="020B0604030504040204" pitchFamily="50" charset="-128"/>
                <a:ea typeface="Meiryo UI" panose="020B0604030504040204" pitchFamily="50" charset="-128"/>
                <a:cs typeface="Meiryo UI" panose="020B0604030504040204" pitchFamily="50" charset="-128"/>
              </a:rPr>
              <a:t>タッチパネルボタンの状態送信について</a:t>
            </a:r>
            <a:endParaRPr lang="en-US" altLang="ja-JP" sz="1801" b="1"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・各タッチパネルボタンは「</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：押していない　</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：押している」として、状態を送信する。ただし、</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 </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送信タイミングより前に「押す→離す」が行われた場合、１を１回送信してから０を送信する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送信する</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CAN ID</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は各ページに記載</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001"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タイトル 1"/>
          <p:cNvSpPr>
            <a:spLocks noGrp="1"/>
          </p:cNvSpPr>
          <p:nvPr>
            <p:ph type="title"/>
          </p:nvPr>
        </p:nvSpPr>
        <p:spPr>
          <a:xfrm>
            <a:off x="228602" y="93984"/>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基本仕様②</a:t>
            </a:r>
          </a:p>
        </p:txBody>
      </p:sp>
      <p:grpSp>
        <p:nvGrpSpPr>
          <p:cNvPr id="3" name="グループ化 2"/>
          <p:cNvGrpSpPr/>
          <p:nvPr/>
        </p:nvGrpSpPr>
        <p:grpSpPr>
          <a:xfrm>
            <a:off x="630485" y="2230124"/>
            <a:ext cx="3245021" cy="354714"/>
            <a:chOff x="643993" y="1526960"/>
            <a:chExt cx="3438251" cy="375836"/>
          </a:xfrm>
        </p:grpSpPr>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t="93851"/>
            <a:stretch/>
          </p:blipFill>
          <p:spPr>
            <a:xfrm>
              <a:off x="643993" y="1526960"/>
              <a:ext cx="3438251" cy="375836"/>
            </a:xfrm>
            <a:prstGeom prst="rect">
              <a:avLst/>
            </a:prstGeom>
          </p:spPr>
        </p:pic>
        <p:sp>
          <p:nvSpPr>
            <p:cNvPr id="8" name="正方形/長方形 7"/>
            <p:cNvSpPr/>
            <p:nvPr/>
          </p:nvSpPr>
          <p:spPr>
            <a:xfrm>
              <a:off x="2950210" y="1552777"/>
              <a:ext cx="1106488" cy="32420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 name="グループ化 1"/>
          <p:cNvGrpSpPr/>
          <p:nvPr/>
        </p:nvGrpSpPr>
        <p:grpSpPr>
          <a:xfrm>
            <a:off x="575586" y="1364966"/>
            <a:ext cx="4085088" cy="369332"/>
            <a:chOff x="599025" y="1491725"/>
            <a:chExt cx="4085088" cy="369332"/>
          </a:xfrm>
        </p:grpSpPr>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221" t="89959" r="48624" b="5928"/>
            <a:stretch/>
          </p:blipFill>
          <p:spPr>
            <a:xfrm>
              <a:off x="2910088" y="1541136"/>
              <a:ext cx="1774025" cy="251460"/>
            </a:xfrm>
            <a:prstGeom prst="rect">
              <a:avLst/>
            </a:prstGeom>
          </p:spPr>
        </p:pic>
        <p:grpSp>
          <p:nvGrpSpPr>
            <p:cNvPr id="15" name="グループ化 14"/>
            <p:cNvGrpSpPr/>
            <p:nvPr/>
          </p:nvGrpSpPr>
          <p:grpSpPr>
            <a:xfrm>
              <a:off x="599025" y="1491725"/>
              <a:ext cx="1774025" cy="369332"/>
              <a:chOff x="676444" y="1533802"/>
              <a:chExt cx="1774025" cy="369332"/>
            </a:xfrm>
          </p:grpSpPr>
          <p:grpSp>
            <p:nvGrpSpPr>
              <p:cNvPr id="14" name="グループ化 13"/>
              <p:cNvGrpSpPr/>
              <p:nvPr/>
            </p:nvGrpSpPr>
            <p:grpSpPr>
              <a:xfrm>
                <a:off x="676444" y="1583213"/>
                <a:ext cx="1774025" cy="263692"/>
                <a:chOff x="676444" y="1266706"/>
                <a:chExt cx="1774025" cy="263692"/>
              </a:xfrm>
            </p:grpSpPr>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l="-221" t="89959" r="48624" b="5928"/>
                <a:stretch/>
              </p:blipFill>
              <p:spPr>
                <a:xfrm>
                  <a:off x="676444" y="1266706"/>
                  <a:ext cx="1774025" cy="251460"/>
                </a:xfrm>
                <a:prstGeom prst="rect">
                  <a:avLst/>
                </a:prstGeom>
              </p:spPr>
            </p:pic>
            <p:pic>
              <p:nvPicPr>
                <p:cNvPr id="11" name="図 10"/>
                <p:cNvPicPr>
                  <a:picLocks noChangeAspect="1"/>
                </p:cNvPicPr>
                <p:nvPr/>
              </p:nvPicPr>
              <p:blipFill rotWithShape="1">
                <a:blip r:embed="rId5"/>
                <a:srcRect l="82409" r="5063" b="-5496"/>
                <a:stretch/>
              </p:blipFill>
              <p:spPr>
                <a:xfrm>
                  <a:off x="1720851" y="1266706"/>
                  <a:ext cx="222251" cy="263692"/>
                </a:xfrm>
                <a:prstGeom prst="rect">
                  <a:avLst/>
                </a:prstGeom>
              </p:spPr>
            </p:pic>
          </p:grpSp>
          <p:sp>
            <p:nvSpPr>
              <p:cNvPr id="4" name="テキスト ボックス 3"/>
              <p:cNvSpPr txBox="1"/>
              <p:nvPr/>
            </p:nvSpPr>
            <p:spPr>
              <a:xfrm>
                <a:off x="1636982" y="1533802"/>
                <a:ext cx="389987" cy="369332"/>
              </a:xfrm>
              <a:prstGeom prst="rect">
                <a:avLst/>
              </a:prstGeom>
              <a:noFill/>
            </p:spPr>
            <p:txBody>
              <a:bodyPr wrap="square" rtlCol="0">
                <a:spAutoFit/>
              </a:bodyPr>
              <a:lstStyle/>
              <a:p>
                <a:r>
                  <a:rPr kumimoji="1" lang="en-US" altLang="ja-JP" dirty="0">
                    <a:solidFill>
                      <a:schemeClr val="bg1"/>
                    </a:solidFill>
                  </a:rPr>
                  <a:t>.5</a:t>
                </a:r>
                <a:r>
                  <a:rPr lang="ja-JP" altLang="en-US" dirty="0">
                    <a:solidFill>
                      <a:schemeClr val="bg1"/>
                    </a:solidFill>
                  </a:rPr>
                  <a:t> </a:t>
                </a:r>
                <a:endParaRPr kumimoji="1" lang="ja-JP" altLang="en-US" dirty="0">
                  <a:solidFill>
                    <a:schemeClr val="bg1"/>
                  </a:solidFill>
                </a:endParaRPr>
              </a:p>
            </p:txBody>
          </p:sp>
        </p:grpSp>
        <p:sp>
          <p:nvSpPr>
            <p:cNvPr id="16" name="右矢印 15"/>
            <p:cNvSpPr/>
            <p:nvPr/>
          </p:nvSpPr>
          <p:spPr>
            <a:xfrm>
              <a:off x="2519144" y="1562627"/>
              <a:ext cx="293084" cy="2084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8" name="テキスト ボックス 17"/>
          <p:cNvSpPr txBox="1"/>
          <p:nvPr/>
        </p:nvSpPr>
        <p:spPr>
          <a:xfrm>
            <a:off x="2283280" y="1657015"/>
            <a:ext cx="904469" cy="230832"/>
          </a:xfrm>
          <a:prstGeom prst="rect">
            <a:avLst/>
          </a:prstGeom>
          <a:noFill/>
        </p:spPr>
        <p:txBody>
          <a:bodyPr wrap="square" rtlCol="0">
            <a:spAutoFit/>
          </a:bodyPr>
          <a:lstStyle/>
          <a:p>
            <a:r>
              <a:rPr kumimoji="1" lang="ja-JP" altLang="en-US" sz="900" dirty="0"/>
              <a:t>３秒長押し</a:t>
            </a:r>
          </a:p>
        </p:txBody>
      </p:sp>
      <p:pic>
        <p:nvPicPr>
          <p:cNvPr id="17" name="図 16"/>
          <p:cNvPicPr>
            <a:picLocks noChangeAspect="1"/>
          </p:cNvPicPr>
          <p:nvPr/>
        </p:nvPicPr>
        <p:blipFill rotWithShape="1">
          <a:blip r:embed="rId4">
            <a:extLst>
              <a:ext uri="{28A0092B-C50C-407E-A947-70E740481C1C}">
                <a14:useLocalDpi xmlns:a14="http://schemas.microsoft.com/office/drawing/2010/main" val="0"/>
              </a:ext>
            </a:extLst>
          </a:blip>
          <a:srcRect l="3709" t="89959" r="90381" b="6333"/>
          <a:stretch/>
        </p:blipFill>
        <p:spPr>
          <a:xfrm>
            <a:off x="852654" y="1414378"/>
            <a:ext cx="203201" cy="229968"/>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709" t="89959" r="90381" b="6333"/>
          <a:stretch/>
        </p:blipFill>
        <p:spPr>
          <a:xfrm>
            <a:off x="3145895" y="1415126"/>
            <a:ext cx="203201" cy="229968"/>
          </a:xfrm>
          <a:prstGeom prst="rect">
            <a:avLst/>
          </a:prstGeom>
        </p:spPr>
      </p:pic>
      <p:pic>
        <p:nvPicPr>
          <p:cNvPr id="21" name="図 20"/>
          <p:cNvPicPr>
            <a:picLocks noChangeAspect="1"/>
          </p:cNvPicPr>
          <p:nvPr/>
        </p:nvPicPr>
        <p:blipFill rotWithShape="1">
          <a:blip r:embed="rId4">
            <a:extLst>
              <a:ext uri="{28A0092B-C50C-407E-A947-70E740481C1C}">
                <a14:useLocalDpi xmlns:a14="http://schemas.microsoft.com/office/drawing/2010/main" val="0"/>
              </a:ext>
            </a:extLst>
          </a:blip>
          <a:srcRect l="3709" t="89959" r="90381" b="6333"/>
          <a:stretch/>
        </p:blipFill>
        <p:spPr>
          <a:xfrm>
            <a:off x="3164088" y="1414076"/>
            <a:ext cx="203201" cy="229968"/>
          </a:xfrm>
          <a:prstGeom prst="rect">
            <a:avLst/>
          </a:prstGeom>
        </p:spPr>
      </p:pic>
      <p:sp>
        <p:nvSpPr>
          <p:cNvPr id="9" name="角丸四角形 8"/>
          <p:cNvSpPr/>
          <p:nvPr/>
        </p:nvSpPr>
        <p:spPr>
          <a:xfrm>
            <a:off x="834461" y="1447225"/>
            <a:ext cx="176213" cy="185763"/>
          </a:xfrm>
          <a:prstGeom prst="roundRect">
            <a:avLst>
              <a:gd name="adj" fmla="val 0"/>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808837" y="1397160"/>
            <a:ext cx="213321" cy="276999"/>
          </a:xfrm>
          <a:prstGeom prst="rect">
            <a:avLst/>
          </a:prstGeom>
          <a:noFill/>
          <a:ln>
            <a:noFill/>
          </a:ln>
        </p:spPr>
        <p:txBody>
          <a:bodyPr wrap="square" rtlCol="0">
            <a:spAutoFit/>
          </a:bodyPr>
          <a:lstStyle/>
          <a:p>
            <a:pPr algn="ctr"/>
            <a:r>
              <a:rPr kumimoji="1" lang="en-US" altLang="ja-JP" sz="12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a:t>
            </a:r>
            <a:endParaRPr kumimoji="1" lang="ja-JP" altLang="en-US" sz="12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4" name="角丸四角形 23"/>
          <p:cNvSpPr/>
          <p:nvPr/>
        </p:nvSpPr>
        <p:spPr>
          <a:xfrm>
            <a:off x="3165169" y="1447465"/>
            <a:ext cx="176213" cy="185763"/>
          </a:xfrm>
          <a:prstGeom prst="roundRect">
            <a:avLst>
              <a:gd name="adj" fmla="val 0"/>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p:cNvSpPr txBox="1"/>
          <p:nvPr/>
        </p:nvSpPr>
        <p:spPr>
          <a:xfrm>
            <a:off x="3139545" y="1397400"/>
            <a:ext cx="213321" cy="276999"/>
          </a:xfrm>
          <a:prstGeom prst="rect">
            <a:avLst/>
          </a:prstGeom>
          <a:noFill/>
          <a:ln>
            <a:noFill/>
          </a:ln>
        </p:spPr>
        <p:txBody>
          <a:bodyPr wrap="square" rtlCol="0">
            <a:spAutoFit/>
          </a:bodyPr>
          <a:lstStyle/>
          <a:p>
            <a:pPr algn="ctr"/>
            <a:r>
              <a:rPr kumimoji="1" lang="en-US" altLang="ja-JP" sz="12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a:t>
            </a:r>
            <a:endParaRPr kumimoji="1" lang="ja-JP" altLang="en-US" sz="12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2453265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68F68ED4-3DE2-4C19-82CB-36F0F9BF1723}"/>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1BCA87A8-2DD0-7FA8-BD57-23B9497F7A2A}"/>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9"/>
            <a:ext cx="370852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ラジオ簡易表示②</a:t>
            </a:r>
          </a:p>
        </p:txBody>
      </p:sp>
      <p:graphicFrame>
        <p:nvGraphicFramePr>
          <p:cNvPr id="14" name="表 13"/>
          <p:cNvGraphicFramePr>
            <a:graphicFrameLocks noGrp="1"/>
          </p:cNvGraphicFramePr>
          <p:nvPr>
            <p:extLst>
              <p:ext uri="{D42A27DB-BD31-4B8C-83A1-F6EECF244321}">
                <p14:modId xmlns:p14="http://schemas.microsoft.com/office/powerpoint/2010/main" val="632556556"/>
              </p:ext>
            </p:extLst>
          </p:nvPr>
        </p:nvGraphicFramePr>
        <p:xfrm>
          <a:off x="4051996" y="495604"/>
          <a:ext cx="6573764" cy="6234578"/>
        </p:xfrm>
        <a:graphic>
          <a:graphicData uri="http://schemas.openxmlformats.org/drawingml/2006/table">
            <a:tbl>
              <a:tblPr firstRow="1" bandRow="1">
                <a:tableStyleId>{5C22544A-7EE6-4342-B048-85BDC9FD1C3A}</a:tableStyleId>
              </a:tblPr>
              <a:tblGrid>
                <a:gridCol w="2553310">
                  <a:extLst>
                    <a:ext uri="{9D8B030D-6E8A-4147-A177-3AD203B41FA5}">
                      <a16:colId xmlns:a16="http://schemas.microsoft.com/office/drawing/2014/main" val="20000"/>
                    </a:ext>
                  </a:extLst>
                </a:gridCol>
                <a:gridCol w="3048754">
                  <a:extLst>
                    <a:ext uri="{9D8B030D-6E8A-4147-A177-3AD203B41FA5}">
                      <a16:colId xmlns:a16="http://schemas.microsoft.com/office/drawing/2014/main" val="20001"/>
                    </a:ext>
                  </a:extLst>
                </a:gridCol>
                <a:gridCol w="971700">
                  <a:extLst>
                    <a:ext uri="{9D8B030D-6E8A-4147-A177-3AD203B41FA5}">
                      <a16:colId xmlns:a16="http://schemas.microsoft.com/office/drawing/2014/main" val="20002"/>
                    </a:ext>
                  </a:extLst>
                </a:gridCol>
              </a:tblGrid>
              <a:tr h="203417">
                <a:tc>
                  <a:txBody>
                    <a:bodyPr/>
                    <a:lstStyle/>
                    <a:p>
                      <a:r>
                        <a:rPr kumimoji="1" lang="ja-JP" altLang="en-US" sz="1200" dirty="0"/>
                        <a:t>条件①</a:t>
                      </a:r>
                    </a:p>
                  </a:txBody>
                  <a:tcPr/>
                </a:tc>
                <a:tc>
                  <a:txBody>
                    <a:bodyPr/>
                    <a:lstStyle/>
                    <a:p>
                      <a:r>
                        <a:rPr kumimoji="1" lang="ja-JP" altLang="en-US" sz="1200" dirty="0"/>
                        <a:t>条件②</a:t>
                      </a:r>
                    </a:p>
                  </a:txBody>
                  <a:tcPr/>
                </a:tc>
                <a:tc>
                  <a:txBody>
                    <a:bodyPr/>
                    <a:lstStyle/>
                    <a:p>
                      <a:r>
                        <a:rPr kumimoji="1" lang="ja-JP" altLang="en-US" sz="1200" dirty="0"/>
                        <a:t>表示</a:t>
                      </a:r>
                    </a:p>
                  </a:txBody>
                  <a:tcPr/>
                </a:tc>
                <a:extLst>
                  <a:ext uri="{0D108BD9-81ED-4DB2-BD59-A6C34878D82A}">
                    <a16:rowId xmlns:a16="http://schemas.microsoft.com/office/drawing/2014/main" val="10000"/>
                  </a:ext>
                </a:extLst>
              </a:tr>
              <a:tr h="183718">
                <a:tc>
                  <a:txBody>
                    <a:bodyPr/>
                    <a:lstStyle/>
                    <a:p>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11</a:t>
                      </a:r>
                      <a:endParaRPr kumimoji="1" lang="en-US" altLang="ja-JP" sz="1200" dirty="0"/>
                    </a:p>
                  </a:txBody>
                  <a:tcPr/>
                </a:tc>
                <a:tc>
                  <a:txBody>
                    <a:bodyPr/>
                    <a:lstStyle/>
                    <a:p>
                      <a:r>
                        <a:rPr kumimoji="1" lang="en-US" altLang="ja-JP" sz="1200" dirty="0"/>
                        <a:t>-</a:t>
                      </a:r>
                      <a:endParaRPr kumimoji="1" lang="ja-JP" altLang="en-US" sz="1200" dirty="0"/>
                    </a:p>
                  </a:txBody>
                  <a:tcPr/>
                </a:tc>
                <a:tc>
                  <a:txBody>
                    <a:bodyPr/>
                    <a:lstStyle/>
                    <a:p>
                      <a:r>
                        <a:rPr kumimoji="1" lang="en-US" altLang="ja-JP" sz="1200" dirty="0"/>
                        <a:t>DAB</a:t>
                      </a:r>
                      <a:endParaRPr kumimoji="1" lang="ja-JP" altLang="en-US" sz="1200" dirty="0"/>
                    </a:p>
                  </a:txBody>
                  <a:tcPr/>
                </a:tc>
                <a:extLst>
                  <a:ext uri="{0D108BD9-81ED-4DB2-BD59-A6C34878D82A}">
                    <a16:rowId xmlns:a16="http://schemas.microsoft.com/office/drawing/2014/main" val="10001"/>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0</a:t>
                      </a:r>
                      <a:endParaRPr kumimoji="1" lang="en-US" altLang="ja-JP" sz="1200" dirty="0"/>
                    </a:p>
                  </a:txBody>
                  <a:tcPr/>
                </a:tc>
                <a:tc>
                  <a:txBody>
                    <a:bodyPr/>
                    <a:lstStyle/>
                    <a:p>
                      <a:r>
                        <a:rPr lang="en-US" altLang="ja-JP" sz="1200" dirty="0"/>
                        <a:t>-</a:t>
                      </a:r>
                      <a:endParaRPr lang="ja-JP" altLang="en-US" sz="1200" dirty="0"/>
                    </a:p>
                  </a:txBody>
                  <a:tcPr anchor="ctr"/>
                </a:tc>
                <a:tc rowSpan="9">
                  <a:txBody>
                    <a:bodyPr/>
                    <a:lstStyle/>
                    <a:p>
                      <a:r>
                        <a:rPr kumimoji="1" lang="en-US" altLang="ja-JP" sz="1200" dirty="0"/>
                        <a:t>AM</a:t>
                      </a:r>
                      <a:endParaRPr kumimoji="1" lang="ja-JP" altLang="en-US" sz="1200" dirty="0"/>
                    </a:p>
                  </a:txBody>
                  <a:tcPr anchor="ctr"/>
                </a:tc>
                <a:extLst>
                  <a:ext uri="{0D108BD9-81ED-4DB2-BD59-A6C34878D82A}">
                    <a16:rowId xmlns:a16="http://schemas.microsoft.com/office/drawing/2014/main" val="10002"/>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3</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0bit </a:t>
                      </a:r>
                      <a:r>
                        <a:rPr kumimoji="1" lang="ja-JP" altLang="en-US" sz="1200" baseline="0" dirty="0"/>
                        <a:t>が</a:t>
                      </a:r>
                      <a:r>
                        <a:rPr kumimoji="1" lang="en-US" altLang="ja-JP" sz="1200" baseline="0" dirty="0"/>
                        <a:t>0</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03"/>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4</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1bit </a:t>
                      </a:r>
                      <a:r>
                        <a:rPr kumimoji="1" lang="ja-JP" altLang="en-US" sz="1200" baseline="0" dirty="0"/>
                        <a:t>が</a:t>
                      </a:r>
                      <a:r>
                        <a:rPr kumimoji="1" lang="en-US" altLang="ja-JP" sz="1200" baseline="0" dirty="0"/>
                        <a:t>0</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04"/>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5</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2bit </a:t>
                      </a:r>
                      <a:r>
                        <a:rPr kumimoji="1" lang="ja-JP" altLang="en-US" sz="1200" baseline="0" dirty="0"/>
                        <a:t>が</a:t>
                      </a:r>
                      <a:r>
                        <a:rPr kumimoji="1" lang="en-US" altLang="ja-JP" sz="1200" baseline="0" dirty="0"/>
                        <a:t>0</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05"/>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6</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3bit </a:t>
                      </a:r>
                      <a:r>
                        <a:rPr kumimoji="1" lang="ja-JP" altLang="en-US" sz="1200" baseline="0" dirty="0">
                          <a:solidFill>
                            <a:schemeClr val="tx1"/>
                          </a:solidFill>
                        </a:rPr>
                        <a:t>が</a:t>
                      </a:r>
                      <a:r>
                        <a:rPr kumimoji="1" lang="en-US" altLang="ja-JP" sz="1200" baseline="0" dirty="0">
                          <a:solidFill>
                            <a:schemeClr val="tx1"/>
                          </a:solidFill>
                        </a:rPr>
                        <a:t>0</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06"/>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7</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4bit </a:t>
                      </a:r>
                      <a:r>
                        <a:rPr kumimoji="1" lang="ja-JP" altLang="en-US" sz="1200" baseline="0" dirty="0">
                          <a:solidFill>
                            <a:schemeClr val="tx1"/>
                          </a:solidFill>
                        </a:rPr>
                        <a:t>が</a:t>
                      </a:r>
                      <a:r>
                        <a:rPr kumimoji="1" lang="en-US" altLang="ja-JP" sz="1200" baseline="0" dirty="0">
                          <a:solidFill>
                            <a:schemeClr val="tx1"/>
                          </a:solidFill>
                        </a:rPr>
                        <a:t>0</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07"/>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8</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5bit </a:t>
                      </a:r>
                      <a:r>
                        <a:rPr kumimoji="1" lang="ja-JP" altLang="en-US" sz="1200" baseline="0" dirty="0">
                          <a:solidFill>
                            <a:schemeClr val="tx1"/>
                          </a:solidFill>
                        </a:rPr>
                        <a:t>が</a:t>
                      </a:r>
                      <a:r>
                        <a:rPr kumimoji="1" lang="en-US" altLang="ja-JP" sz="1200" baseline="0" dirty="0">
                          <a:solidFill>
                            <a:schemeClr val="tx1"/>
                          </a:solidFill>
                        </a:rPr>
                        <a:t>0</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08"/>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9</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6bit </a:t>
                      </a:r>
                      <a:r>
                        <a:rPr kumimoji="1" lang="ja-JP" altLang="en-US" sz="1200" baseline="0" dirty="0">
                          <a:solidFill>
                            <a:schemeClr val="tx1"/>
                          </a:solidFill>
                        </a:rPr>
                        <a:t>が</a:t>
                      </a:r>
                      <a:r>
                        <a:rPr kumimoji="1" lang="en-US" altLang="ja-JP" sz="1200" baseline="0" dirty="0">
                          <a:solidFill>
                            <a:schemeClr val="tx1"/>
                          </a:solidFill>
                        </a:rPr>
                        <a:t>0</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09"/>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10</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7bit </a:t>
                      </a:r>
                      <a:r>
                        <a:rPr kumimoji="1" lang="ja-JP" altLang="en-US" sz="1200" baseline="0" dirty="0">
                          <a:solidFill>
                            <a:schemeClr val="tx1"/>
                          </a:solidFill>
                        </a:rPr>
                        <a:t>が</a:t>
                      </a:r>
                      <a:r>
                        <a:rPr kumimoji="1" lang="en-US" altLang="ja-JP" sz="1200" baseline="0" dirty="0">
                          <a:solidFill>
                            <a:schemeClr val="tx1"/>
                          </a:solidFill>
                        </a:rPr>
                        <a:t>0</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0"/>
                  </a:ext>
                </a:extLst>
              </a:tr>
              <a:tr h="183718">
                <a:tc>
                  <a:txBody>
                    <a:bodyPr/>
                    <a:lstStyle/>
                    <a:p>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1</a:t>
                      </a:r>
                      <a:endParaRPr kumimoji="1" lang="en-US" altLang="ja-JP" sz="1200" dirty="0"/>
                    </a:p>
                  </a:txBody>
                  <a:tcPr/>
                </a:tc>
                <a:tc>
                  <a:txBody>
                    <a:bodyPr/>
                    <a:lstStyle/>
                    <a:p>
                      <a:r>
                        <a:rPr kumimoji="1" lang="en-US" altLang="ja-JP" sz="1200" dirty="0"/>
                        <a:t>-</a:t>
                      </a:r>
                      <a:endParaRPr kumimoji="1" lang="ja-JP" altLang="en-US" sz="1200" dirty="0"/>
                    </a:p>
                  </a:txBody>
                  <a:tcPr/>
                </a:tc>
                <a:tc rowSpan="9">
                  <a:txBody>
                    <a:bodyPr/>
                    <a:lstStyle/>
                    <a:p>
                      <a:r>
                        <a:rPr kumimoji="1" lang="en-US" altLang="ja-JP" sz="1200" dirty="0"/>
                        <a:t>FM</a:t>
                      </a:r>
                      <a:endParaRPr kumimoji="1" lang="ja-JP" altLang="en-US" sz="1200" dirty="0"/>
                    </a:p>
                  </a:txBody>
                  <a:tcPr anchor="ctr"/>
                </a:tc>
                <a:extLst>
                  <a:ext uri="{0D108BD9-81ED-4DB2-BD59-A6C34878D82A}">
                    <a16:rowId xmlns:a16="http://schemas.microsoft.com/office/drawing/2014/main" val="10011"/>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3</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0bit </a:t>
                      </a:r>
                      <a:r>
                        <a:rPr kumimoji="1" lang="ja-JP" altLang="en-US" sz="1200" baseline="0" dirty="0"/>
                        <a:t>が</a:t>
                      </a:r>
                      <a:r>
                        <a:rPr kumimoji="1" lang="en-US" altLang="ja-JP" sz="1200" baseline="0" dirty="0"/>
                        <a:t>1</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12"/>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4</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1bit </a:t>
                      </a:r>
                      <a:r>
                        <a:rPr kumimoji="1" lang="ja-JP" altLang="en-US" sz="1200" baseline="0" dirty="0"/>
                        <a:t>が</a:t>
                      </a:r>
                      <a:r>
                        <a:rPr kumimoji="1" lang="en-US" altLang="ja-JP" sz="1200" baseline="0" dirty="0"/>
                        <a:t>1</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13"/>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5</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CAN_[RI2] 0Byte</a:t>
                      </a:r>
                      <a:r>
                        <a:rPr kumimoji="1" lang="en-US" altLang="ja-JP" sz="1200" baseline="0" dirty="0"/>
                        <a:t> 2bit </a:t>
                      </a:r>
                      <a:r>
                        <a:rPr kumimoji="1" lang="ja-JP" altLang="en-US" sz="1200" baseline="0" dirty="0"/>
                        <a:t>が</a:t>
                      </a:r>
                      <a:r>
                        <a:rPr kumimoji="1" lang="en-US" altLang="ja-JP" sz="1200" baseline="0" dirty="0"/>
                        <a:t>1</a:t>
                      </a:r>
                      <a:endParaRPr kumimoji="1" lang="en-US" altLang="ja-JP" sz="1200" dirty="0"/>
                    </a:p>
                  </a:txBody>
                  <a:tcPr/>
                </a:tc>
                <a:tc vMerge="1">
                  <a:txBody>
                    <a:bodyPr/>
                    <a:lstStyle/>
                    <a:p>
                      <a:endParaRPr kumimoji="1" lang="ja-JP" altLang="en-US" sz="1200" dirty="0"/>
                    </a:p>
                  </a:txBody>
                  <a:tcPr/>
                </a:tc>
                <a:extLst>
                  <a:ext uri="{0D108BD9-81ED-4DB2-BD59-A6C34878D82A}">
                    <a16:rowId xmlns:a16="http://schemas.microsoft.com/office/drawing/2014/main" val="10014"/>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6</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3bit </a:t>
                      </a:r>
                      <a:r>
                        <a:rPr kumimoji="1" lang="ja-JP" altLang="en-US" sz="1200" baseline="0" dirty="0">
                          <a:solidFill>
                            <a:schemeClr val="tx1"/>
                          </a:solidFill>
                        </a:rPr>
                        <a:t>が</a:t>
                      </a:r>
                      <a:r>
                        <a:rPr kumimoji="1" lang="en-US" altLang="ja-JP" sz="1200" baseline="0" dirty="0">
                          <a:solidFill>
                            <a:schemeClr val="tx1"/>
                          </a:solidFill>
                        </a:rPr>
                        <a:t>1</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5"/>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7</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4bit </a:t>
                      </a:r>
                      <a:r>
                        <a:rPr kumimoji="1" lang="ja-JP" altLang="en-US" sz="1200" baseline="0" dirty="0">
                          <a:solidFill>
                            <a:schemeClr val="tx1"/>
                          </a:solidFill>
                        </a:rPr>
                        <a:t>が</a:t>
                      </a:r>
                      <a:r>
                        <a:rPr kumimoji="1" lang="en-US" altLang="ja-JP" sz="1200" baseline="0" dirty="0">
                          <a:solidFill>
                            <a:schemeClr val="tx1"/>
                          </a:solidFill>
                        </a:rPr>
                        <a:t>1</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6"/>
                  </a:ext>
                </a:extLst>
              </a:tr>
              <a:tr h="29097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8</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5bit </a:t>
                      </a:r>
                      <a:r>
                        <a:rPr kumimoji="1" lang="ja-JP" altLang="en-US" sz="1200" baseline="0" dirty="0">
                          <a:solidFill>
                            <a:schemeClr val="tx1"/>
                          </a:solidFill>
                        </a:rPr>
                        <a:t>が</a:t>
                      </a:r>
                      <a:r>
                        <a:rPr kumimoji="1" lang="en-US" altLang="ja-JP" sz="1200" baseline="0" dirty="0">
                          <a:solidFill>
                            <a:schemeClr val="tx1"/>
                          </a:solidFill>
                        </a:rPr>
                        <a:t>1</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7"/>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9</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6bit </a:t>
                      </a:r>
                      <a:r>
                        <a:rPr kumimoji="1" lang="ja-JP" altLang="en-US" sz="1200" baseline="0" dirty="0">
                          <a:solidFill>
                            <a:schemeClr val="tx1"/>
                          </a:solidFill>
                        </a:rPr>
                        <a:t>が</a:t>
                      </a:r>
                      <a:r>
                        <a:rPr kumimoji="1" lang="en-US" altLang="ja-JP" sz="1200" baseline="0" dirty="0">
                          <a:solidFill>
                            <a:schemeClr val="tx1"/>
                          </a:solidFill>
                        </a:rPr>
                        <a:t>1</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8"/>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10</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CAN_[RI2] 0Byte</a:t>
                      </a:r>
                      <a:r>
                        <a:rPr kumimoji="1" lang="en-US" altLang="ja-JP" sz="1200" baseline="0" dirty="0">
                          <a:solidFill>
                            <a:schemeClr val="tx1"/>
                          </a:solidFill>
                        </a:rPr>
                        <a:t> 7bit </a:t>
                      </a:r>
                      <a:r>
                        <a:rPr kumimoji="1" lang="ja-JP" altLang="en-US" sz="1200" baseline="0" dirty="0">
                          <a:solidFill>
                            <a:schemeClr val="tx1"/>
                          </a:solidFill>
                        </a:rPr>
                        <a:t>が</a:t>
                      </a:r>
                      <a:r>
                        <a:rPr kumimoji="1" lang="en-US" altLang="ja-JP" sz="1200" baseline="0" dirty="0">
                          <a:solidFill>
                            <a:schemeClr val="tx1"/>
                          </a:solidFill>
                        </a:rPr>
                        <a:t>1</a:t>
                      </a:r>
                      <a:endParaRPr kumimoji="1" lang="en-US" altLang="ja-JP" sz="1200" dirty="0">
                        <a:solidFill>
                          <a:schemeClr val="tx1"/>
                        </a:solidFill>
                      </a:endParaRPr>
                    </a:p>
                  </a:txBody>
                  <a:tcPr/>
                </a:tc>
                <a:tc vMerge="1">
                  <a:txBody>
                    <a:bodyPr/>
                    <a:lstStyle/>
                    <a:p>
                      <a:endParaRPr kumimoji="1" lang="ja-JP" altLang="en-US" sz="1200" dirty="0"/>
                    </a:p>
                  </a:txBody>
                  <a:tcPr/>
                </a:tc>
                <a:extLst>
                  <a:ext uri="{0D108BD9-81ED-4DB2-BD59-A6C34878D82A}">
                    <a16:rowId xmlns:a16="http://schemas.microsoft.com/office/drawing/2014/main" val="10019"/>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CAN_[RI1] 1Byte</a:t>
                      </a:r>
                      <a:r>
                        <a:rPr kumimoji="1" lang="en-US" altLang="ja-JP" sz="1200" baseline="0" dirty="0"/>
                        <a:t> 4-7bit </a:t>
                      </a:r>
                      <a:r>
                        <a:rPr kumimoji="1" lang="ja-JP" altLang="en-US" sz="1200" baseline="0" dirty="0"/>
                        <a:t>が</a:t>
                      </a:r>
                      <a:r>
                        <a:rPr kumimoji="1" lang="en-US" altLang="ja-JP" sz="1200" baseline="0" dirty="0"/>
                        <a:t>13</a:t>
                      </a:r>
                      <a:endParaRPr kumimoji="1" lang="en-US" altLang="ja-JP" sz="1200" dirty="0"/>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t>-</a:t>
                      </a:r>
                    </a:p>
                  </a:txBody>
                  <a:tcPr/>
                </a:tc>
                <a:tc>
                  <a:txBody>
                    <a:bodyPr/>
                    <a:lstStyle/>
                    <a:p>
                      <a:r>
                        <a:rPr kumimoji="1" lang="en-US" altLang="ja-JP" sz="1200" dirty="0"/>
                        <a:t>Bluetooth</a:t>
                      </a:r>
                      <a:endParaRPr kumimoji="1" lang="ja-JP" altLang="en-US" sz="1200" dirty="0"/>
                    </a:p>
                  </a:txBody>
                  <a:tcPr anchor="ctr"/>
                </a:tc>
                <a:extLst>
                  <a:ext uri="{0D108BD9-81ED-4DB2-BD59-A6C34878D82A}">
                    <a16:rowId xmlns:a16="http://schemas.microsoft.com/office/drawing/2014/main" val="10020"/>
                  </a:ext>
                </a:extLst>
              </a:tr>
              <a:tr h="183718">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latin typeface="+mn-lt"/>
                          <a:ea typeface="Meiryo UI" panose="020B0604030504040204" pitchFamily="50" charset="-128"/>
                          <a:cs typeface="Calibri" panose="020F0502020204030204" pitchFamily="34" charset="0"/>
                        </a:rPr>
                        <a:t>CAN_[RI5] 0Byte 4-7bit</a:t>
                      </a:r>
                      <a:r>
                        <a:rPr lang="ja-JP" altLang="en-US" sz="1200" dirty="0">
                          <a:solidFill>
                            <a:schemeClr val="tx1"/>
                          </a:solidFill>
                          <a:latin typeface="+mn-lt"/>
                          <a:ea typeface="Meiryo UI" panose="020B0604030504040204" pitchFamily="50" charset="-128"/>
                          <a:cs typeface="Calibri" panose="020F0502020204030204" pitchFamily="34" charset="0"/>
                        </a:rPr>
                        <a:t> が </a:t>
                      </a:r>
                      <a:endParaRPr lang="en-US" altLang="ja-JP" sz="1200" dirty="0">
                        <a:solidFill>
                          <a:schemeClr val="tx1"/>
                        </a:solidFill>
                        <a:latin typeface="+mn-lt"/>
                        <a:ea typeface="Meiryo UI" panose="020B0604030504040204" pitchFamily="50" charset="-128"/>
                        <a:cs typeface="Calibri" panose="020F050202020403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latin typeface="+mn-lt"/>
                          <a:ea typeface="Meiryo UI" panose="020B0604030504040204" pitchFamily="50" charset="-128"/>
                          <a:cs typeface="Calibri" panose="020F0502020204030204" pitchFamily="34" charset="0"/>
                        </a:rPr>
                        <a:t>1</a:t>
                      </a:r>
                      <a:r>
                        <a:rPr lang="ja-JP" altLang="en-US" sz="1200" dirty="0">
                          <a:solidFill>
                            <a:schemeClr val="tx1"/>
                          </a:solidFill>
                          <a:latin typeface="+mn-lt"/>
                          <a:ea typeface="Meiryo UI" panose="020B0604030504040204" pitchFamily="50" charset="-128"/>
                          <a:cs typeface="Calibri" panose="020F0502020204030204" pitchFamily="34" charset="0"/>
                        </a:rPr>
                        <a:t>または</a:t>
                      </a:r>
                      <a:r>
                        <a:rPr lang="en-US" altLang="ja-JP" sz="1200" dirty="0">
                          <a:solidFill>
                            <a:schemeClr val="tx1"/>
                          </a:solidFill>
                          <a:latin typeface="+mn-lt"/>
                          <a:ea typeface="Meiryo UI" panose="020B0604030504040204" pitchFamily="50" charset="-128"/>
                          <a:cs typeface="Calibri" panose="020F0502020204030204" pitchFamily="34" charset="0"/>
                        </a:rPr>
                        <a:t>2</a:t>
                      </a:r>
                      <a:r>
                        <a:rPr lang="ja-JP" altLang="en-US" sz="1200" dirty="0">
                          <a:solidFill>
                            <a:schemeClr val="tx1"/>
                          </a:solidFill>
                          <a:latin typeface="+mn-lt"/>
                          <a:ea typeface="Meiryo UI" panose="020B0604030504040204" pitchFamily="50" charset="-128"/>
                          <a:cs typeface="Calibri" panose="020F0502020204030204" pitchFamily="34" charset="0"/>
                        </a:rPr>
                        <a:t>または</a:t>
                      </a:r>
                      <a:r>
                        <a:rPr lang="en-US" altLang="ja-JP" sz="1200" dirty="0">
                          <a:solidFill>
                            <a:schemeClr val="tx1"/>
                          </a:solidFill>
                          <a:latin typeface="+mn-lt"/>
                          <a:ea typeface="Meiryo UI" panose="020B0604030504040204" pitchFamily="50" charset="-128"/>
                          <a:cs typeface="Calibri" panose="020F0502020204030204" pitchFamily="34" charset="0"/>
                        </a:rPr>
                        <a:t>3</a:t>
                      </a:r>
                      <a:r>
                        <a:rPr lang="ja-JP" altLang="en-US" sz="1200" dirty="0">
                          <a:solidFill>
                            <a:schemeClr val="tx1"/>
                          </a:solidFill>
                          <a:latin typeface="+mn-lt"/>
                          <a:ea typeface="Meiryo UI" panose="020B0604030504040204" pitchFamily="50" charset="-128"/>
                          <a:cs typeface="Calibri" panose="020F0502020204030204" pitchFamily="34" charset="0"/>
                        </a:rPr>
                        <a:t>の時</a:t>
                      </a:r>
                      <a:endParaRPr lang="en-US" altLang="ja-JP" sz="1200" dirty="0">
                        <a:solidFill>
                          <a:schemeClr val="tx1"/>
                        </a:solidFill>
                        <a:latin typeface="+mn-lt"/>
                        <a:ea typeface="Meiryo UI" panose="020B0604030504040204" pitchFamily="50" charset="-128"/>
                        <a:cs typeface="Calibri" panose="020F0502020204030204" pitchFamily="34" charset="0"/>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200" dirty="0">
                          <a:solidFill>
                            <a:schemeClr val="tx1"/>
                          </a:solidFill>
                        </a:rPr>
                        <a:t>-</a:t>
                      </a:r>
                    </a:p>
                  </a:txBody>
                  <a:tcPr anchor="ctr"/>
                </a:tc>
                <a:tc>
                  <a:txBody>
                    <a:bodyPr/>
                    <a:lstStyle/>
                    <a:p>
                      <a:r>
                        <a:rPr kumimoji="1" lang="ja-JP" altLang="en-US" sz="1200" dirty="0">
                          <a:solidFill>
                            <a:schemeClr val="tx1"/>
                          </a:solidFill>
                          <a:latin typeface="+mn-lt"/>
                        </a:rPr>
                        <a:t>電話</a:t>
                      </a:r>
                    </a:p>
                  </a:txBody>
                  <a:tcPr anchor="ctr"/>
                </a:tc>
                <a:extLst>
                  <a:ext uri="{0D108BD9-81ED-4DB2-BD59-A6C34878D82A}">
                    <a16:rowId xmlns:a16="http://schemas.microsoft.com/office/drawing/2014/main" val="10021"/>
                  </a:ext>
                </a:extLst>
              </a:tr>
            </a:tbl>
          </a:graphicData>
        </a:graphic>
      </p:graphicFrame>
      <p:sp>
        <p:nvSpPr>
          <p:cNvPr id="18" name="Rectangle 1191"/>
          <p:cNvSpPr>
            <a:spLocks noChangeArrowheads="1"/>
          </p:cNvSpPr>
          <p:nvPr/>
        </p:nvSpPr>
        <p:spPr bwMode="auto">
          <a:xfrm>
            <a:off x="1899890" y="5743575"/>
            <a:ext cx="1353449" cy="409575"/>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
        <p:nvSpPr>
          <p:cNvPr id="19" name="テキスト ボックス 59"/>
          <p:cNvSpPr txBox="1"/>
          <p:nvPr/>
        </p:nvSpPr>
        <p:spPr>
          <a:xfrm>
            <a:off x="4051996" y="67478"/>
            <a:ext cx="5266173" cy="45700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以下の条件により表示を切り替える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：条件①②を満たした時、ラジオモードを表示する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5969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7C6E4FBF-4D29-5FC7-2F5A-26D04A4F13C1}"/>
              </a:ext>
            </a:extLst>
          </p:cNvPr>
          <p:cNvPicPr>
            <a:picLocks noChangeAspect="1"/>
          </p:cNvPicPr>
          <p:nvPr/>
        </p:nvPicPr>
        <p:blipFill>
          <a:blip r:embed="rId3">
            <a:extLst>
              <a:ext uri="{28A0092B-C50C-407E-A947-70E740481C1C}">
                <a14:useLocalDpi xmlns:a14="http://schemas.microsoft.com/office/drawing/2010/main" val="0"/>
              </a:ext>
            </a:extLst>
          </a:blip>
          <a:srcRect l="33018"/>
          <a:stretch>
            <a:fillRect/>
          </a:stretch>
        </p:blipFill>
        <p:spPr>
          <a:xfrm>
            <a:off x="58650" y="676904"/>
            <a:ext cx="3528436" cy="6014886"/>
          </a:xfrm>
          <a:prstGeom prst="rect">
            <a:avLst/>
          </a:prstGeom>
        </p:spPr>
      </p:pic>
      <p:sp>
        <p:nvSpPr>
          <p:cNvPr id="3" name="テキスト ボックス 2">
            <a:extLst>
              <a:ext uri="{FF2B5EF4-FFF2-40B4-BE49-F238E27FC236}">
                <a16:creationId xmlns:a16="http://schemas.microsoft.com/office/drawing/2014/main" id="{646595AA-8A6F-4C5B-019E-F57A4FD36A72}"/>
              </a:ext>
            </a:extLst>
          </p:cNvPr>
          <p:cNvSpPr txBox="1"/>
          <p:nvPr/>
        </p:nvSpPr>
        <p:spPr>
          <a:xfrm>
            <a:off x="1147825" y="6858000"/>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2" y="295929"/>
            <a:ext cx="370852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ラジオ簡易表示③</a:t>
            </a:r>
          </a:p>
        </p:txBody>
      </p:sp>
      <p:sp>
        <p:nvSpPr>
          <p:cNvPr id="200" name="テキスト ボックス 59"/>
          <p:cNvSpPr txBox="1"/>
          <p:nvPr/>
        </p:nvSpPr>
        <p:spPr>
          <a:xfrm>
            <a:off x="3937122" y="594392"/>
            <a:ext cx="7529948" cy="478491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mn-ea"/>
                <a:cs typeface="メイリオ" panose="020B0604030504040204" pitchFamily="50" charset="-128"/>
              </a:rPr>
              <a:t>2</a:t>
            </a:r>
            <a:r>
              <a:rPr lang="ja-JP" altLang="en-US" sz="1200" dirty="0">
                <a:latin typeface="+mn-ea"/>
                <a:cs typeface="メイリオ" panose="020B0604030504040204" pitchFamily="50" charset="-128"/>
              </a:rPr>
              <a:t>：ステレオモードの状態を表示する　</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　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CAN_[RI1] 0Byte 5bit</a:t>
            </a:r>
          </a:p>
          <a:p>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3</a:t>
            </a:r>
            <a:r>
              <a:rPr lang="ja-JP" altLang="en-US" sz="1200" dirty="0">
                <a:latin typeface="+mn-ea"/>
                <a:cs typeface="メイリオ" panose="020B0604030504040204" pitchFamily="50" charset="-128"/>
              </a:rPr>
              <a:t>：ラジオの周波数を表示する</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　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CAN_[RI1] 2Byte</a:t>
            </a:r>
          </a:p>
          <a:p>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4</a:t>
            </a:r>
            <a:r>
              <a:rPr lang="ja-JP" altLang="en-US" sz="1200" dirty="0">
                <a:latin typeface="+mn-ea"/>
                <a:cs typeface="メイリオ" panose="020B0604030504040204" pitchFamily="50" charset="-128"/>
              </a:rPr>
              <a:t>：ラジオの</a:t>
            </a:r>
            <a:r>
              <a:rPr lang="en-US" altLang="ja-JP" sz="1200" dirty="0">
                <a:latin typeface="+mn-ea"/>
                <a:cs typeface="メイリオ" panose="020B0604030504040204" pitchFamily="50" charset="-128"/>
              </a:rPr>
              <a:t>SCAN</a:t>
            </a:r>
            <a:r>
              <a:rPr lang="ja-JP" altLang="en-US" sz="1200" dirty="0">
                <a:latin typeface="+mn-ea"/>
                <a:cs typeface="メイリオ" panose="020B0604030504040204" pitchFamily="50" charset="-128"/>
              </a:rPr>
              <a:t>状態を表示する　（</a:t>
            </a:r>
            <a:r>
              <a:rPr lang="en-US" altLang="ja-JP" sz="1200" dirty="0">
                <a:latin typeface="+mn-ea"/>
                <a:cs typeface="メイリオ" panose="020B0604030504040204" pitchFamily="50" charset="-128"/>
              </a:rPr>
              <a:t>CAN</a:t>
            </a:r>
            <a:r>
              <a:rPr lang="ja-JP" altLang="en-US" sz="1200" dirty="0">
                <a:latin typeface="+mn-ea"/>
                <a:cs typeface="メイリオ" panose="020B0604030504040204" pitchFamily="50" charset="-128"/>
              </a:rPr>
              <a:t>信号が</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の時、点滅表示する、</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以外の時は非表示にする）</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　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 CAN_[RI3] 1Byte 2-3bit</a:t>
            </a:r>
          </a:p>
          <a:p>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5</a:t>
            </a:r>
            <a:r>
              <a:rPr lang="ja-JP" altLang="en-US" sz="1200" dirty="0">
                <a:latin typeface="+mn-ea"/>
                <a:cs typeface="メイリオ" panose="020B0604030504040204" pitchFamily="50" charset="-128"/>
              </a:rPr>
              <a:t>：現在選択中の番組名を表示する　（詳細は</a:t>
            </a:r>
            <a:r>
              <a:rPr lang="en-US" altLang="ja-JP" sz="1200" dirty="0">
                <a:latin typeface="+mn-ea"/>
                <a:cs typeface="メイリオ" panose="020B0604030504040204" pitchFamily="50" charset="-128"/>
              </a:rPr>
              <a:t>DAB</a:t>
            </a:r>
            <a:r>
              <a:rPr lang="ja-JP" altLang="en-US" sz="1200" dirty="0">
                <a:latin typeface="+mn-ea"/>
                <a:cs typeface="メイリオ" panose="020B0604030504040204" pitchFamily="50" charset="-128"/>
              </a:rPr>
              <a:t>画面⑨を参照）</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　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 CAN_[RI3] </a:t>
            </a: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 CAN_[RI4] </a:t>
            </a:r>
          </a:p>
          <a:p>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※CAN_[RI4] 0Byte 6-7bit</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11</a:t>
            </a:r>
            <a:r>
              <a:rPr lang="ja-JP" altLang="en-US" sz="1200" dirty="0">
                <a:latin typeface="+mn-ea"/>
                <a:cs typeface="メイリオ" panose="020B0604030504040204" pitchFamily="50" charset="-128"/>
              </a:rPr>
              <a:t>または、</a:t>
            </a:r>
            <a:r>
              <a:rPr lang="en-US" altLang="ja-JP" sz="1200" dirty="0">
                <a:latin typeface="+mn-ea"/>
                <a:cs typeface="メイリオ" panose="020B0604030504040204" pitchFamily="50" charset="-128"/>
              </a:rPr>
              <a:t>CAN_[RI4] 0Byte 0-3bit</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0</a:t>
            </a:r>
            <a:r>
              <a:rPr lang="ja-JP" altLang="en-US" sz="1200" dirty="0">
                <a:latin typeface="+mn-ea"/>
                <a:cs typeface="メイリオ" panose="020B0604030504040204" pitchFamily="50" charset="-128"/>
              </a:rPr>
              <a:t>かつ</a:t>
            </a:r>
            <a:r>
              <a:rPr lang="en-US" altLang="ja-JP" sz="1200" dirty="0">
                <a:latin typeface="+mn-ea"/>
                <a:cs typeface="メイリオ" panose="020B0604030504040204" pitchFamily="50" charset="-128"/>
              </a:rPr>
              <a:t>CAN_[RI4] 1Byte</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0x00</a:t>
            </a:r>
            <a:r>
              <a:rPr lang="ja-JP" altLang="en-US" sz="1200" dirty="0">
                <a:latin typeface="+mn-ea"/>
                <a:cs typeface="メイリオ" panose="020B0604030504040204" pitchFamily="50" charset="-128"/>
              </a:rPr>
              <a:t>の場合は、  </a:t>
            </a:r>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     </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No Information</a:t>
            </a:r>
            <a:r>
              <a:rPr lang="ja-JP" altLang="en-US" sz="1200" dirty="0">
                <a:latin typeface="+mn-ea"/>
                <a:cs typeface="メイリオ" panose="020B0604030504040204" pitchFamily="50" charset="-128"/>
              </a:rPr>
              <a:t>」と表示する。</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a:t>
            </a:r>
            <a:r>
              <a:rPr lang="ja-JP" altLang="en-US" sz="1200" dirty="0">
                <a:latin typeface="+mn-ea"/>
                <a:cs typeface="メイリオ" panose="020B0604030504040204" pitchFamily="50" charset="-128"/>
              </a:rPr>
              <a:t>文字数が多く、表示範囲に入りきらない場合は、表示範囲以降を省略する。</a:t>
            </a:r>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6</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Bluetooth</a:t>
            </a:r>
            <a:r>
              <a:rPr lang="ja-JP" altLang="en-US" sz="1200" dirty="0">
                <a:latin typeface="+mn-ea"/>
                <a:cs typeface="メイリオ" panose="020B0604030504040204" pitchFamily="50" charset="-128"/>
              </a:rPr>
              <a:t>ペアリングの状態を表示する</a:t>
            </a:r>
            <a:r>
              <a:rPr lang="en-US" altLang="ja-JP" sz="1200" dirty="0">
                <a:latin typeface="+mn-ea"/>
                <a:cs typeface="メイリオ" panose="020B0604030504040204" pitchFamily="50" charset="-128"/>
              </a:rPr>
              <a:t>(</a:t>
            </a:r>
            <a:r>
              <a:rPr lang="ja-JP" altLang="en-US" sz="1200" dirty="0">
                <a:latin typeface="+mn-ea"/>
                <a:cs typeface="メイリオ" panose="020B0604030504040204" pitchFamily="50" charset="-128"/>
              </a:rPr>
              <a:t>アイコンは</a:t>
            </a:r>
            <a:r>
              <a:rPr lang="en-US" altLang="ja-JP" sz="1200" dirty="0">
                <a:latin typeface="+mn-ea"/>
                <a:cs typeface="メイリオ" panose="020B0604030504040204" pitchFamily="50" charset="-128"/>
              </a:rPr>
              <a:t>Bluetooth</a:t>
            </a:r>
            <a:r>
              <a:rPr lang="ja-JP" altLang="en-US" sz="1200" dirty="0">
                <a:latin typeface="+mn-ea"/>
                <a:cs typeface="メイリオ" panose="020B0604030504040204" pitchFamily="50" charset="-128"/>
              </a:rPr>
              <a:t>画面参照</a:t>
            </a:r>
            <a:r>
              <a:rPr lang="en-US" altLang="ja-JP" sz="1200" dirty="0">
                <a:latin typeface="+mn-ea"/>
                <a:cs typeface="メイリオ" panose="020B0604030504040204" pitchFamily="50" charset="-128"/>
              </a:rPr>
              <a:t>)</a:t>
            </a:r>
          </a:p>
          <a:p>
            <a:r>
              <a:rPr lang="ja-JP" altLang="en-US" sz="1200" dirty="0">
                <a:latin typeface="+mn-ea"/>
                <a:cs typeface="メイリオ" panose="020B0604030504040204" pitchFamily="50" charset="-128"/>
              </a:rPr>
              <a:t>　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CAN_[RI5] 1Byte 0-3bit</a:t>
            </a:r>
          </a:p>
          <a:p>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電話表示を最優先とする</a:t>
            </a:r>
            <a:endParaRPr lang="en-US" altLang="ja-JP" sz="1200" dirty="0">
              <a:latin typeface="+mn-ea"/>
              <a:cs typeface="メイリオ" panose="020B0604030504040204" pitchFamily="50" charset="-128"/>
            </a:endParaRPr>
          </a:p>
        </p:txBody>
      </p:sp>
      <p:sp>
        <p:nvSpPr>
          <p:cNvPr id="18" name="Rectangle 1191"/>
          <p:cNvSpPr>
            <a:spLocks noChangeArrowheads="1"/>
          </p:cNvSpPr>
          <p:nvPr/>
        </p:nvSpPr>
        <p:spPr bwMode="auto">
          <a:xfrm>
            <a:off x="1899890" y="5743575"/>
            <a:ext cx="1353449" cy="409575"/>
          </a:xfrm>
          <a:prstGeom prst="rect">
            <a:avLst/>
          </a:prstGeom>
          <a:noFill/>
          <a:ln w="38100">
            <a:solidFill>
              <a:srgbClr val="FF66FF"/>
            </a:solidFill>
            <a:miter lim="800000"/>
            <a:headEnd/>
            <a:tailEnd/>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Lst>
        </p:spPr>
        <p:txBody>
          <a:bodyPr/>
          <a:lstStyle/>
          <a:p>
            <a:endParaRPr lang="ja-JP" altLang="en-US" sz="1801"/>
          </a:p>
        </p:txBody>
      </p:sp>
    </p:spTree>
    <p:extLst>
      <p:ext uri="{BB962C8B-B14F-4D97-AF65-F5344CB8AC3E}">
        <p14:creationId xmlns:p14="http://schemas.microsoft.com/office/powerpoint/2010/main" val="25366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C2B6FDB6-D26A-83E6-DD40-95EE5EE27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3793360" y="672132"/>
            <a:ext cx="8398640" cy="1750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・この画面に遷移した時、前回のカーソル位置にカーソルを表示する。初回は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A13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19" name="角丸四角形 18"/>
          <p:cNvSpPr/>
          <p:nvPr/>
        </p:nvSpPr>
        <p:spPr>
          <a:xfrm>
            <a:off x="230460"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21" name="角丸四角形 20"/>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22" name="角丸四角形 21"/>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23" name="角丸四角形 22"/>
          <p:cNvSpPr/>
          <p:nvPr/>
        </p:nvSpPr>
        <p:spPr>
          <a:xfrm>
            <a:off x="1136865" y="3755248"/>
            <a:ext cx="342000" cy="474428"/>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A2</a:t>
            </a:r>
          </a:p>
        </p:txBody>
      </p:sp>
      <p:sp>
        <p:nvSpPr>
          <p:cNvPr id="24" name="角丸四角形 23"/>
          <p:cNvSpPr/>
          <p:nvPr/>
        </p:nvSpPr>
        <p:spPr>
          <a:xfrm>
            <a:off x="2240384" y="3755248"/>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A3</a:t>
            </a:r>
          </a:p>
        </p:txBody>
      </p:sp>
      <p:sp>
        <p:nvSpPr>
          <p:cNvPr id="25" name="角丸四角形 24"/>
          <p:cNvSpPr/>
          <p:nvPr/>
        </p:nvSpPr>
        <p:spPr>
          <a:xfrm>
            <a:off x="1136607" y="4521944"/>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A4</a:t>
            </a:r>
          </a:p>
        </p:txBody>
      </p:sp>
      <p:sp>
        <p:nvSpPr>
          <p:cNvPr id="26" name="角丸四角形 25"/>
          <p:cNvSpPr/>
          <p:nvPr/>
        </p:nvSpPr>
        <p:spPr>
          <a:xfrm>
            <a:off x="2241489" y="4521944"/>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A5</a:t>
            </a:r>
          </a:p>
        </p:txBody>
      </p:sp>
      <p:sp>
        <p:nvSpPr>
          <p:cNvPr id="27" name="角丸四角形 26"/>
          <p:cNvSpPr/>
          <p:nvPr/>
        </p:nvSpPr>
        <p:spPr>
          <a:xfrm>
            <a:off x="1136607" y="5297677"/>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A6</a:t>
            </a:r>
          </a:p>
        </p:txBody>
      </p:sp>
      <p:sp>
        <p:nvSpPr>
          <p:cNvPr id="29" name="角丸四角形 28"/>
          <p:cNvSpPr/>
          <p:nvPr/>
        </p:nvSpPr>
        <p:spPr>
          <a:xfrm>
            <a:off x="2240384" y="5287180"/>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A7</a:t>
            </a:r>
          </a:p>
        </p:txBody>
      </p:sp>
      <p:sp>
        <p:nvSpPr>
          <p:cNvPr id="33" name="角丸四角形 32"/>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6" name="角丸四角形 35"/>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37" name="角丸四角形 36"/>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8" name="角丸四角形 37"/>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2" name="角丸四角形 31"/>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4" name="角丸四角形 33"/>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graphicFrame>
        <p:nvGraphicFramePr>
          <p:cNvPr id="40" name="表 39"/>
          <p:cNvGraphicFramePr>
            <a:graphicFrameLocks noGrp="1"/>
          </p:cNvGraphicFramePr>
          <p:nvPr>
            <p:extLst>
              <p:ext uri="{D42A27DB-BD31-4B8C-83A1-F6EECF244321}">
                <p14:modId xmlns:p14="http://schemas.microsoft.com/office/powerpoint/2010/main" val="241608021"/>
              </p:ext>
            </p:extLst>
          </p:nvPr>
        </p:nvGraphicFramePr>
        <p:xfrm>
          <a:off x="3990542" y="2137693"/>
          <a:ext cx="4514216" cy="3911546"/>
        </p:xfrm>
        <a:graphic>
          <a:graphicData uri="http://schemas.openxmlformats.org/drawingml/2006/table">
            <a:tbl>
              <a:tblPr firstRow="1" bandRow="1">
                <a:tableStyleId>{5C22544A-7EE6-4342-B048-85BDC9FD1C3A}</a:tableStyleId>
              </a:tblPr>
              <a:tblGrid>
                <a:gridCol w="565468">
                  <a:extLst>
                    <a:ext uri="{9D8B030D-6E8A-4147-A177-3AD203B41FA5}">
                      <a16:colId xmlns:a16="http://schemas.microsoft.com/office/drawing/2014/main" val="20000"/>
                    </a:ext>
                  </a:extLst>
                </a:gridCol>
                <a:gridCol w="494030">
                  <a:extLst>
                    <a:ext uri="{9D8B030D-6E8A-4147-A177-3AD203B41FA5}">
                      <a16:colId xmlns:a16="http://schemas.microsoft.com/office/drawing/2014/main" val="20001"/>
                    </a:ext>
                  </a:extLst>
                </a:gridCol>
                <a:gridCol w="3454718">
                  <a:extLst>
                    <a:ext uri="{9D8B030D-6E8A-4147-A177-3AD203B41FA5}">
                      <a16:colId xmlns:a16="http://schemas.microsoft.com/office/drawing/2014/main" val="20002"/>
                    </a:ext>
                  </a:extLst>
                </a:gridCol>
              </a:tblGrid>
              <a:tr h="182649">
                <a:tc>
                  <a:txBody>
                    <a:bodyPr/>
                    <a:lstStyle/>
                    <a:p>
                      <a:r>
                        <a:rPr kumimoji="1" lang="ja-JP" altLang="en-US" sz="1100" dirty="0">
                          <a:latin typeface="+mn-ea"/>
                          <a:ea typeface="+mn-ea"/>
                        </a:rPr>
                        <a:t>ボタン</a:t>
                      </a:r>
                    </a:p>
                  </a:txBody>
                  <a:tcPr anchor="ctr"/>
                </a:tc>
                <a:tc>
                  <a:txBody>
                    <a:bodyPr/>
                    <a:lstStyle/>
                    <a:p>
                      <a:r>
                        <a:rPr kumimoji="1" lang="ja-JP" altLang="en-US" sz="1100" dirty="0">
                          <a:latin typeface="+mn-ea"/>
                          <a:ea typeface="+mn-ea"/>
                        </a:rPr>
                        <a:t>操作</a:t>
                      </a:r>
                    </a:p>
                  </a:txBody>
                  <a:tcPr anchor="ctr"/>
                </a:tc>
                <a:tc>
                  <a:txBody>
                    <a:bodyPr/>
                    <a:lstStyle/>
                    <a:p>
                      <a:r>
                        <a:rPr kumimoji="1" lang="ja-JP" altLang="en-US" sz="1100" dirty="0">
                          <a:latin typeface="+mn-ea"/>
                          <a:ea typeface="+mn-ea"/>
                        </a:rPr>
                        <a:t>動作</a:t>
                      </a:r>
                    </a:p>
                  </a:txBody>
                  <a:tcPr anchor="ctr"/>
                </a:tc>
                <a:extLst>
                  <a:ext uri="{0D108BD9-81ED-4DB2-BD59-A6C34878D82A}">
                    <a16:rowId xmlns:a16="http://schemas.microsoft.com/office/drawing/2014/main" val="10000"/>
                  </a:ext>
                </a:extLst>
              </a:tr>
              <a:tr h="182649">
                <a:tc>
                  <a:txBody>
                    <a:bodyPr/>
                    <a:lstStyle/>
                    <a:p>
                      <a:r>
                        <a:rPr kumimoji="1" lang="en-US" altLang="ja-JP" sz="1050" dirty="0">
                          <a:latin typeface="+mn-ea"/>
                          <a:ea typeface="+mn-ea"/>
                        </a:rPr>
                        <a:t>A2</a:t>
                      </a:r>
                      <a:endParaRPr kumimoji="1" lang="ja-JP" altLang="en-US" sz="1050" dirty="0">
                        <a:latin typeface="+mn-ea"/>
                        <a:ea typeface="+mn-ea"/>
                      </a:endParaRPr>
                    </a:p>
                  </a:txBody>
                  <a:tcPr anchor="ctr"/>
                </a:tc>
                <a:tc>
                  <a:txBody>
                    <a:bodyPr/>
                    <a:lstStyle/>
                    <a:p>
                      <a:r>
                        <a:rPr kumimoji="1" lang="ja-JP" altLang="en-US" sz="1050" dirty="0">
                          <a:latin typeface="+mn-ea"/>
                          <a:ea typeface="+mn-ea"/>
                        </a:rPr>
                        <a:t>押す</a:t>
                      </a:r>
                    </a:p>
                  </a:txBody>
                  <a:tcPr anchor="ctr"/>
                </a:tc>
                <a:tc>
                  <a:txBody>
                    <a:bodyPr/>
                    <a:lstStyle/>
                    <a:p>
                      <a:r>
                        <a:rPr kumimoji="1" lang="en-US" altLang="ja-JP" sz="1050" dirty="0">
                          <a:latin typeface="+mn-ea"/>
                          <a:ea typeface="+mn-ea"/>
                        </a:rPr>
                        <a:t>A12</a:t>
                      </a:r>
                      <a:r>
                        <a:rPr kumimoji="1" lang="ja-JP" altLang="en-US" sz="1050" dirty="0">
                          <a:latin typeface="+mn-ea"/>
                          <a:ea typeface="+mn-ea"/>
                        </a:rPr>
                        <a:t>にカーソルを点灯</a:t>
                      </a:r>
                    </a:p>
                  </a:txBody>
                  <a:tcPr anchor="ctr"/>
                </a:tc>
                <a:extLst>
                  <a:ext uri="{0D108BD9-81ED-4DB2-BD59-A6C34878D82A}">
                    <a16:rowId xmlns:a16="http://schemas.microsoft.com/office/drawing/2014/main" val="10001"/>
                  </a:ext>
                </a:extLst>
              </a:tr>
              <a:tr h="298881">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風向きを逆順に切替</a:t>
                      </a:r>
                      <a:endParaRPr kumimoji="1" lang="en-US" altLang="ja-JP" sz="1050" dirty="0">
                        <a:latin typeface="+mn-ea"/>
                        <a:ea typeface="+mn-ea"/>
                      </a:endParaRPr>
                    </a:p>
                    <a:p>
                      <a:r>
                        <a:rPr kumimoji="1" lang="en-US" altLang="ja-JP" sz="1050" dirty="0">
                          <a:latin typeface="+mn-ea"/>
                          <a:ea typeface="+mn-ea"/>
                        </a:rPr>
                        <a:t>CAN_[CLI2] 2Byte 0bit </a:t>
                      </a:r>
                      <a:r>
                        <a:rPr kumimoji="1" lang="ja-JP" altLang="en-US" sz="1050" dirty="0">
                          <a:latin typeface="+mn-ea"/>
                          <a:ea typeface="+mn-ea"/>
                        </a:rPr>
                        <a:t>に</a:t>
                      </a:r>
                      <a:r>
                        <a:rPr kumimoji="1" lang="en-US" altLang="ja-JP" sz="1050" dirty="0">
                          <a:latin typeface="+mn-ea"/>
                          <a:ea typeface="+mn-ea"/>
                        </a:rPr>
                        <a:t>1</a:t>
                      </a:r>
                      <a:r>
                        <a:rPr kumimoji="1" lang="ja-JP" altLang="en-US" sz="1050" dirty="0">
                          <a:latin typeface="+mn-ea"/>
                          <a:ea typeface="+mn-ea"/>
                        </a:rPr>
                        <a:t>を送信</a:t>
                      </a:r>
                    </a:p>
                  </a:txBody>
                  <a:tcPr anchor="ctr"/>
                </a:tc>
                <a:extLst>
                  <a:ext uri="{0D108BD9-81ED-4DB2-BD59-A6C34878D82A}">
                    <a16:rowId xmlns:a16="http://schemas.microsoft.com/office/drawing/2014/main" val="10002"/>
                  </a:ext>
                </a:extLst>
              </a:tr>
              <a:tr h="182649">
                <a:tc>
                  <a:txBody>
                    <a:bodyPr/>
                    <a:lstStyle/>
                    <a:p>
                      <a:r>
                        <a:rPr kumimoji="1" lang="en-US" altLang="ja-JP" sz="1050" dirty="0">
                          <a:latin typeface="+mn-ea"/>
                          <a:ea typeface="+mn-ea"/>
                        </a:rPr>
                        <a:t>A3</a:t>
                      </a:r>
                      <a:endParaRPr kumimoji="1" lang="ja-JP" altLang="en-US" sz="1050" dirty="0">
                        <a:latin typeface="+mn-ea"/>
                        <a:ea typeface="+mn-ea"/>
                      </a:endParaRPr>
                    </a:p>
                  </a:txBody>
                  <a:tcPr anchor="ctr"/>
                </a:tc>
                <a:tc>
                  <a:txBody>
                    <a:bodyPr/>
                    <a:lstStyle/>
                    <a:p>
                      <a:r>
                        <a:rPr kumimoji="1" lang="ja-JP" altLang="en-US" sz="1050" dirty="0">
                          <a:latin typeface="+mn-ea"/>
                          <a:ea typeface="+mn-ea"/>
                        </a:rPr>
                        <a:t>押す</a:t>
                      </a:r>
                    </a:p>
                  </a:txBody>
                  <a:tcPr anchor="ctr"/>
                </a:tc>
                <a:tc>
                  <a:txBody>
                    <a:bodyPr/>
                    <a:lstStyle/>
                    <a:p>
                      <a:r>
                        <a:rPr kumimoji="1" lang="en-US" altLang="ja-JP" sz="1050" dirty="0">
                          <a:latin typeface="+mn-ea"/>
                          <a:ea typeface="+mn-ea"/>
                        </a:rPr>
                        <a:t>A12</a:t>
                      </a:r>
                      <a:r>
                        <a:rPr kumimoji="1" lang="ja-JP" altLang="en-US" sz="1050" dirty="0">
                          <a:latin typeface="+mn-ea"/>
                          <a:ea typeface="+mn-ea"/>
                        </a:rPr>
                        <a:t>にカーソルを点灯</a:t>
                      </a:r>
                    </a:p>
                  </a:txBody>
                  <a:tcPr anchor="ctr"/>
                </a:tc>
                <a:extLst>
                  <a:ext uri="{0D108BD9-81ED-4DB2-BD59-A6C34878D82A}">
                    <a16:rowId xmlns:a16="http://schemas.microsoft.com/office/drawing/2014/main" val="10003"/>
                  </a:ext>
                </a:extLst>
              </a:tr>
              <a:tr h="452066">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風向きを正順に切替</a:t>
                      </a:r>
                    </a:p>
                    <a:p>
                      <a:r>
                        <a:rPr kumimoji="1" lang="en-US" altLang="ja-JP" sz="1050" dirty="0">
                          <a:latin typeface="+mn-ea"/>
                          <a:ea typeface="+mn-ea"/>
                        </a:rPr>
                        <a:t>CAN_[CLI2] 2Byte</a:t>
                      </a:r>
                      <a:r>
                        <a:rPr kumimoji="1" lang="en-US" altLang="ja-JP" sz="1050" baseline="0" dirty="0">
                          <a:latin typeface="+mn-ea"/>
                          <a:ea typeface="+mn-ea"/>
                        </a:rPr>
                        <a:t> 1bit </a:t>
                      </a:r>
                      <a:r>
                        <a:rPr kumimoji="1" lang="ja-JP" altLang="en-US" sz="1050" baseline="0" dirty="0">
                          <a:latin typeface="+mn-ea"/>
                          <a:ea typeface="+mn-ea"/>
                        </a:rPr>
                        <a:t>に</a:t>
                      </a:r>
                      <a:r>
                        <a:rPr kumimoji="1" lang="en-US" altLang="ja-JP" sz="1050" baseline="0" dirty="0">
                          <a:latin typeface="+mn-ea"/>
                          <a:ea typeface="+mn-ea"/>
                        </a:rPr>
                        <a:t>1</a:t>
                      </a:r>
                      <a:r>
                        <a:rPr kumimoji="1" lang="ja-JP" altLang="en-US" sz="1050" baseline="0" dirty="0">
                          <a:latin typeface="+mn-ea"/>
                          <a:ea typeface="+mn-ea"/>
                        </a:rPr>
                        <a:t>を送信</a:t>
                      </a:r>
                      <a:endParaRPr kumimoji="1" lang="ja-JP" altLang="en-US" sz="1050" dirty="0">
                        <a:latin typeface="+mn-ea"/>
                        <a:ea typeface="+mn-ea"/>
                      </a:endParaRPr>
                    </a:p>
                  </a:txBody>
                  <a:tcPr anchor="ctr"/>
                </a:tc>
                <a:extLst>
                  <a:ext uri="{0D108BD9-81ED-4DB2-BD59-A6C34878D82A}">
                    <a16:rowId xmlns:a16="http://schemas.microsoft.com/office/drawing/2014/main" val="10004"/>
                  </a:ext>
                </a:extLst>
              </a:tr>
              <a:tr h="182649">
                <a:tc>
                  <a:txBody>
                    <a:bodyPr/>
                    <a:lstStyle/>
                    <a:p>
                      <a:r>
                        <a:rPr kumimoji="1" lang="en-US" altLang="ja-JP" sz="1050" dirty="0">
                          <a:latin typeface="+mn-ea"/>
                          <a:ea typeface="+mn-ea"/>
                        </a:rPr>
                        <a:t>A4</a:t>
                      </a:r>
                      <a:endParaRPr kumimoji="1" lang="ja-JP" altLang="en-US" sz="1050" dirty="0">
                        <a:latin typeface="+mn-ea"/>
                        <a:ea typeface="+mn-ea"/>
                      </a:endParaRPr>
                    </a:p>
                  </a:txBody>
                  <a:tcPr anchor="ctr"/>
                </a:tc>
                <a:tc>
                  <a:txBody>
                    <a:bodyPr/>
                    <a:lstStyle/>
                    <a:p>
                      <a:r>
                        <a:rPr kumimoji="1" lang="ja-JP" altLang="en-US" sz="1050" dirty="0">
                          <a:solidFill>
                            <a:schemeClr val="tx1"/>
                          </a:solidFill>
                          <a:latin typeface="+mn-ea"/>
                          <a:ea typeface="+mn-ea"/>
                        </a:rPr>
                        <a:t>押す</a:t>
                      </a:r>
                    </a:p>
                  </a:txBody>
                  <a:tcPr anchor="ctr"/>
                </a:tc>
                <a:tc>
                  <a:txBody>
                    <a:bodyPr/>
                    <a:lstStyle/>
                    <a:p>
                      <a:r>
                        <a:rPr kumimoji="1" lang="en-US" altLang="ja-JP" sz="1050" dirty="0">
                          <a:solidFill>
                            <a:schemeClr val="tx1"/>
                          </a:solidFill>
                          <a:latin typeface="+mn-ea"/>
                          <a:ea typeface="+mn-ea"/>
                        </a:rPr>
                        <a:t>A13</a:t>
                      </a:r>
                      <a:r>
                        <a:rPr kumimoji="1" lang="ja-JP" altLang="en-US" sz="1050" dirty="0">
                          <a:solidFill>
                            <a:schemeClr val="tx1"/>
                          </a:solidFill>
                          <a:latin typeface="+mn-ea"/>
                          <a:ea typeface="+mn-ea"/>
                        </a:rPr>
                        <a:t>にカーソルを点灯</a:t>
                      </a:r>
                      <a:endParaRPr kumimoji="1" lang="en-US" altLang="ja-JP" sz="1050" dirty="0">
                        <a:solidFill>
                          <a:schemeClr val="tx1"/>
                        </a:solidFill>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baseline="0" dirty="0">
                          <a:solidFill>
                            <a:schemeClr val="tx1"/>
                          </a:solidFill>
                          <a:latin typeface="+mn-ea"/>
                          <a:ea typeface="+mn-ea"/>
                        </a:rPr>
                        <a:t>エアコン設定温度を下げる</a:t>
                      </a:r>
                      <a:r>
                        <a:rPr kumimoji="1" lang="en-US" altLang="ja-JP" sz="1050" dirty="0">
                          <a:solidFill>
                            <a:schemeClr val="tx1"/>
                          </a:solidFill>
                          <a:latin typeface="+mn-ea"/>
                          <a:ea typeface="+mn-ea"/>
                        </a:rPr>
                        <a:t>(0.5</a:t>
                      </a:r>
                      <a:r>
                        <a:rPr kumimoji="1" lang="ja-JP" altLang="en-US" sz="1050" dirty="0">
                          <a:solidFill>
                            <a:schemeClr val="tx1"/>
                          </a:solidFill>
                          <a:latin typeface="+mn-ea"/>
                          <a:ea typeface="+mn-ea"/>
                        </a:rPr>
                        <a:t>℃、</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℉刻み</a:t>
                      </a:r>
                      <a:r>
                        <a:rPr kumimoji="1" lang="en-US" altLang="ja-JP" sz="1050" dirty="0">
                          <a:solidFill>
                            <a:schemeClr val="tx1"/>
                          </a:solidFill>
                          <a:latin typeface="+mn-ea"/>
                          <a:ea typeface="+mn-ea"/>
                        </a:rPr>
                        <a:t>)</a:t>
                      </a: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solidFill>
                            <a:schemeClr val="tx1"/>
                          </a:solidFill>
                          <a:latin typeface="+mn-ea"/>
                          <a:ea typeface="+mn-ea"/>
                        </a:rPr>
                        <a:t>押している間</a:t>
                      </a:r>
                      <a:r>
                        <a:rPr kumimoji="1" lang="en-US" altLang="ja-JP" sz="1050" dirty="0">
                          <a:solidFill>
                            <a:schemeClr val="tx1"/>
                          </a:solidFill>
                          <a:latin typeface="+mn-ea"/>
                          <a:ea typeface="+mn-ea"/>
                        </a:rPr>
                        <a:t>CAN_[CLI2] 2Byte</a:t>
                      </a:r>
                      <a:r>
                        <a:rPr kumimoji="1" lang="en-US" altLang="ja-JP" sz="1050" baseline="0" dirty="0">
                          <a:solidFill>
                            <a:schemeClr val="tx1"/>
                          </a:solidFill>
                          <a:latin typeface="+mn-ea"/>
                          <a:ea typeface="+mn-ea"/>
                        </a:rPr>
                        <a:t> 2bit </a:t>
                      </a:r>
                      <a:r>
                        <a:rPr kumimoji="1" lang="ja-JP" altLang="en-US" sz="1050" baseline="0" dirty="0">
                          <a:solidFill>
                            <a:schemeClr val="tx1"/>
                          </a:solidFill>
                          <a:latin typeface="+mn-ea"/>
                          <a:ea typeface="+mn-ea"/>
                        </a:rPr>
                        <a:t>に</a:t>
                      </a:r>
                      <a:r>
                        <a:rPr kumimoji="1" lang="en-US" altLang="ja-JP" sz="1050" baseline="0" dirty="0">
                          <a:solidFill>
                            <a:schemeClr val="tx1"/>
                          </a:solidFill>
                          <a:latin typeface="+mn-ea"/>
                          <a:ea typeface="+mn-ea"/>
                        </a:rPr>
                        <a:t>1</a:t>
                      </a:r>
                      <a:r>
                        <a:rPr kumimoji="1" lang="ja-JP" altLang="en-US" sz="1050" baseline="0" dirty="0">
                          <a:solidFill>
                            <a:schemeClr val="tx1"/>
                          </a:solidFill>
                          <a:latin typeface="+mn-ea"/>
                          <a:ea typeface="+mn-ea"/>
                        </a:rPr>
                        <a:t>を送信する</a:t>
                      </a:r>
                      <a:endParaRPr kumimoji="1" lang="en-US" altLang="ja-JP" sz="1050" baseline="0" dirty="0">
                        <a:solidFill>
                          <a:schemeClr val="tx1"/>
                        </a:solidFill>
                        <a:latin typeface="+mn-ea"/>
                        <a:ea typeface="+mn-ea"/>
                      </a:endParaRPr>
                    </a:p>
                  </a:txBody>
                  <a:tcPr anchor="ctr"/>
                </a:tc>
                <a:extLst>
                  <a:ext uri="{0D108BD9-81ED-4DB2-BD59-A6C34878D82A}">
                    <a16:rowId xmlns:a16="http://schemas.microsoft.com/office/drawing/2014/main" val="10005"/>
                  </a:ext>
                </a:extLst>
              </a:tr>
              <a:tr h="182649">
                <a:tc>
                  <a:txBody>
                    <a:bodyPr/>
                    <a:lstStyle/>
                    <a:p>
                      <a:r>
                        <a:rPr kumimoji="1" lang="en-US" altLang="ja-JP" sz="1050" dirty="0">
                          <a:latin typeface="+mn-ea"/>
                          <a:ea typeface="+mn-ea"/>
                        </a:rPr>
                        <a:t>A5</a:t>
                      </a:r>
                      <a:endParaRPr kumimoji="1" lang="ja-JP" altLang="en-US" sz="1050" dirty="0">
                        <a:latin typeface="+mn-ea"/>
                        <a:ea typeface="+mn-ea"/>
                      </a:endParaRPr>
                    </a:p>
                  </a:txBody>
                  <a:tcPr anchor="ctr"/>
                </a:tc>
                <a:tc>
                  <a:txBody>
                    <a:bodyPr/>
                    <a:lstStyle/>
                    <a:p>
                      <a:r>
                        <a:rPr kumimoji="1" lang="ja-JP" altLang="en-US" sz="1050" dirty="0">
                          <a:solidFill>
                            <a:schemeClr val="tx1"/>
                          </a:solidFill>
                          <a:latin typeface="+mn-ea"/>
                          <a:ea typeface="+mn-ea"/>
                        </a:rPr>
                        <a:t>押す</a:t>
                      </a:r>
                    </a:p>
                  </a:txBody>
                  <a:tcPr anchor="ctr"/>
                </a:tc>
                <a:tc>
                  <a:txBody>
                    <a:bodyPr/>
                    <a:lstStyle/>
                    <a:p>
                      <a:r>
                        <a:rPr kumimoji="1" lang="en-US" altLang="ja-JP" sz="1050" dirty="0">
                          <a:solidFill>
                            <a:schemeClr val="tx1"/>
                          </a:solidFill>
                          <a:latin typeface="+mn-ea"/>
                          <a:ea typeface="+mn-ea"/>
                        </a:rPr>
                        <a:t>A13</a:t>
                      </a:r>
                      <a:r>
                        <a:rPr kumimoji="1" lang="ja-JP" altLang="en-US" sz="1050" dirty="0">
                          <a:solidFill>
                            <a:schemeClr val="tx1"/>
                          </a:solidFill>
                          <a:latin typeface="+mn-ea"/>
                          <a:ea typeface="+mn-ea"/>
                        </a:rPr>
                        <a:t>にカーソルを点灯</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エアコン設定温度を上げる　</a:t>
                      </a:r>
                      <a:r>
                        <a:rPr kumimoji="1" lang="en-US" altLang="ja-JP" sz="1050" dirty="0">
                          <a:solidFill>
                            <a:schemeClr val="tx1"/>
                          </a:solidFill>
                          <a:latin typeface="+mn-ea"/>
                          <a:ea typeface="+mn-ea"/>
                        </a:rPr>
                        <a:t>(0.5</a:t>
                      </a:r>
                      <a:r>
                        <a:rPr kumimoji="1" lang="ja-JP" altLang="en-US" sz="1050" dirty="0">
                          <a:solidFill>
                            <a:schemeClr val="tx1"/>
                          </a:solidFill>
                          <a:latin typeface="+mn-ea"/>
                          <a:ea typeface="+mn-ea"/>
                        </a:rPr>
                        <a:t>℃、</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℉刻み</a:t>
                      </a:r>
                      <a:r>
                        <a:rPr kumimoji="1" lang="en-US" altLang="ja-JP" sz="1050" dirty="0">
                          <a:solidFill>
                            <a:schemeClr val="tx1"/>
                          </a:solidFill>
                          <a:latin typeface="+mn-ea"/>
                          <a:ea typeface="+mn-ea"/>
                        </a:rPr>
                        <a:t>) </a:t>
                      </a:r>
                    </a:p>
                    <a:p>
                      <a:r>
                        <a:rPr kumimoji="1" lang="ja-JP" altLang="en-US" sz="1050" dirty="0">
                          <a:solidFill>
                            <a:schemeClr val="tx1"/>
                          </a:solidFill>
                          <a:latin typeface="+mn-ea"/>
                          <a:ea typeface="+mn-ea"/>
                        </a:rPr>
                        <a:t>押している間</a:t>
                      </a:r>
                      <a:r>
                        <a:rPr kumimoji="1" lang="en-US" altLang="ja-JP" sz="1050" dirty="0">
                          <a:solidFill>
                            <a:schemeClr val="tx1"/>
                          </a:solidFill>
                          <a:latin typeface="+mn-ea"/>
                          <a:ea typeface="+mn-ea"/>
                        </a:rPr>
                        <a:t>CAN_[CLI2] 2Byte</a:t>
                      </a:r>
                      <a:r>
                        <a:rPr kumimoji="1" lang="en-US" altLang="ja-JP" sz="1050" baseline="0" dirty="0">
                          <a:solidFill>
                            <a:schemeClr val="tx1"/>
                          </a:solidFill>
                          <a:latin typeface="+mn-ea"/>
                          <a:ea typeface="+mn-ea"/>
                        </a:rPr>
                        <a:t> 3bit </a:t>
                      </a:r>
                      <a:r>
                        <a:rPr kumimoji="1" lang="ja-JP" altLang="en-US" sz="1050" baseline="0" dirty="0">
                          <a:solidFill>
                            <a:schemeClr val="tx1"/>
                          </a:solidFill>
                          <a:latin typeface="+mn-ea"/>
                          <a:ea typeface="+mn-ea"/>
                        </a:rPr>
                        <a:t>に</a:t>
                      </a:r>
                      <a:r>
                        <a:rPr kumimoji="1" lang="en-US" altLang="ja-JP" sz="1050" baseline="0" dirty="0">
                          <a:solidFill>
                            <a:schemeClr val="tx1"/>
                          </a:solidFill>
                          <a:latin typeface="+mn-ea"/>
                          <a:ea typeface="+mn-ea"/>
                        </a:rPr>
                        <a:t>1</a:t>
                      </a:r>
                      <a:r>
                        <a:rPr kumimoji="1" lang="ja-JP" altLang="en-US" sz="1050" baseline="0" dirty="0">
                          <a:solidFill>
                            <a:schemeClr val="tx1"/>
                          </a:solidFill>
                          <a:latin typeface="+mn-ea"/>
                          <a:ea typeface="+mn-ea"/>
                        </a:rPr>
                        <a:t>を送信する</a:t>
                      </a:r>
                      <a:endParaRPr kumimoji="1" lang="ja-JP" altLang="en-US" sz="1050" dirty="0">
                        <a:solidFill>
                          <a:schemeClr val="tx1"/>
                        </a:solidFill>
                        <a:latin typeface="+mn-ea"/>
                        <a:ea typeface="+mn-ea"/>
                      </a:endParaRPr>
                    </a:p>
                  </a:txBody>
                  <a:tcPr anchor="ctr"/>
                </a:tc>
                <a:extLst>
                  <a:ext uri="{0D108BD9-81ED-4DB2-BD59-A6C34878D82A}">
                    <a16:rowId xmlns:a16="http://schemas.microsoft.com/office/drawing/2014/main" val="10007"/>
                  </a:ext>
                </a:extLst>
              </a:tr>
              <a:tr h="298881">
                <a:tc>
                  <a:txBody>
                    <a:bodyPr/>
                    <a:lstStyle/>
                    <a:p>
                      <a:r>
                        <a:rPr kumimoji="1" lang="en-US" altLang="ja-JP" sz="1050" dirty="0">
                          <a:latin typeface="+mn-ea"/>
                          <a:ea typeface="+mn-ea"/>
                        </a:rPr>
                        <a:t>A6</a:t>
                      </a:r>
                      <a:endParaRPr kumimoji="1" lang="ja-JP" altLang="en-US" sz="1050" dirty="0">
                        <a:latin typeface="+mn-ea"/>
                        <a:ea typeface="+mn-ea"/>
                      </a:endParaRPr>
                    </a:p>
                  </a:txBody>
                  <a:tcPr anchor="ctr"/>
                </a:tc>
                <a:tc>
                  <a:txBody>
                    <a:bodyPr/>
                    <a:lstStyle/>
                    <a:p>
                      <a:r>
                        <a:rPr kumimoji="1" lang="ja-JP" altLang="en-US" sz="1050" dirty="0">
                          <a:solidFill>
                            <a:schemeClr val="tx1"/>
                          </a:solidFill>
                          <a:latin typeface="+mn-ea"/>
                          <a:ea typeface="+mn-ea"/>
                        </a:rPr>
                        <a:t>押す</a:t>
                      </a:r>
                    </a:p>
                  </a:txBody>
                  <a:tcPr anchor="ctr"/>
                </a:tc>
                <a:tc>
                  <a:txBody>
                    <a:bodyPr/>
                    <a:lstStyle/>
                    <a:p>
                      <a:r>
                        <a:rPr kumimoji="1" lang="en-US" altLang="ja-JP" sz="1050" dirty="0">
                          <a:solidFill>
                            <a:schemeClr val="tx1"/>
                          </a:solidFill>
                          <a:latin typeface="+mn-ea"/>
                          <a:ea typeface="+mn-ea"/>
                        </a:rPr>
                        <a:t>A14</a:t>
                      </a:r>
                      <a:r>
                        <a:rPr kumimoji="1" lang="ja-JP" altLang="en-US" sz="1050" dirty="0">
                          <a:solidFill>
                            <a:schemeClr val="tx1"/>
                          </a:solidFill>
                          <a:latin typeface="+mn-ea"/>
                          <a:ea typeface="+mn-ea"/>
                        </a:rPr>
                        <a:t>にカーソルを点灯</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設定風量を下げる</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押している間、</a:t>
                      </a:r>
                      <a:r>
                        <a:rPr kumimoji="1" lang="en-US" altLang="ja-JP" sz="1050" dirty="0">
                          <a:solidFill>
                            <a:schemeClr val="tx1"/>
                          </a:solidFill>
                          <a:latin typeface="+mn-ea"/>
                          <a:ea typeface="+mn-ea"/>
                        </a:rPr>
                        <a:t>CAN_[CLI2] 2Byte 4bit </a:t>
                      </a:r>
                      <a:r>
                        <a:rPr kumimoji="1" lang="ja-JP" altLang="en-US" sz="1050" dirty="0">
                          <a:solidFill>
                            <a:schemeClr val="tx1"/>
                          </a:solidFill>
                          <a:latin typeface="+mn-ea"/>
                          <a:ea typeface="+mn-ea"/>
                        </a:rPr>
                        <a:t>に</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を送信する</a:t>
                      </a:r>
                      <a:endParaRPr kumimoji="1" lang="en-US" altLang="ja-JP" sz="1050" dirty="0">
                        <a:solidFill>
                          <a:schemeClr val="tx1"/>
                        </a:solidFill>
                        <a:latin typeface="+mn-ea"/>
                        <a:ea typeface="+mn-ea"/>
                      </a:endParaRPr>
                    </a:p>
                  </a:txBody>
                  <a:tcPr anchor="ctr"/>
                </a:tc>
                <a:extLst>
                  <a:ext uri="{0D108BD9-81ED-4DB2-BD59-A6C34878D82A}">
                    <a16:rowId xmlns:a16="http://schemas.microsoft.com/office/drawing/2014/main" val="10009"/>
                  </a:ext>
                </a:extLst>
              </a:tr>
              <a:tr h="298881">
                <a:tc>
                  <a:txBody>
                    <a:bodyPr/>
                    <a:lstStyle/>
                    <a:p>
                      <a:r>
                        <a:rPr kumimoji="1" lang="en-US" altLang="ja-JP" sz="1050" dirty="0">
                          <a:latin typeface="+mn-ea"/>
                          <a:ea typeface="+mn-ea"/>
                        </a:rPr>
                        <a:t>A7</a:t>
                      </a:r>
                      <a:endParaRPr kumimoji="1" lang="ja-JP" altLang="en-US" sz="1050" dirty="0">
                        <a:latin typeface="+mn-ea"/>
                        <a:ea typeface="+mn-ea"/>
                      </a:endParaRPr>
                    </a:p>
                  </a:txBody>
                  <a:tcPr anchor="ctr"/>
                </a:tc>
                <a:tc>
                  <a:txBody>
                    <a:bodyPr/>
                    <a:lstStyle/>
                    <a:p>
                      <a:r>
                        <a:rPr kumimoji="1" lang="ja-JP" altLang="en-US" sz="1050" dirty="0">
                          <a:solidFill>
                            <a:schemeClr val="tx1"/>
                          </a:solidFill>
                          <a:latin typeface="+mn-ea"/>
                          <a:ea typeface="+mn-ea"/>
                        </a:rPr>
                        <a:t>押す</a:t>
                      </a:r>
                    </a:p>
                  </a:txBody>
                  <a:tcPr anchor="ctr"/>
                </a:tc>
                <a:tc>
                  <a:txBody>
                    <a:bodyPr/>
                    <a:lstStyle/>
                    <a:p>
                      <a:r>
                        <a:rPr kumimoji="1" lang="en-US" altLang="ja-JP" sz="1050" dirty="0">
                          <a:solidFill>
                            <a:schemeClr val="tx1"/>
                          </a:solidFill>
                          <a:latin typeface="+mn-ea"/>
                          <a:ea typeface="+mn-ea"/>
                        </a:rPr>
                        <a:t>A14</a:t>
                      </a:r>
                      <a:r>
                        <a:rPr kumimoji="1" lang="ja-JP" altLang="en-US" sz="1050" dirty="0">
                          <a:solidFill>
                            <a:schemeClr val="tx1"/>
                          </a:solidFill>
                          <a:latin typeface="+mn-ea"/>
                          <a:ea typeface="+mn-ea"/>
                        </a:rPr>
                        <a:t>にカーソルを点灯</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設定風量を上げる</a:t>
                      </a:r>
                      <a:endParaRPr kumimoji="1" lang="en-US" altLang="ja-JP" sz="1050" dirty="0">
                        <a:solidFill>
                          <a:schemeClr val="tx1"/>
                        </a:solidFill>
                        <a:latin typeface="+mn-ea"/>
                        <a:ea typeface="+mn-ea"/>
                      </a:endParaRPr>
                    </a:p>
                    <a:p>
                      <a:r>
                        <a:rPr kumimoji="1" lang="ja-JP" altLang="en-US" sz="1050" dirty="0">
                          <a:solidFill>
                            <a:schemeClr val="tx1"/>
                          </a:solidFill>
                          <a:latin typeface="+mn-ea"/>
                          <a:ea typeface="+mn-ea"/>
                        </a:rPr>
                        <a:t>押している間、</a:t>
                      </a:r>
                      <a:r>
                        <a:rPr kumimoji="1" lang="en-US" altLang="ja-JP" sz="1050" dirty="0">
                          <a:solidFill>
                            <a:schemeClr val="tx1"/>
                          </a:solidFill>
                          <a:latin typeface="+mn-ea"/>
                          <a:ea typeface="+mn-ea"/>
                        </a:rPr>
                        <a:t>CAN_[CLI2] 2Byte 5bit </a:t>
                      </a:r>
                      <a:r>
                        <a:rPr kumimoji="1" lang="ja-JP" altLang="en-US" sz="1050" dirty="0">
                          <a:solidFill>
                            <a:schemeClr val="tx1"/>
                          </a:solidFill>
                          <a:latin typeface="+mn-ea"/>
                          <a:ea typeface="+mn-ea"/>
                        </a:rPr>
                        <a:t>に</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を送信する</a:t>
                      </a:r>
                      <a:endParaRPr kumimoji="1" lang="en-US" altLang="ja-JP" sz="1050" dirty="0">
                        <a:solidFill>
                          <a:schemeClr val="tx1"/>
                        </a:solidFill>
                        <a:latin typeface="+mn-ea"/>
                        <a:ea typeface="+mn-ea"/>
                      </a:endParaRPr>
                    </a:p>
                  </a:txBody>
                  <a:tcPr anchor="ctr"/>
                </a:tc>
                <a:extLst>
                  <a:ext uri="{0D108BD9-81ED-4DB2-BD59-A6C34878D82A}">
                    <a16:rowId xmlns:a16="http://schemas.microsoft.com/office/drawing/2014/main" val="10011"/>
                  </a:ext>
                </a:extLst>
              </a:tr>
            </a:tbl>
          </a:graphicData>
        </a:graphic>
      </p:graphicFrame>
      <p:sp>
        <p:nvSpPr>
          <p:cNvPr id="44" name="角丸四角形 43"/>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9" name="角丸四角形 38"/>
          <p:cNvSpPr/>
          <p:nvPr/>
        </p:nvSpPr>
        <p:spPr>
          <a:xfrm>
            <a:off x="791757" y="324933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エアコン画面①</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角丸四角形 44"/>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
        <p:nvSpPr>
          <p:cNvPr id="3" name="テキスト ボックス 2">
            <a:extLst>
              <a:ext uri="{FF2B5EF4-FFF2-40B4-BE49-F238E27FC236}">
                <a16:creationId xmlns:a16="http://schemas.microsoft.com/office/drawing/2014/main" id="{25F1104C-9D98-3BE1-2367-838F144DA961}"/>
              </a:ext>
            </a:extLst>
          </p:cNvPr>
          <p:cNvSpPr txBox="1"/>
          <p:nvPr/>
        </p:nvSpPr>
        <p:spPr>
          <a:xfrm>
            <a:off x="3623042" y="79933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4" name="テキスト ボックス 3">
            <a:extLst>
              <a:ext uri="{FF2B5EF4-FFF2-40B4-BE49-F238E27FC236}">
                <a16:creationId xmlns:a16="http://schemas.microsoft.com/office/drawing/2014/main" id="{0092D4C0-246D-496E-F3D0-3383EBC8F6AD}"/>
              </a:ext>
            </a:extLst>
          </p:cNvPr>
          <p:cNvSpPr txBox="1"/>
          <p:nvPr/>
        </p:nvSpPr>
        <p:spPr>
          <a:xfrm>
            <a:off x="3623042" y="112989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0E19428C-22C4-CCC8-214A-0FBB806B85AA}"/>
              </a:ext>
            </a:extLst>
          </p:cNvPr>
          <p:cNvSpPr txBox="1"/>
          <p:nvPr/>
        </p:nvSpPr>
        <p:spPr>
          <a:xfrm>
            <a:off x="3619823" y="96461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9A690D40-D6C2-28C1-872A-30B7BFE4C740}"/>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270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DB94B4C5-D2E7-2B32-3388-71CD6EB55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sp>
        <p:nvSpPr>
          <p:cNvPr id="3" name="テキスト ボックス 2">
            <a:extLst>
              <a:ext uri="{FF2B5EF4-FFF2-40B4-BE49-F238E27FC236}">
                <a16:creationId xmlns:a16="http://schemas.microsoft.com/office/drawing/2014/main" id="{DF616E1E-363C-75B8-7564-BE266D9D6D71}"/>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40" name="表 39"/>
          <p:cNvGraphicFramePr>
            <a:graphicFrameLocks noGrp="1"/>
          </p:cNvGraphicFramePr>
          <p:nvPr>
            <p:extLst>
              <p:ext uri="{D42A27DB-BD31-4B8C-83A1-F6EECF244321}">
                <p14:modId xmlns:p14="http://schemas.microsoft.com/office/powerpoint/2010/main" val="2634674746"/>
              </p:ext>
            </p:extLst>
          </p:nvPr>
        </p:nvGraphicFramePr>
        <p:xfrm>
          <a:off x="4189946" y="697321"/>
          <a:ext cx="3710941" cy="3002280"/>
        </p:xfrm>
        <a:graphic>
          <a:graphicData uri="http://schemas.openxmlformats.org/drawingml/2006/table">
            <a:tbl>
              <a:tblPr firstRow="1" bandRow="1">
                <a:tableStyleId>{5C22544A-7EE6-4342-B048-85BDC9FD1C3A}</a:tableStyleId>
              </a:tblPr>
              <a:tblGrid>
                <a:gridCol w="565468">
                  <a:extLst>
                    <a:ext uri="{9D8B030D-6E8A-4147-A177-3AD203B41FA5}">
                      <a16:colId xmlns:a16="http://schemas.microsoft.com/office/drawing/2014/main" val="20000"/>
                    </a:ext>
                  </a:extLst>
                </a:gridCol>
                <a:gridCol w="494030">
                  <a:extLst>
                    <a:ext uri="{9D8B030D-6E8A-4147-A177-3AD203B41FA5}">
                      <a16:colId xmlns:a16="http://schemas.microsoft.com/office/drawing/2014/main" val="20001"/>
                    </a:ext>
                  </a:extLst>
                </a:gridCol>
                <a:gridCol w="2651443">
                  <a:extLst>
                    <a:ext uri="{9D8B030D-6E8A-4147-A177-3AD203B41FA5}">
                      <a16:colId xmlns:a16="http://schemas.microsoft.com/office/drawing/2014/main" val="20002"/>
                    </a:ext>
                  </a:extLst>
                </a:gridCol>
              </a:tblGrid>
              <a:tr h="182649">
                <a:tc>
                  <a:txBody>
                    <a:bodyPr/>
                    <a:lstStyle/>
                    <a:p>
                      <a:r>
                        <a:rPr kumimoji="1" lang="ja-JP" altLang="en-US" sz="1100" dirty="0">
                          <a:latin typeface="+mn-ea"/>
                          <a:ea typeface="+mn-ea"/>
                        </a:rPr>
                        <a:t>ボタン</a:t>
                      </a:r>
                    </a:p>
                  </a:txBody>
                  <a:tcPr anchor="ctr"/>
                </a:tc>
                <a:tc>
                  <a:txBody>
                    <a:bodyPr/>
                    <a:lstStyle/>
                    <a:p>
                      <a:r>
                        <a:rPr kumimoji="1" lang="ja-JP" altLang="en-US" sz="1100" dirty="0">
                          <a:latin typeface="+mn-ea"/>
                          <a:ea typeface="+mn-ea"/>
                        </a:rPr>
                        <a:t>操作</a:t>
                      </a:r>
                    </a:p>
                  </a:txBody>
                  <a:tcPr anchor="ctr"/>
                </a:tc>
                <a:tc>
                  <a:txBody>
                    <a:bodyPr/>
                    <a:lstStyle/>
                    <a:p>
                      <a:r>
                        <a:rPr kumimoji="1" lang="ja-JP" altLang="en-US" sz="1100" dirty="0">
                          <a:latin typeface="+mn-ea"/>
                          <a:ea typeface="+mn-ea"/>
                        </a:rPr>
                        <a:t>動作</a:t>
                      </a:r>
                    </a:p>
                  </a:txBody>
                  <a:tcPr anchor="ctr"/>
                </a:tc>
                <a:extLst>
                  <a:ext uri="{0D108BD9-81ED-4DB2-BD59-A6C34878D82A}">
                    <a16:rowId xmlns:a16="http://schemas.microsoft.com/office/drawing/2014/main" val="10000"/>
                  </a:ext>
                </a:extLst>
              </a:tr>
              <a:tr h="182649">
                <a:tc>
                  <a:txBody>
                    <a:bodyPr/>
                    <a:lstStyle/>
                    <a:p>
                      <a:r>
                        <a:rPr kumimoji="1" lang="en-US" altLang="ja-JP" sz="1100" dirty="0">
                          <a:latin typeface="+mn-ea"/>
                          <a:ea typeface="+mn-ea"/>
                        </a:rPr>
                        <a:t>A8</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r>
                        <a:rPr kumimoji="1" lang="en-US" altLang="ja-JP" sz="1100" dirty="0">
                          <a:latin typeface="+mn-ea"/>
                          <a:ea typeface="+mn-ea"/>
                        </a:rPr>
                        <a:t>A8</a:t>
                      </a:r>
                      <a:r>
                        <a:rPr kumimoji="1" lang="ja-JP" altLang="en-US" sz="1100" dirty="0">
                          <a:latin typeface="+mn-ea"/>
                          <a:ea typeface="+mn-ea"/>
                        </a:rPr>
                        <a:t>にカーソルを点灯</a:t>
                      </a:r>
                    </a:p>
                  </a:txBody>
                  <a:tcPr anchor="ctr"/>
                </a:tc>
                <a:extLst>
                  <a:ext uri="{0D108BD9-81ED-4DB2-BD59-A6C34878D82A}">
                    <a16:rowId xmlns:a16="http://schemas.microsoft.com/office/drawing/2014/main" val="10001"/>
                  </a:ext>
                </a:extLst>
              </a:tr>
              <a:tr h="182649">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離す</a:t>
                      </a:r>
                    </a:p>
                  </a:txBody>
                  <a:tcPr anchor="ctr"/>
                </a:tc>
                <a:tc>
                  <a:txBody>
                    <a:bodyPr/>
                    <a:lstStyle/>
                    <a:p>
                      <a:r>
                        <a:rPr kumimoji="1" lang="ja-JP" altLang="en-US" sz="1100" dirty="0">
                          <a:latin typeface="+mn-ea"/>
                          <a:ea typeface="+mn-ea"/>
                        </a:rPr>
                        <a:t>内気</a:t>
                      </a:r>
                      <a:r>
                        <a:rPr kumimoji="1" lang="en-US" altLang="ja-JP" sz="1100" dirty="0">
                          <a:latin typeface="+mn-ea"/>
                          <a:ea typeface="+mn-ea"/>
                        </a:rPr>
                        <a:t>/</a:t>
                      </a:r>
                      <a:r>
                        <a:rPr kumimoji="1" lang="ja-JP" altLang="en-US" sz="1100" dirty="0">
                          <a:latin typeface="+mn-ea"/>
                          <a:ea typeface="+mn-ea"/>
                        </a:rPr>
                        <a:t>外気を切替</a:t>
                      </a:r>
                      <a:endParaRPr kumimoji="1" lang="en-US" altLang="ja-JP" sz="1100" dirty="0">
                        <a:latin typeface="+mn-ea"/>
                        <a:ea typeface="+mn-ea"/>
                      </a:endParaRPr>
                    </a:p>
                    <a:p>
                      <a:r>
                        <a:rPr kumimoji="1" lang="en-US" altLang="ja-JP" sz="1100" dirty="0">
                          <a:latin typeface="+mn-ea"/>
                          <a:ea typeface="+mn-ea"/>
                        </a:rPr>
                        <a:t>CAN_[CLI2] 2Byte 6bit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anchor="ctr"/>
                </a:tc>
                <a:extLst>
                  <a:ext uri="{0D108BD9-81ED-4DB2-BD59-A6C34878D82A}">
                    <a16:rowId xmlns:a16="http://schemas.microsoft.com/office/drawing/2014/main" val="10002"/>
                  </a:ext>
                </a:extLst>
              </a:tr>
              <a:tr h="182649">
                <a:tc>
                  <a:txBody>
                    <a:bodyPr/>
                    <a:lstStyle/>
                    <a:p>
                      <a:r>
                        <a:rPr kumimoji="1" lang="en-US" altLang="ja-JP" sz="1100" dirty="0">
                          <a:latin typeface="+mn-ea"/>
                          <a:ea typeface="+mn-ea"/>
                        </a:rPr>
                        <a:t>A9</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A9</a:t>
                      </a:r>
                      <a:r>
                        <a:rPr kumimoji="1" lang="ja-JP" altLang="en-US" sz="1100" dirty="0">
                          <a:latin typeface="+mn-ea"/>
                          <a:ea typeface="+mn-ea"/>
                        </a:rPr>
                        <a:t>にカーソルを点灯</a:t>
                      </a:r>
                      <a:endParaRPr kumimoji="1" lang="en-US" altLang="ja-JP" sz="1100" dirty="0">
                        <a:latin typeface="+mn-ea"/>
                        <a:ea typeface="+mn-ea"/>
                      </a:endParaRPr>
                    </a:p>
                  </a:txBody>
                  <a:tcPr anchor="ctr"/>
                </a:tc>
                <a:extLst>
                  <a:ext uri="{0D108BD9-81ED-4DB2-BD59-A6C34878D82A}">
                    <a16:rowId xmlns:a16="http://schemas.microsoft.com/office/drawing/2014/main" val="10003"/>
                  </a:ext>
                </a:extLst>
              </a:tr>
              <a:tr h="298881">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離す</a:t>
                      </a:r>
                    </a:p>
                  </a:txBody>
                  <a:tcPr anchor="ctr"/>
                </a:tc>
                <a:tc>
                  <a:txBody>
                    <a:bodyPr/>
                    <a:lstStyle/>
                    <a:p>
                      <a:r>
                        <a:rPr kumimoji="1" lang="ja-JP" altLang="en-US" sz="1100" dirty="0">
                          <a:latin typeface="+mn-ea"/>
                          <a:ea typeface="+mn-ea"/>
                        </a:rPr>
                        <a:t>冷房の</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a:t>
                      </a:r>
                      <a:r>
                        <a:rPr kumimoji="1" lang="en-US" altLang="ja-JP" sz="1100" baseline="0" dirty="0">
                          <a:latin typeface="+mn-ea"/>
                          <a:ea typeface="+mn-ea"/>
                        </a:rPr>
                        <a:t> 2Byte 7bit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ja-JP" altLang="en-US" sz="1100" dirty="0">
                        <a:latin typeface="+mn-ea"/>
                        <a:ea typeface="+mn-ea"/>
                      </a:endParaRPr>
                    </a:p>
                  </a:txBody>
                  <a:tcPr anchor="ctr"/>
                </a:tc>
                <a:extLst>
                  <a:ext uri="{0D108BD9-81ED-4DB2-BD59-A6C34878D82A}">
                    <a16:rowId xmlns:a16="http://schemas.microsoft.com/office/drawing/2014/main" val="10004"/>
                  </a:ext>
                </a:extLst>
              </a:tr>
              <a:tr h="182649">
                <a:tc>
                  <a:txBody>
                    <a:bodyPr/>
                    <a:lstStyle/>
                    <a:p>
                      <a:r>
                        <a:rPr kumimoji="1" lang="en-US" altLang="ja-JP" sz="1100" dirty="0">
                          <a:latin typeface="+mn-ea"/>
                          <a:ea typeface="+mn-ea"/>
                        </a:rPr>
                        <a:t>A10</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A10</a:t>
                      </a:r>
                      <a:r>
                        <a:rPr kumimoji="1" lang="ja-JP" altLang="en-US" sz="1100" dirty="0">
                          <a:latin typeface="+mn-ea"/>
                          <a:ea typeface="+mn-ea"/>
                        </a:rPr>
                        <a:t>のカーソルを点灯</a:t>
                      </a:r>
                    </a:p>
                  </a:txBody>
                  <a:tcPr anchor="ctr"/>
                </a:tc>
                <a:extLst>
                  <a:ext uri="{0D108BD9-81ED-4DB2-BD59-A6C34878D82A}">
                    <a16:rowId xmlns:a16="http://schemas.microsoft.com/office/drawing/2014/main" val="10005"/>
                  </a:ext>
                </a:extLst>
              </a:tr>
              <a:tr h="298881">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a:t>
                      </a:r>
                      <a:r>
                        <a:rPr kumimoji="1" lang="en-US" altLang="ja-JP" sz="1100" dirty="0">
                          <a:latin typeface="+mn-ea"/>
                          <a:ea typeface="+mn-ea"/>
                        </a:rPr>
                        <a:t>AUTO</a:t>
                      </a:r>
                      <a:r>
                        <a:rPr kumimoji="1" lang="ja-JP" altLang="en-US" sz="1100" dirty="0">
                          <a:latin typeface="+mn-ea"/>
                          <a:ea typeface="+mn-ea"/>
                        </a:rPr>
                        <a:t>モードに切替</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a:t>
                      </a:r>
                      <a:r>
                        <a:rPr kumimoji="1" lang="ja-JP" altLang="en-US" sz="1100" baseline="0" dirty="0">
                          <a:latin typeface="+mn-ea"/>
                          <a:ea typeface="+mn-ea"/>
                        </a:rPr>
                        <a:t> </a:t>
                      </a:r>
                      <a:r>
                        <a:rPr kumimoji="1" lang="en-US" altLang="ja-JP" sz="1100" baseline="0" dirty="0">
                          <a:latin typeface="+mn-ea"/>
                          <a:ea typeface="+mn-ea"/>
                        </a:rPr>
                        <a:t>3Byte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en-US" altLang="ja-JP" sz="1100" baseline="0" dirty="0">
                        <a:latin typeface="+mn-ea"/>
                        <a:ea typeface="+mn-ea"/>
                      </a:endParaRPr>
                    </a:p>
                  </a:txBody>
                  <a:tcPr anchor="ctr"/>
                </a:tc>
                <a:extLst>
                  <a:ext uri="{0D108BD9-81ED-4DB2-BD59-A6C34878D82A}">
                    <a16:rowId xmlns:a16="http://schemas.microsoft.com/office/drawing/2014/main" val="10006"/>
                  </a:ext>
                </a:extLst>
              </a:tr>
              <a:tr h="182649">
                <a:tc>
                  <a:txBody>
                    <a:bodyPr/>
                    <a:lstStyle/>
                    <a:p>
                      <a:r>
                        <a:rPr kumimoji="1" lang="en-US" altLang="ja-JP" sz="1100" dirty="0">
                          <a:latin typeface="+mn-ea"/>
                          <a:ea typeface="+mn-ea"/>
                        </a:rPr>
                        <a:t>A11</a:t>
                      </a:r>
                      <a:endParaRPr kumimoji="1" lang="ja-JP" altLang="en-US" sz="1100" dirty="0">
                        <a:latin typeface="+mn-ea"/>
                        <a:ea typeface="+mn-ea"/>
                      </a:endParaRPr>
                    </a:p>
                  </a:txBody>
                  <a:tcPr anchor="ctr"/>
                </a:tc>
                <a:tc>
                  <a:txBody>
                    <a:bodyPr/>
                    <a:lstStyle/>
                    <a:p>
                      <a:r>
                        <a:rPr kumimoji="1" lang="ja-JP" altLang="en-US" sz="1100" dirty="0">
                          <a:latin typeface="+mn-ea"/>
                          <a:ea typeface="+mn-ea"/>
                        </a:rPr>
                        <a:t>押す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A11</a:t>
                      </a:r>
                      <a:r>
                        <a:rPr kumimoji="1" lang="ja-JP" altLang="en-US" sz="1100" dirty="0">
                          <a:latin typeface="+mn-ea"/>
                          <a:ea typeface="+mn-ea"/>
                        </a:rPr>
                        <a:t>にカーソルを点灯</a:t>
                      </a:r>
                      <a:endParaRPr kumimoji="1" lang="en-US" altLang="ja-JP" sz="1100" dirty="0">
                        <a:latin typeface="+mn-ea"/>
                        <a:ea typeface="+mn-ea"/>
                      </a:endParaRPr>
                    </a:p>
                  </a:txBody>
                  <a:tcPr anchor="ctr"/>
                </a:tc>
                <a:extLst>
                  <a:ext uri="{0D108BD9-81ED-4DB2-BD59-A6C34878D82A}">
                    <a16:rowId xmlns:a16="http://schemas.microsoft.com/office/drawing/2014/main" val="10007"/>
                  </a:ext>
                </a:extLst>
              </a:tr>
              <a:tr h="298881">
                <a:tc>
                  <a:txBody>
                    <a:bodyPr/>
                    <a:lstStyle/>
                    <a:p>
                      <a:endParaRPr kumimoji="1" lang="ja-JP" altLang="en-US" sz="1100" dirty="0">
                        <a:latin typeface="+mn-ea"/>
                        <a:ea typeface="+mn-ea"/>
                      </a:endParaRPr>
                    </a:p>
                  </a:txBody>
                  <a:tcPr anchor="ctr"/>
                </a:tc>
                <a:tc>
                  <a:txBody>
                    <a:bodyPr/>
                    <a:lstStyle/>
                    <a:p>
                      <a:r>
                        <a:rPr kumimoji="1" lang="ja-JP" altLang="en-US" sz="1100" dirty="0">
                          <a:latin typeface="+mn-ea"/>
                          <a:ea typeface="+mn-ea"/>
                        </a:rPr>
                        <a:t>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エアコンを</a:t>
                      </a:r>
                      <a:r>
                        <a:rPr kumimoji="1" lang="en-US" altLang="ja-JP" sz="1100" dirty="0">
                          <a:latin typeface="+mn-ea"/>
                          <a:ea typeface="+mn-ea"/>
                        </a:rPr>
                        <a:t>OFF</a:t>
                      </a:r>
                      <a:r>
                        <a:rPr kumimoji="1" lang="ja-JP" altLang="en-US" sz="1100" dirty="0">
                          <a:latin typeface="+mn-ea"/>
                          <a:ea typeface="+mn-ea"/>
                        </a:rPr>
                        <a:t>にする</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 3Byte 1bit</a:t>
                      </a:r>
                      <a:r>
                        <a:rPr kumimoji="1" lang="en-US" altLang="ja-JP" sz="1100" baseline="0" dirty="0">
                          <a:latin typeface="+mn-ea"/>
                          <a:ea typeface="+mn-ea"/>
                        </a:rPr>
                        <a: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ja-JP" altLang="en-US" sz="1100" dirty="0">
                        <a:latin typeface="+mn-ea"/>
                        <a:ea typeface="+mn-ea"/>
                      </a:endParaRPr>
                    </a:p>
                  </a:txBody>
                  <a:tcPr anchor="ctr"/>
                </a:tc>
                <a:extLst>
                  <a:ext uri="{0D108BD9-81ED-4DB2-BD59-A6C34878D82A}">
                    <a16:rowId xmlns:a16="http://schemas.microsoft.com/office/drawing/2014/main" val="10008"/>
                  </a:ext>
                </a:extLst>
              </a:tr>
            </a:tbl>
          </a:graphicData>
        </a:graphic>
      </p:graphicFrame>
      <p:sp>
        <p:nvSpPr>
          <p:cNvPr id="30" name="正方形/長方形 29"/>
          <p:cNvSpPr/>
          <p:nvPr/>
        </p:nvSpPr>
        <p:spPr>
          <a:xfrm>
            <a:off x="4028642" y="3901897"/>
            <a:ext cx="6787052" cy="461665"/>
          </a:xfrm>
          <a:prstGeom prst="rect">
            <a:avLst/>
          </a:prstGeom>
        </p:spPr>
        <p:txBody>
          <a:bodyPr wrap="square">
            <a:spAutoFit/>
          </a:bodyPr>
          <a:lstStyle/>
          <a:p>
            <a:r>
              <a:rPr lang="ja-JP" altLang="en-US" sz="1200" dirty="0">
                <a:solidFill>
                  <a:srgbClr val="FF0000"/>
                </a:solidFill>
                <a:latin typeface="+mn-ea"/>
                <a:cs typeface="メイリオ" panose="020B0604030504040204" pitchFamily="50" charset="-128"/>
              </a:rPr>
              <a:t>・表示について</a:t>
            </a:r>
            <a:endParaRPr lang="en-US" altLang="ja-JP" sz="1200" dirty="0">
              <a:solidFill>
                <a:srgbClr val="FF0000"/>
              </a:solidFill>
              <a:latin typeface="+mn-ea"/>
              <a:cs typeface="メイリオ" panose="020B0604030504040204" pitchFamily="50" charset="-128"/>
            </a:endParaRPr>
          </a:p>
          <a:p>
            <a:r>
              <a:rPr lang="ja-JP" altLang="en-US" sz="1200" dirty="0">
                <a:latin typeface="+mn-ea"/>
                <a:cs typeface="メイリオ" panose="020B0604030504040204" pitchFamily="50" charset="-128"/>
              </a:rPr>
              <a:t>　以下のボタンは参照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の値によって表示を切り替えること</a:t>
            </a:r>
            <a:endParaRPr lang="en-US" altLang="ja-JP" sz="1200" dirty="0">
              <a:latin typeface="+mn-ea"/>
              <a:cs typeface="メイリオ" panose="020B0604030504040204" pitchFamily="50" charset="-128"/>
            </a:endParaRPr>
          </a:p>
        </p:txBody>
      </p:sp>
      <p:graphicFrame>
        <p:nvGraphicFramePr>
          <p:cNvPr id="31" name="表 30"/>
          <p:cNvGraphicFramePr>
            <a:graphicFrameLocks noGrp="1"/>
          </p:cNvGraphicFramePr>
          <p:nvPr>
            <p:extLst>
              <p:ext uri="{D42A27DB-BD31-4B8C-83A1-F6EECF244321}">
                <p14:modId xmlns:p14="http://schemas.microsoft.com/office/powerpoint/2010/main" val="1512229250"/>
              </p:ext>
            </p:extLst>
          </p:nvPr>
        </p:nvGraphicFramePr>
        <p:xfrm>
          <a:off x="4189946" y="4343440"/>
          <a:ext cx="3936859" cy="1853361"/>
        </p:xfrm>
        <a:graphic>
          <a:graphicData uri="http://schemas.openxmlformats.org/drawingml/2006/table">
            <a:tbl>
              <a:tblPr firstRow="1" bandRow="1">
                <a:tableStyleId>{5C22544A-7EE6-4342-B048-85BDC9FD1C3A}</a:tableStyleId>
              </a:tblPr>
              <a:tblGrid>
                <a:gridCol w="865944">
                  <a:extLst>
                    <a:ext uri="{9D8B030D-6E8A-4147-A177-3AD203B41FA5}">
                      <a16:colId xmlns:a16="http://schemas.microsoft.com/office/drawing/2014/main" val="20000"/>
                    </a:ext>
                  </a:extLst>
                </a:gridCol>
                <a:gridCol w="3070915">
                  <a:extLst>
                    <a:ext uri="{9D8B030D-6E8A-4147-A177-3AD203B41FA5}">
                      <a16:colId xmlns:a16="http://schemas.microsoft.com/office/drawing/2014/main" val="20001"/>
                    </a:ext>
                  </a:extLst>
                </a:gridCol>
              </a:tblGrid>
              <a:tr h="182649">
                <a:tc>
                  <a:txBody>
                    <a:bodyPr/>
                    <a:lstStyle/>
                    <a:p>
                      <a:pPr algn="ctr"/>
                      <a:r>
                        <a:rPr kumimoji="1" lang="ja-JP" altLang="en-US" sz="1100" dirty="0">
                          <a:latin typeface="+mn-ea"/>
                          <a:ea typeface="+mn-ea"/>
                        </a:rPr>
                        <a:t>ボタン</a:t>
                      </a:r>
                    </a:p>
                  </a:txBody>
                  <a:tcPr anchor="ctr"/>
                </a:tc>
                <a:tc>
                  <a:txBody>
                    <a:bodyPr/>
                    <a:lstStyle/>
                    <a:p>
                      <a:pPr algn="ctr"/>
                      <a:r>
                        <a:rPr kumimoji="1" lang="ja-JP" altLang="en-US" sz="1100" dirty="0">
                          <a:latin typeface="+mn-ea"/>
                          <a:ea typeface="+mn-ea"/>
                        </a:rPr>
                        <a:t>参照</a:t>
                      </a:r>
                      <a:r>
                        <a:rPr kumimoji="1" lang="en-US" altLang="ja-JP" sz="1100" dirty="0">
                          <a:latin typeface="+mn-ea"/>
                          <a:ea typeface="+mn-ea"/>
                        </a:rPr>
                        <a:t>CANID</a:t>
                      </a:r>
                      <a:endParaRPr kumimoji="1" lang="ja-JP" altLang="en-US" sz="1100" dirty="0">
                        <a:latin typeface="+mn-ea"/>
                        <a:ea typeface="+mn-ea"/>
                      </a:endParaRPr>
                    </a:p>
                  </a:txBody>
                  <a:tcPr anchor="ctr"/>
                </a:tc>
                <a:extLst>
                  <a:ext uri="{0D108BD9-81ED-4DB2-BD59-A6C34878D82A}">
                    <a16:rowId xmlns:a16="http://schemas.microsoft.com/office/drawing/2014/main" val="10000"/>
                  </a:ext>
                </a:extLst>
              </a:tr>
              <a:tr h="182649">
                <a:tc>
                  <a:txBody>
                    <a:bodyPr/>
                    <a:lstStyle/>
                    <a:p>
                      <a:r>
                        <a:rPr kumimoji="1" lang="en-US" altLang="ja-JP" sz="1100" dirty="0">
                          <a:latin typeface="+mn-ea"/>
                          <a:ea typeface="+mn-ea"/>
                        </a:rPr>
                        <a:t>A8</a:t>
                      </a:r>
                      <a:endParaRPr kumimoji="1" lang="ja-JP" altLang="en-US" sz="1100" dirty="0">
                        <a:latin typeface="+mn-ea"/>
                        <a:ea typeface="+mn-ea"/>
                      </a:endParaRPr>
                    </a:p>
                  </a:txBody>
                  <a:tcPr anchor="ctr"/>
                </a:tc>
                <a:tc>
                  <a:txBody>
                    <a:bodyPr/>
                    <a:lstStyle/>
                    <a:p>
                      <a:r>
                        <a:rPr lang="en-US" altLang="ja-JP" sz="1100" dirty="0">
                          <a:latin typeface="+mn-ea"/>
                          <a:ea typeface="+mn-ea"/>
                        </a:rPr>
                        <a:t>CAN_[ACAS] 3Byte 0-1bit</a:t>
                      </a:r>
                      <a:endParaRPr lang="ja-JP" altLang="en-US" sz="1100" dirty="0">
                        <a:latin typeface="+mn-ea"/>
                        <a:ea typeface="+mn-ea"/>
                      </a:endParaRPr>
                    </a:p>
                  </a:txBody>
                  <a:tcPr anchor="ctr"/>
                </a:tc>
                <a:extLst>
                  <a:ext uri="{0D108BD9-81ED-4DB2-BD59-A6C34878D82A}">
                    <a16:rowId xmlns:a16="http://schemas.microsoft.com/office/drawing/2014/main" val="10001"/>
                  </a:ext>
                </a:extLst>
              </a:tr>
              <a:tr h="182649">
                <a:tc>
                  <a:txBody>
                    <a:bodyPr/>
                    <a:lstStyle/>
                    <a:p>
                      <a:r>
                        <a:rPr kumimoji="1" lang="en-US" altLang="ja-JP" sz="1100" dirty="0">
                          <a:latin typeface="+mn-ea"/>
                          <a:ea typeface="+mn-ea"/>
                        </a:rPr>
                        <a:t>A9</a:t>
                      </a:r>
                    </a:p>
                  </a:txBody>
                  <a:tcPr anchor="ctr"/>
                </a:tc>
                <a:tc>
                  <a:txBody>
                    <a:bodyPr/>
                    <a:lstStyle/>
                    <a:p>
                      <a:r>
                        <a:rPr lang="en-US" altLang="ja-JP" sz="1100" dirty="0">
                          <a:latin typeface="+mn-ea"/>
                          <a:ea typeface="+mn-ea"/>
                        </a:rPr>
                        <a:t>CAN_[ACAS]</a:t>
                      </a:r>
                      <a:r>
                        <a:rPr lang="en-US" altLang="ja-JP" sz="1100" baseline="0" dirty="0">
                          <a:latin typeface="+mn-ea"/>
                          <a:ea typeface="+mn-ea"/>
                        </a:rPr>
                        <a:t> 3Byte 3bit</a:t>
                      </a:r>
                      <a:endParaRPr lang="ja-JP" altLang="en-US" sz="1100" dirty="0">
                        <a:latin typeface="+mn-ea"/>
                        <a:ea typeface="+mn-ea"/>
                      </a:endParaRPr>
                    </a:p>
                  </a:txBody>
                  <a:tcPr anchor="ctr"/>
                </a:tc>
                <a:extLst>
                  <a:ext uri="{0D108BD9-81ED-4DB2-BD59-A6C34878D82A}">
                    <a16:rowId xmlns:a16="http://schemas.microsoft.com/office/drawing/2014/main" val="10002"/>
                  </a:ext>
                </a:extLst>
              </a:tr>
              <a:tr h="182649">
                <a:tc>
                  <a:txBody>
                    <a:bodyPr/>
                    <a:lstStyle/>
                    <a:p>
                      <a:r>
                        <a:rPr kumimoji="1" lang="en-US" altLang="ja-JP" sz="1100" dirty="0">
                          <a:latin typeface="+mn-ea"/>
                          <a:ea typeface="+mn-ea"/>
                        </a:rPr>
                        <a:t>A10</a:t>
                      </a:r>
                      <a:endParaRPr kumimoji="1" lang="ja-JP" altLang="en-US" sz="1100" dirty="0">
                        <a:latin typeface="+mn-ea"/>
                        <a:ea typeface="+mn-ea"/>
                      </a:endParaRPr>
                    </a:p>
                  </a:txBody>
                  <a:tcPr anchor="ctr"/>
                </a:tc>
                <a:tc>
                  <a:txBody>
                    <a:bodyPr/>
                    <a:lstStyle/>
                    <a:p>
                      <a:r>
                        <a:rPr lang="en-US" altLang="ja-JP" sz="1100" dirty="0">
                          <a:latin typeface="+mn-ea"/>
                          <a:ea typeface="+mn-ea"/>
                        </a:rPr>
                        <a:t>CAN_[ACAS]</a:t>
                      </a:r>
                      <a:r>
                        <a:rPr lang="en-US" altLang="ja-JP" sz="1100" baseline="0" dirty="0">
                          <a:latin typeface="+mn-ea"/>
                          <a:ea typeface="+mn-ea"/>
                        </a:rPr>
                        <a:t> 3Byte 2bit</a:t>
                      </a:r>
                      <a:endParaRPr lang="ja-JP" altLang="en-US" sz="1100" dirty="0">
                        <a:latin typeface="+mn-ea"/>
                        <a:ea typeface="+mn-ea"/>
                      </a:endParaRPr>
                    </a:p>
                  </a:txBody>
                  <a:tcPr anchor="ctr"/>
                </a:tc>
                <a:extLst>
                  <a:ext uri="{0D108BD9-81ED-4DB2-BD59-A6C34878D82A}">
                    <a16:rowId xmlns:a16="http://schemas.microsoft.com/office/drawing/2014/main" val="10003"/>
                  </a:ext>
                </a:extLst>
              </a:tr>
              <a:tr h="182649">
                <a:tc>
                  <a:txBody>
                    <a:bodyPr/>
                    <a:lstStyle/>
                    <a:p>
                      <a:r>
                        <a:rPr kumimoji="1" lang="en-US" altLang="ja-JP" sz="1100" dirty="0">
                          <a:latin typeface="+mn-ea"/>
                          <a:ea typeface="+mn-ea"/>
                        </a:rPr>
                        <a:t>A12</a:t>
                      </a:r>
                      <a:endParaRPr kumimoji="1" lang="ja-JP" altLang="en-US" sz="1100" dirty="0">
                        <a:latin typeface="+mn-ea"/>
                        <a:ea typeface="+mn-ea"/>
                      </a:endParaRPr>
                    </a:p>
                  </a:txBody>
                  <a:tcPr anchor="ctr"/>
                </a:tc>
                <a:tc>
                  <a:txBody>
                    <a:bodyPr/>
                    <a:lstStyle/>
                    <a:p>
                      <a:r>
                        <a:rPr lang="en-US" altLang="ja-JP" sz="1100" dirty="0">
                          <a:latin typeface="+mn-ea"/>
                          <a:ea typeface="+mn-ea"/>
                        </a:rPr>
                        <a:t>CAN_[ACAS] 1Byte</a:t>
                      </a:r>
                      <a:r>
                        <a:rPr lang="en-US" altLang="ja-JP" sz="1100" baseline="0" dirty="0">
                          <a:latin typeface="+mn-ea"/>
                          <a:ea typeface="+mn-ea"/>
                        </a:rPr>
                        <a:t> 4-7bit</a:t>
                      </a:r>
                      <a:endParaRPr lang="ja-JP" altLang="en-US" sz="1100" dirty="0">
                        <a:latin typeface="+mn-ea"/>
                        <a:ea typeface="+mn-ea"/>
                      </a:endParaRPr>
                    </a:p>
                  </a:txBody>
                  <a:tcPr anchor="ctr"/>
                </a:tc>
                <a:extLst>
                  <a:ext uri="{0D108BD9-81ED-4DB2-BD59-A6C34878D82A}">
                    <a16:rowId xmlns:a16="http://schemas.microsoft.com/office/drawing/2014/main" val="10004"/>
                  </a:ext>
                </a:extLst>
              </a:tr>
              <a:tr h="298881">
                <a:tc>
                  <a:txBody>
                    <a:bodyPr/>
                    <a:lstStyle/>
                    <a:p>
                      <a:r>
                        <a:rPr kumimoji="1" lang="en-US" altLang="ja-JP" sz="1100" dirty="0">
                          <a:latin typeface="+mn-ea"/>
                          <a:ea typeface="+mn-ea"/>
                        </a:rPr>
                        <a:t>A13</a:t>
                      </a:r>
                      <a:endParaRPr kumimoji="1" lang="ja-JP" altLang="en-US" sz="1100" dirty="0">
                        <a:latin typeface="+mn-ea"/>
                        <a:ea typeface="+mn-ea"/>
                      </a:endParaRPr>
                    </a:p>
                  </a:txBody>
                  <a:tcPr anchor="ctr"/>
                </a:tc>
                <a:tc>
                  <a:txBody>
                    <a:bodyPr/>
                    <a:lstStyle/>
                    <a:p>
                      <a:r>
                        <a:rPr lang="en-US" altLang="ja-JP" sz="1100" dirty="0">
                          <a:latin typeface="+mn-ea"/>
                          <a:ea typeface="+mn-ea"/>
                        </a:rPr>
                        <a:t>CAN_[ACAS] 0Byte</a:t>
                      </a:r>
                      <a:endParaRPr lang="ja-JP" altLang="en-US" sz="1100" dirty="0">
                        <a:latin typeface="+mn-ea"/>
                        <a:ea typeface="+mn-ea"/>
                      </a:endParaRPr>
                    </a:p>
                  </a:txBody>
                  <a:tcPr anchor="ctr"/>
                </a:tc>
                <a:extLst>
                  <a:ext uri="{0D108BD9-81ED-4DB2-BD59-A6C34878D82A}">
                    <a16:rowId xmlns:a16="http://schemas.microsoft.com/office/drawing/2014/main" val="10005"/>
                  </a:ext>
                </a:extLst>
              </a:tr>
              <a:tr h="182649">
                <a:tc>
                  <a:txBody>
                    <a:bodyPr/>
                    <a:lstStyle/>
                    <a:p>
                      <a:r>
                        <a:rPr kumimoji="1" lang="en-US" altLang="ja-JP" sz="1100" dirty="0">
                          <a:latin typeface="+mn-ea"/>
                          <a:ea typeface="+mn-ea"/>
                        </a:rPr>
                        <a:t>A14</a:t>
                      </a:r>
                      <a:endParaRPr kumimoji="1" lang="ja-JP" altLang="en-US" sz="1100" dirty="0">
                        <a:latin typeface="+mn-ea"/>
                        <a:ea typeface="+mn-ea"/>
                      </a:endParaRPr>
                    </a:p>
                  </a:txBody>
                  <a:tcPr anchor="ctr"/>
                </a:tc>
                <a:tc>
                  <a:txBody>
                    <a:bodyPr/>
                    <a:lstStyle/>
                    <a:p>
                      <a:r>
                        <a:rPr lang="en-US" altLang="ja-JP" sz="1100" dirty="0">
                          <a:latin typeface="+mn-ea"/>
                          <a:ea typeface="+mn-ea"/>
                        </a:rPr>
                        <a:t>CAN_[ACAS]</a:t>
                      </a:r>
                      <a:r>
                        <a:rPr lang="en-US" altLang="ja-JP" sz="1100" baseline="0" dirty="0">
                          <a:latin typeface="+mn-ea"/>
                          <a:ea typeface="+mn-ea"/>
                        </a:rPr>
                        <a:t> 1Byte 0-3bit</a:t>
                      </a:r>
                      <a:endParaRPr lang="ja-JP" altLang="en-US" sz="1100" dirty="0">
                        <a:latin typeface="+mn-ea"/>
                        <a:ea typeface="+mn-ea"/>
                      </a:endParaRPr>
                    </a:p>
                  </a:txBody>
                  <a:tcPr anchor="ctr"/>
                </a:tc>
                <a:extLst>
                  <a:ext uri="{0D108BD9-81ED-4DB2-BD59-A6C34878D82A}">
                    <a16:rowId xmlns:a16="http://schemas.microsoft.com/office/drawing/2014/main" val="10006"/>
                  </a:ext>
                </a:extLst>
              </a:tr>
            </a:tbl>
          </a:graphicData>
        </a:graphic>
      </p:graphicFrame>
      <p:sp>
        <p:nvSpPr>
          <p:cNvPr id="27"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エアコン画面②</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角丸四角形 28"/>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2" name="角丸四角形 31"/>
          <p:cNvSpPr/>
          <p:nvPr/>
        </p:nvSpPr>
        <p:spPr>
          <a:xfrm>
            <a:off x="230460"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33" name="角丸四角形 32"/>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34" name="角丸四角形 33"/>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36" name="角丸四角形 35"/>
          <p:cNvSpPr/>
          <p:nvPr/>
        </p:nvSpPr>
        <p:spPr>
          <a:xfrm>
            <a:off x="1136865" y="3755248"/>
            <a:ext cx="342000" cy="474428"/>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A2</a:t>
            </a:r>
          </a:p>
        </p:txBody>
      </p:sp>
      <p:sp>
        <p:nvSpPr>
          <p:cNvPr id="37" name="角丸四角形 36"/>
          <p:cNvSpPr/>
          <p:nvPr/>
        </p:nvSpPr>
        <p:spPr>
          <a:xfrm>
            <a:off x="2240384" y="3755248"/>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A3</a:t>
            </a:r>
          </a:p>
        </p:txBody>
      </p:sp>
      <p:sp>
        <p:nvSpPr>
          <p:cNvPr id="38" name="角丸四角形 37"/>
          <p:cNvSpPr/>
          <p:nvPr/>
        </p:nvSpPr>
        <p:spPr>
          <a:xfrm>
            <a:off x="1136607" y="4521944"/>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A4</a:t>
            </a:r>
          </a:p>
        </p:txBody>
      </p:sp>
      <p:sp>
        <p:nvSpPr>
          <p:cNvPr id="39" name="角丸四角形 38"/>
          <p:cNvSpPr/>
          <p:nvPr/>
        </p:nvSpPr>
        <p:spPr>
          <a:xfrm>
            <a:off x="2241489" y="4521944"/>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A5</a:t>
            </a:r>
          </a:p>
        </p:txBody>
      </p:sp>
      <p:sp>
        <p:nvSpPr>
          <p:cNvPr id="41" name="角丸四角形 40"/>
          <p:cNvSpPr/>
          <p:nvPr/>
        </p:nvSpPr>
        <p:spPr>
          <a:xfrm>
            <a:off x="1136607" y="5297677"/>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A6</a:t>
            </a:r>
          </a:p>
        </p:txBody>
      </p:sp>
      <p:sp>
        <p:nvSpPr>
          <p:cNvPr id="44" name="角丸四角形 43"/>
          <p:cNvSpPr/>
          <p:nvPr/>
        </p:nvSpPr>
        <p:spPr>
          <a:xfrm>
            <a:off x="2240384" y="5287180"/>
            <a:ext cx="342000" cy="4752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A7</a:t>
            </a:r>
          </a:p>
        </p:txBody>
      </p:sp>
      <p:sp>
        <p:nvSpPr>
          <p:cNvPr id="59" name="角丸四角形 58"/>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2" name="角丸四角形 61"/>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63" name="角丸四角形 62"/>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4" name="角丸四角形 63"/>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5" name="角丸四角形 64"/>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6" name="角丸四角形 65"/>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7" name="角丸四角形 66"/>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68" name="角丸四角形 67"/>
          <p:cNvSpPr/>
          <p:nvPr/>
        </p:nvSpPr>
        <p:spPr>
          <a:xfrm>
            <a:off x="791757" y="324933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69" name="角丸四角形 68"/>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Tree>
    <p:extLst>
      <p:ext uri="{BB962C8B-B14F-4D97-AF65-F5344CB8AC3E}">
        <p14:creationId xmlns:p14="http://schemas.microsoft.com/office/powerpoint/2010/main" val="3052019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1147D997-0624-F78F-4562-B65B58E8E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sp>
        <p:nvSpPr>
          <p:cNvPr id="6" name="テキスト ボックス 5">
            <a:extLst>
              <a:ext uri="{FF2B5EF4-FFF2-40B4-BE49-F238E27FC236}">
                <a16:creationId xmlns:a16="http://schemas.microsoft.com/office/drawing/2014/main" id="{4BFEF599-A6E4-D90D-8076-2A02E35B9679}"/>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22" name="表 21"/>
          <p:cNvGraphicFramePr>
            <a:graphicFrameLocks noGrp="1"/>
          </p:cNvGraphicFramePr>
          <p:nvPr>
            <p:extLst>
              <p:ext uri="{D42A27DB-BD31-4B8C-83A1-F6EECF244321}">
                <p14:modId xmlns:p14="http://schemas.microsoft.com/office/powerpoint/2010/main" val="1874108459"/>
              </p:ext>
            </p:extLst>
          </p:nvPr>
        </p:nvGraphicFramePr>
        <p:xfrm>
          <a:off x="3932022" y="78219"/>
          <a:ext cx="8175720" cy="6697980"/>
        </p:xfrm>
        <a:graphic>
          <a:graphicData uri="http://schemas.openxmlformats.org/drawingml/2006/table">
            <a:tbl>
              <a:tblPr firstRow="1" bandRow="1">
                <a:tableStyleId>{5C22544A-7EE6-4342-B048-85BDC9FD1C3A}</a:tableStyleId>
              </a:tblPr>
              <a:tblGrid>
                <a:gridCol w="537918">
                  <a:extLst>
                    <a:ext uri="{9D8B030D-6E8A-4147-A177-3AD203B41FA5}">
                      <a16:colId xmlns:a16="http://schemas.microsoft.com/office/drawing/2014/main" val="20000"/>
                    </a:ext>
                  </a:extLst>
                </a:gridCol>
                <a:gridCol w="795169">
                  <a:extLst>
                    <a:ext uri="{9D8B030D-6E8A-4147-A177-3AD203B41FA5}">
                      <a16:colId xmlns:a16="http://schemas.microsoft.com/office/drawing/2014/main" val="20001"/>
                    </a:ext>
                  </a:extLst>
                </a:gridCol>
                <a:gridCol w="4109800">
                  <a:extLst>
                    <a:ext uri="{9D8B030D-6E8A-4147-A177-3AD203B41FA5}">
                      <a16:colId xmlns:a16="http://schemas.microsoft.com/office/drawing/2014/main" val="20002"/>
                    </a:ext>
                  </a:extLst>
                </a:gridCol>
                <a:gridCol w="2732833">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anchor="ctr"/>
                </a:tc>
                <a:tc>
                  <a:txBody>
                    <a:bodyPr/>
                    <a:lstStyle/>
                    <a:p>
                      <a:r>
                        <a:rPr kumimoji="1" lang="ja-JP" altLang="en-US" sz="1050" dirty="0">
                          <a:latin typeface="+mn-ea"/>
                          <a:ea typeface="+mn-ea"/>
                        </a:rPr>
                        <a:t>操作</a:t>
                      </a:r>
                    </a:p>
                  </a:txBody>
                  <a:tcPr anchor="ctr"/>
                </a:tc>
                <a:tc>
                  <a:txBody>
                    <a:bodyPr/>
                    <a:lstStyle/>
                    <a:p>
                      <a:r>
                        <a:rPr kumimoji="1" lang="ja-JP" altLang="en-US" sz="1050" dirty="0">
                          <a:latin typeface="+mn-ea"/>
                          <a:ea typeface="+mn-ea"/>
                        </a:rPr>
                        <a:t>条件</a:t>
                      </a:r>
                    </a:p>
                  </a:txBody>
                  <a:tcPr anchor="ctr"/>
                </a:tc>
                <a:tc>
                  <a:txBody>
                    <a:bodyPr/>
                    <a:lstStyle/>
                    <a:p>
                      <a:r>
                        <a:rPr kumimoji="1" lang="ja-JP" altLang="en-US" sz="1050" dirty="0">
                          <a:latin typeface="+mn-ea"/>
                          <a:ea typeface="+mn-ea"/>
                        </a:rPr>
                        <a:t>動作</a:t>
                      </a:r>
                    </a:p>
                  </a:txBody>
                  <a:tcPr anchor="ctr"/>
                </a:tc>
                <a:extLst>
                  <a:ext uri="{0D108BD9-81ED-4DB2-BD59-A6C34878D82A}">
                    <a16:rowId xmlns:a16="http://schemas.microsoft.com/office/drawing/2014/main" val="10000"/>
                  </a:ext>
                </a:extLst>
              </a:tr>
              <a:tr h="0">
                <a:tc>
                  <a:txBody>
                    <a:bodyPr/>
                    <a:lstStyle/>
                    <a:p>
                      <a:r>
                        <a:rPr kumimoji="1" lang="en-US" altLang="ja-JP" sz="1050" dirty="0">
                          <a:latin typeface="+mn-ea"/>
                          <a:ea typeface="+mn-ea"/>
                        </a:rPr>
                        <a:t>D1</a:t>
                      </a:r>
                      <a:endParaRPr kumimoji="1" lang="ja-JP" altLang="en-US" sz="1050" dirty="0">
                        <a:latin typeface="+mn-ea"/>
                        <a:ea typeface="+mn-ea"/>
                      </a:endParaRPr>
                    </a:p>
                  </a:txBody>
                  <a:tcPr anchor="ctr"/>
                </a:tc>
                <a:tc>
                  <a:txBody>
                    <a:bodyPr/>
                    <a:lstStyle/>
                    <a:p>
                      <a:r>
                        <a:rPr kumimoji="1" lang="ja-JP" altLang="en-US" sz="1050" dirty="0">
                          <a:latin typeface="+mn-ea"/>
                          <a:ea typeface="+mn-ea"/>
                        </a:rPr>
                        <a:t>押して離す</a:t>
                      </a:r>
                    </a:p>
                  </a:txBody>
                  <a:tcPr anchor="ctr"/>
                </a:tc>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メニュー画面に遷移</a:t>
                      </a:r>
                    </a:p>
                  </a:txBody>
                  <a:tcPr anchor="ctr"/>
                </a:tc>
                <a:extLst>
                  <a:ext uri="{0D108BD9-81ED-4DB2-BD59-A6C34878D82A}">
                    <a16:rowId xmlns:a16="http://schemas.microsoft.com/office/drawing/2014/main" val="10001"/>
                  </a:ext>
                </a:extLst>
              </a:tr>
              <a:tr h="0">
                <a:tc>
                  <a:txBody>
                    <a:bodyPr/>
                    <a:lstStyle/>
                    <a:p>
                      <a:r>
                        <a:rPr kumimoji="1" lang="en-US" altLang="ja-JP" sz="1050" dirty="0">
                          <a:latin typeface="+mn-ea"/>
                          <a:ea typeface="+mn-ea"/>
                        </a:rPr>
                        <a:t>D2</a:t>
                      </a:r>
                      <a:endParaRPr kumimoji="1" lang="ja-JP" altLang="en-US" sz="1050" dirty="0">
                        <a:latin typeface="+mn-ea"/>
                        <a:ea typeface="+mn-ea"/>
                      </a:endParaRPr>
                    </a:p>
                  </a:txBody>
                  <a:tcPr anchor="ctr"/>
                </a:tc>
                <a:tc>
                  <a:txBody>
                    <a:bodyPr/>
                    <a:lstStyle/>
                    <a:p>
                      <a:r>
                        <a:rPr kumimoji="1" lang="ja-JP" altLang="en-US" sz="1050" dirty="0">
                          <a:latin typeface="+mn-ea"/>
                          <a:ea typeface="+mn-ea"/>
                        </a:rPr>
                        <a:t>押す</a:t>
                      </a:r>
                    </a:p>
                  </a:txBody>
                  <a:tcPr anchor="ctr"/>
                </a:tc>
                <a:tc>
                  <a:txBody>
                    <a:bodyPr/>
                    <a:lstStyle/>
                    <a:p>
                      <a:endParaRPr kumimoji="1" lang="ja-JP" altLang="en-US" sz="1050" dirty="0">
                        <a:latin typeface="+mn-ea"/>
                        <a:ea typeface="+mn-ea"/>
                      </a:endParaRPr>
                    </a:p>
                  </a:txBody>
                  <a:tcPr anchor="ctr"/>
                </a:tc>
                <a:tc>
                  <a:txBody>
                    <a:bodyPr/>
                    <a:lstStyle/>
                    <a:p>
                      <a:r>
                        <a:rPr kumimoji="1" lang="en-US" altLang="ja-JP" sz="1050" dirty="0">
                          <a:latin typeface="+mn-ea"/>
                          <a:ea typeface="+mn-ea"/>
                        </a:rPr>
                        <a:t>D2</a:t>
                      </a:r>
                      <a:r>
                        <a:rPr kumimoji="1" lang="ja-JP" altLang="en-US" sz="1050" dirty="0">
                          <a:latin typeface="+mn-ea"/>
                          <a:ea typeface="+mn-ea"/>
                        </a:rPr>
                        <a:t>にカーソルを点灯</a:t>
                      </a:r>
                    </a:p>
                  </a:txBody>
                  <a:tcPr anchor="ctr"/>
                </a:tc>
                <a:extLst>
                  <a:ext uri="{0D108BD9-81ED-4DB2-BD59-A6C34878D82A}">
                    <a16:rowId xmlns:a16="http://schemas.microsoft.com/office/drawing/2014/main" val="10002"/>
                  </a:ext>
                </a:extLst>
              </a:tr>
              <a:tr h="162491">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離す</a:t>
                      </a:r>
                    </a:p>
                  </a:txBody>
                  <a:tcPr anchor="ctr"/>
                </a:tc>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切替の順番はアワメータページを参照</a:t>
                      </a:r>
                    </a:p>
                  </a:txBody>
                  <a:tcPr anchor="ctr"/>
                </a:tc>
                <a:extLst>
                  <a:ext uri="{0D108BD9-81ED-4DB2-BD59-A6C34878D82A}">
                    <a16:rowId xmlns:a16="http://schemas.microsoft.com/office/drawing/2014/main" val="10003"/>
                  </a:ext>
                </a:extLst>
              </a:tr>
              <a:tr h="0">
                <a:tc>
                  <a:txBody>
                    <a:bodyPr/>
                    <a:lstStyle/>
                    <a:p>
                      <a:endParaRPr kumimoji="1" lang="ja-JP" altLang="en-US" sz="1050" dirty="0">
                        <a:latin typeface="+mn-ea"/>
                        <a:ea typeface="+mn-ea"/>
                      </a:endParaRPr>
                    </a:p>
                  </a:txBody>
                  <a:tcPr anchor="ctr"/>
                </a:tc>
                <a:tc>
                  <a:txBody>
                    <a:bodyPr/>
                    <a:lstStyle/>
                    <a:p>
                      <a:r>
                        <a:rPr kumimoji="1" lang="en-US" altLang="ja-JP" sz="1050" dirty="0">
                          <a:latin typeface="+mn-ea"/>
                          <a:ea typeface="+mn-ea"/>
                        </a:rPr>
                        <a:t>3</a:t>
                      </a:r>
                      <a:r>
                        <a:rPr kumimoji="1" lang="ja-JP" altLang="en-US" sz="1050" dirty="0">
                          <a:latin typeface="+mn-ea"/>
                          <a:ea typeface="+mn-ea"/>
                        </a:rPr>
                        <a:t>秒長押し</a:t>
                      </a:r>
                    </a:p>
                  </a:txBody>
                  <a:tcPr anchor="ctr"/>
                </a:tc>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表示しているトリップメータの値をリセット</a:t>
                      </a:r>
                    </a:p>
                  </a:txBody>
                  <a:tcPr anchor="ctr"/>
                </a:tc>
                <a:extLst>
                  <a:ext uri="{0D108BD9-81ED-4DB2-BD59-A6C34878D82A}">
                    <a16:rowId xmlns:a16="http://schemas.microsoft.com/office/drawing/2014/main" val="10004"/>
                  </a:ext>
                </a:extLst>
              </a:tr>
              <a:tr h="0">
                <a:tc>
                  <a:txBody>
                    <a:bodyPr/>
                    <a:lstStyle/>
                    <a:p>
                      <a:r>
                        <a:rPr kumimoji="1" lang="en-US" altLang="ja-JP" sz="1050" dirty="0">
                          <a:latin typeface="+mn-ea"/>
                          <a:ea typeface="+mn-ea"/>
                        </a:rPr>
                        <a:t>D3</a:t>
                      </a:r>
                      <a:endParaRPr kumimoji="1" lang="ja-JP" altLang="en-US" sz="1050" dirty="0">
                        <a:latin typeface="+mn-ea"/>
                        <a:ea typeface="+mn-ea"/>
                      </a:endParaRPr>
                    </a:p>
                  </a:txBody>
                  <a:tcPr anchor="ctr"/>
                </a:tc>
                <a:tc>
                  <a:txBody>
                    <a:bodyPr/>
                    <a:lstStyle/>
                    <a:p>
                      <a:r>
                        <a:rPr kumimoji="1" lang="ja-JP" altLang="en-US" sz="1050" dirty="0">
                          <a:latin typeface="+mn-ea"/>
                          <a:ea typeface="+mn-ea"/>
                        </a:rPr>
                        <a:t>押す</a:t>
                      </a:r>
                    </a:p>
                  </a:txBody>
                  <a:tcPr anchor="ctr"/>
                </a:tc>
                <a:tc>
                  <a:txBody>
                    <a:bodyPr/>
                    <a:lstStyle/>
                    <a:p>
                      <a:endParaRPr kumimoji="1" lang="ja-JP" altLang="en-US" sz="1050" dirty="0">
                        <a:latin typeface="+mn-ea"/>
                        <a:ea typeface="+mn-ea"/>
                      </a:endParaRPr>
                    </a:p>
                  </a:txBody>
                  <a:tcPr anchor="ctr"/>
                </a:tc>
                <a:tc>
                  <a:txBody>
                    <a:bodyPr/>
                    <a:lstStyle/>
                    <a:p>
                      <a:r>
                        <a:rPr kumimoji="1" lang="en-US" altLang="ja-JP" sz="1050" dirty="0">
                          <a:latin typeface="+mn-ea"/>
                          <a:ea typeface="+mn-ea"/>
                        </a:rPr>
                        <a:t>D3</a:t>
                      </a:r>
                      <a:r>
                        <a:rPr kumimoji="1" lang="ja-JP" altLang="en-US" sz="1050" dirty="0">
                          <a:latin typeface="+mn-ea"/>
                          <a:ea typeface="+mn-ea"/>
                        </a:rPr>
                        <a:t>にカーソルを点灯</a:t>
                      </a:r>
                    </a:p>
                  </a:txBody>
                  <a:tcPr anchor="ctr"/>
                </a:tc>
                <a:extLst>
                  <a:ext uri="{0D108BD9-81ED-4DB2-BD59-A6C34878D82A}">
                    <a16:rowId xmlns:a16="http://schemas.microsoft.com/office/drawing/2014/main" val="10005"/>
                  </a:ext>
                </a:extLst>
              </a:tr>
              <a:tr h="162491">
                <a:tc>
                  <a:txBody>
                    <a:bodyPr/>
                    <a:lstStyle/>
                    <a:p>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離す</a:t>
                      </a:r>
                    </a:p>
                  </a:txBody>
                  <a:tcPr anchor="ctr"/>
                </a:tc>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切替の順番は切替メータページを参照</a:t>
                      </a:r>
                    </a:p>
                  </a:txBody>
                  <a:tcPr anchor="ctr"/>
                </a:tc>
                <a:extLst>
                  <a:ext uri="{0D108BD9-81ED-4DB2-BD59-A6C34878D82A}">
                    <a16:rowId xmlns:a16="http://schemas.microsoft.com/office/drawing/2014/main" val="10006"/>
                  </a:ext>
                </a:extLst>
              </a:tr>
              <a:tr h="0">
                <a:tc>
                  <a:txBody>
                    <a:bodyPr/>
                    <a:lstStyle/>
                    <a:p>
                      <a:r>
                        <a:rPr kumimoji="1" lang="en-US" altLang="ja-JP" sz="1050" dirty="0">
                          <a:latin typeface="+mn-ea"/>
                          <a:ea typeface="+mn-ea"/>
                        </a:rPr>
                        <a:t>D6</a:t>
                      </a:r>
                      <a:endParaRPr kumimoji="1" lang="ja-JP" altLang="en-US" sz="1050" dirty="0">
                        <a:latin typeface="+mn-ea"/>
                        <a:ea typeface="+mn-ea"/>
                      </a:endParaRPr>
                    </a:p>
                  </a:txBody>
                  <a:tcPr anchor="ctr"/>
                </a:tc>
                <a:tc rowSpan="2">
                  <a:txBody>
                    <a:bodyPr/>
                    <a:lstStyle/>
                    <a:p>
                      <a:r>
                        <a:rPr kumimoji="1" lang="ja-JP" altLang="en-US" sz="1050" dirty="0">
                          <a:solidFill>
                            <a:srgbClr val="FF0000"/>
                          </a:solidFill>
                          <a:latin typeface="+mn-ea"/>
                          <a:ea typeface="+mn-ea"/>
                        </a:rPr>
                        <a:t>押して離す</a:t>
                      </a:r>
                    </a:p>
                  </a:txBody>
                  <a:tcPr anchor="ctr"/>
                </a:tc>
                <a:tc>
                  <a:txBody>
                    <a:bodyPr/>
                    <a:lstStyle/>
                    <a:p>
                      <a:r>
                        <a:rPr kumimoji="1" lang="ja-JP" altLang="en-US" sz="1050" dirty="0">
                          <a:solidFill>
                            <a:srgbClr val="FF0000"/>
                          </a:solidFill>
                          <a:latin typeface="+mn-ea"/>
                          <a:ea typeface="+mn-ea"/>
                        </a:rPr>
                        <a:t>待機モード</a:t>
                      </a:r>
                    </a:p>
                  </a:txBody>
                  <a:tcPr anchor="ctr"/>
                </a:tc>
                <a:tc>
                  <a:txBody>
                    <a:bodyPr/>
                    <a:lstStyle/>
                    <a:p>
                      <a:r>
                        <a:rPr kumimoji="1" lang="ja-JP" altLang="en-US" sz="1050" dirty="0">
                          <a:latin typeface="+mn-ea"/>
                          <a:ea typeface="+mn-ea"/>
                        </a:rPr>
                        <a:t>メイン画面に遷移</a:t>
                      </a:r>
                      <a:endParaRPr kumimoji="1" lang="en-US" altLang="ja-JP" sz="1050" dirty="0">
                        <a:latin typeface="+mn-ea"/>
                        <a:ea typeface="+mn-ea"/>
                      </a:endParaRPr>
                    </a:p>
                  </a:txBody>
                  <a:tcPr anchor="ctr"/>
                </a:tc>
                <a:extLst>
                  <a:ext uri="{0D108BD9-81ED-4DB2-BD59-A6C34878D82A}">
                    <a16:rowId xmlns:a16="http://schemas.microsoft.com/office/drawing/2014/main" val="10007"/>
                  </a:ext>
                </a:extLst>
              </a:tr>
              <a:tr h="0">
                <a:tc>
                  <a:txBody>
                    <a:bodyPr/>
                    <a:lstStyle/>
                    <a:p>
                      <a:endParaRPr kumimoji="1" lang="ja-JP" altLang="en-US" sz="1050" dirty="0">
                        <a:latin typeface="+mn-ea"/>
                        <a:ea typeface="+mn-ea"/>
                      </a:endParaRPr>
                    </a:p>
                  </a:txBody>
                  <a:tcPr anchor="ctr"/>
                </a:tc>
                <a:tc vMerge="1">
                  <a:txBody>
                    <a:bodyPr/>
                    <a:lstStyle/>
                    <a:p>
                      <a:endParaRPr kumimoji="1" lang="ja-JP" altLang="en-US" sz="1050" dirty="0">
                        <a:latin typeface="+mn-ea"/>
                        <a:ea typeface="+mn-ea"/>
                      </a:endParaRPr>
                    </a:p>
                  </a:txBody>
                  <a:tcPr anchor="ctr"/>
                </a:tc>
                <a:tc>
                  <a:txBody>
                    <a:bodyPr/>
                    <a:lstStyle/>
                    <a:p>
                      <a:r>
                        <a:rPr kumimoji="1" lang="ja-JP" altLang="en-US" sz="1050" dirty="0">
                          <a:solidFill>
                            <a:srgbClr val="FF0000"/>
                          </a:solidFill>
                          <a:latin typeface="+mn-ea"/>
                          <a:ea typeface="+mn-ea"/>
                        </a:rPr>
                        <a:t>作業モード</a:t>
                      </a:r>
                    </a:p>
                  </a:txBody>
                  <a:tcPr anchor="ctr"/>
                </a:tc>
                <a:tc>
                  <a:txBody>
                    <a:bodyPr/>
                    <a:lstStyle/>
                    <a:p>
                      <a:r>
                        <a:rPr kumimoji="1" lang="ja-JP" altLang="en-US" sz="1050" dirty="0">
                          <a:solidFill>
                            <a:srgbClr val="FF0000"/>
                          </a:solidFill>
                          <a:latin typeface="+mn-ea"/>
                          <a:ea typeface="+mn-ea"/>
                        </a:rPr>
                        <a:t>カメラ画面に遷移</a:t>
                      </a:r>
                      <a:endParaRPr kumimoji="1" lang="en-US" altLang="ja-JP" sz="1050" dirty="0">
                        <a:solidFill>
                          <a:srgbClr val="FF0000"/>
                        </a:solidFill>
                        <a:latin typeface="+mn-ea"/>
                        <a:ea typeface="+mn-ea"/>
                      </a:endParaRPr>
                    </a:p>
                  </a:txBody>
                  <a:tcPr anchor="ctr"/>
                </a:tc>
                <a:extLst>
                  <a:ext uri="{0D108BD9-81ED-4DB2-BD59-A6C34878D82A}">
                    <a16:rowId xmlns:a16="http://schemas.microsoft.com/office/drawing/2014/main" val="3425225330"/>
                  </a:ext>
                </a:extLst>
              </a:tr>
              <a:tr h="162491">
                <a:tc>
                  <a:txBody>
                    <a:bodyPr/>
                    <a:lstStyle/>
                    <a:p>
                      <a:r>
                        <a:rPr kumimoji="1" lang="en-US" altLang="ja-JP" sz="1050" dirty="0">
                          <a:latin typeface="+mn-ea"/>
                          <a:ea typeface="+mn-ea"/>
                        </a:rPr>
                        <a:t>D8</a:t>
                      </a:r>
                      <a:endParaRPr kumimoji="1" lang="ja-JP" altLang="en-US" sz="1050" dirty="0">
                        <a:latin typeface="+mn-ea"/>
                        <a:ea typeface="+mn-ea"/>
                      </a:endParaRPr>
                    </a:p>
                  </a:txBody>
                  <a:tcPr anchor="ctr"/>
                </a:tc>
                <a:tc>
                  <a:txBody>
                    <a:bodyPr/>
                    <a:lstStyle/>
                    <a:p>
                      <a:r>
                        <a:rPr kumimoji="1" lang="ja-JP" altLang="en-US" sz="1050" dirty="0">
                          <a:latin typeface="+mn-ea"/>
                          <a:ea typeface="+mn-ea"/>
                        </a:rPr>
                        <a:t>押して離す</a:t>
                      </a:r>
                    </a:p>
                  </a:txBody>
                  <a:tcPr anchor="ctr"/>
                </a:tc>
                <a:tc>
                  <a:txBody>
                    <a:bodyPr/>
                    <a:lstStyle/>
                    <a:p>
                      <a:r>
                        <a:rPr lang="en-US" altLang="ja-JP" sz="1050" strike="sngStrike" dirty="0">
                          <a:solidFill>
                            <a:srgbClr val="FF0000"/>
                          </a:solidFill>
                          <a:latin typeface="+mn-ea"/>
                          <a:ea typeface="+mn-ea"/>
                        </a:rPr>
                        <a:t>270</a:t>
                      </a:r>
                      <a:r>
                        <a:rPr lang="ja-JP" altLang="en-US" sz="1050" strike="sngStrike" dirty="0">
                          <a:solidFill>
                            <a:srgbClr val="FF0000"/>
                          </a:solidFill>
                          <a:latin typeface="+mn-ea"/>
                          <a:ea typeface="+mn-ea"/>
                        </a:rPr>
                        <a:t>度カメラオプションが</a:t>
                      </a:r>
                      <a:r>
                        <a:rPr lang="en-US" altLang="ja-JP" sz="1050" strike="sngStrike" dirty="0">
                          <a:solidFill>
                            <a:srgbClr val="FF0000"/>
                          </a:solidFill>
                          <a:latin typeface="+mn-ea"/>
                          <a:ea typeface="+mn-ea"/>
                        </a:rPr>
                        <a:t>OFF</a:t>
                      </a:r>
                    </a:p>
                    <a:p>
                      <a:r>
                        <a:rPr lang="en-US" altLang="ja-JP" sz="1050" strike="sngStrike" dirty="0">
                          <a:solidFill>
                            <a:srgbClr val="FF0000"/>
                          </a:solidFill>
                          <a:latin typeface="+mn-ea"/>
                          <a:ea typeface="+mn-ea"/>
                        </a:rPr>
                        <a:t>(CAN_[OPI2] 0Byte 0-1bit </a:t>
                      </a:r>
                      <a:r>
                        <a:rPr lang="ja-JP" altLang="en-US" sz="1050" strike="sngStrike" dirty="0">
                          <a:solidFill>
                            <a:srgbClr val="FF0000"/>
                          </a:solidFill>
                          <a:latin typeface="+mn-ea"/>
                          <a:ea typeface="+mn-ea"/>
                        </a:rPr>
                        <a:t>が</a:t>
                      </a:r>
                      <a:r>
                        <a:rPr lang="en-US" altLang="ja-JP" sz="1050" strike="sngStrike" dirty="0">
                          <a:solidFill>
                            <a:srgbClr val="FF0000"/>
                          </a:solidFill>
                          <a:latin typeface="+mn-ea"/>
                          <a:ea typeface="+mn-ea"/>
                        </a:rPr>
                        <a:t>0 or 3 )</a:t>
                      </a:r>
                      <a:endParaRPr kumimoji="1" lang="ja-JP" altLang="en-US" sz="1050" strike="sngStrike" dirty="0">
                        <a:solidFill>
                          <a:srgbClr val="FF0000"/>
                        </a:solidFill>
                        <a:latin typeface="+mn-ea"/>
                        <a:ea typeface="+mn-ea"/>
                      </a:endParaRPr>
                    </a:p>
                  </a:txBody>
                  <a:tcPr anchor="ctr"/>
                </a:tc>
                <a:tc>
                  <a:txBody>
                    <a:bodyPr/>
                    <a:lstStyle/>
                    <a:p>
                      <a:r>
                        <a:rPr kumimoji="1" lang="ja-JP" altLang="en-US" sz="1050" strike="sngStrike" dirty="0">
                          <a:solidFill>
                            <a:srgbClr val="FF0000"/>
                          </a:solidFill>
                          <a:latin typeface="+mn-ea"/>
                          <a:ea typeface="+mn-ea"/>
                        </a:rPr>
                        <a:t>バックカメラ画面に遷移</a:t>
                      </a:r>
                      <a:r>
                        <a:rPr kumimoji="1" lang="ja-JP" altLang="en-US" sz="1050" strike="noStrike" dirty="0">
                          <a:solidFill>
                            <a:srgbClr val="FF0000"/>
                          </a:solidFill>
                          <a:latin typeface="+mn-ea"/>
                          <a:ea typeface="+mn-ea"/>
                        </a:rPr>
                        <a:t>　カメラ画面に遷移</a:t>
                      </a:r>
                      <a:endParaRPr kumimoji="1" lang="en-US" altLang="ja-JP" sz="1050" strike="sngStrike" dirty="0">
                        <a:solidFill>
                          <a:srgbClr val="FF0000"/>
                        </a:solidFill>
                        <a:latin typeface="+mn-ea"/>
                        <a:ea typeface="+mn-ea"/>
                      </a:endParaRPr>
                    </a:p>
                  </a:txBody>
                  <a:tcPr anchor="ctr"/>
                </a:tc>
                <a:extLst>
                  <a:ext uri="{0D108BD9-81ED-4DB2-BD59-A6C34878D82A}">
                    <a16:rowId xmlns:a16="http://schemas.microsoft.com/office/drawing/2014/main" val="10008"/>
                  </a:ext>
                </a:extLst>
              </a:tr>
              <a:tr h="0">
                <a:tc>
                  <a:txBody>
                    <a:bodyPr/>
                    <a:lstStyle/>
                    <a:p>
                      <a:r>
                        <a:rPr kumimoji="1" lang="en-US" altLang="ja-JP" sz="1050" dirty="0">
                          <a:latin typeface="+mn-ea"/>
                          <a:ea typeface="+mn-ea"/>
                        </a:rPr>
                        <a:t>R1</a:t>
                      </a:r>
                      <a:endParaRPr kumimoji="1" lang="ja-JP" altLang="en-US" sz="1050" dirty="0">
                        <a:latin typeface="+mn-ea"/>
                        <a:ea typeface="+mn-ea"/>
                      </a:endParaRPr>
                    </a:p>
                  </a:txBody>
                  <a:tcPr/>
                </a:tc>
                <a:tc>
                  <a:txBody>
                    <a:bodyPr/>
                    <a:lstStyle/>
                    <a:p>
                      <a:r>
                        <a:rPr kumimoji="1" lang="ja-JP" altLang="en-US" sz="1050" dirty="0">
                          <a:latin typeface="+mn-ea"/>
                          <a:ea typeface="+mn-ea"/>
                        </a:rPr>
                        <a:t>押す</a:t>
                      </a:r>
                    </a:p>
                  </a:txBody>
                  <a:tcPr/>
                </a:tc>
                <a:tc>
                  <a:txBody>
                    <a:bodyPr/>
                    <a:lstStyle/>
                    <a:p>
                      <a:endParaRPr kumimoji="1" lang="ja-JP" altLang="en-US" sz="1050" dirty="0">
                        <a:latin typeface="+mn-ea"/>
                        <a:ea typeface="+mn-ea"/>
                      </a:endParaRPr>
                    </a:p>
                  </a:txBody>
                  <a:tcPr/>
                </a:tc>
                <a:tc>
                  <a:txBody>
                    <a:bodyPr/>
                    <a:lstStyle/>
                    <a:p>
                      <a:r>
                        <a:rPr kumimoji="1" lang="ja-JP" altLang="en-US" sz="1050" dirty="0">
                          <a:latin typeface="+mn-ea"/>
                          <a:ea typeface="+mn-ea"/>
                        </a:rPr>
                        <a:t>カーソルを点灯</a:t>
                      </a:r>
                    </a:p>
                  </a:txBody>
                  <a:tcPr/>
                </a:tc>
                <a:extLst>
                  <a:ext uri="{0D108BD9-81ED-4DB2-BD59-A6C34878D82A}">
                    <a16:rowId xmlns:a16="http://schemas.microsoft.com/office/drawing/2014/main" val="10010"/>
                  </a:ext>
                </a:extLst>
              </a:tr>
              <a:tr h="225681">
                <a:tc>
                  <a:txBody>
                    <a:bodyPr/>
                    <a:lstStyle/>
                    <a:p>
                      <a:endParaRPr kumimoji="1" lang="ja-JP" altLang="en-US" sz="1050" dirty="0">
                        <a:latin typeface="+mn-ea"/>
                        <a:ea typeface="+mn-ea"/>
                      </a:endParaRPr>
                    </a:p>
                  </a:txBody>
                  <a:tcPr/>
                </a:tc>
                <a:tc>
                  <a:txBody>
                    <a:bodyPr/>
                    <a:lstStyle/>
                    <a:p>
                      <a:r>
                        <a:rPr kumimoji="1" lang="ja-JP" altLang="en-US" sz="105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0,1,2,3,4,5,6,7,8,9,10,12,14,15</a:t>
                      </a:r>
                      <a:r>
                        <a:rPr lang="ja-JP" altLang="en-US" sz="1050" dirty="0">
                          <a:latin typeface="+mn-ea"/>
                          <a:ea typeface="+mn-ea"/>
                          <a:cs typeface="メイリオ" panose="020B0604030504040204" pitchFamily="50" charset="-128"/>
                        </a:rPr>
                        <a:t>のいずれか</a:t>
                      </a:r>
                      <a:r>
                        <a:rPr lang="en-US" altLang="ja-JP" sz="1050" dirty="0">
                          <a:latin typeface="+mn-ea"/>
                          <a:ea typeface="+mn-ea"/>
                          <a:cs typeface="メイリオ" panose="020B0604030504040204" pitchFamily="50" charset="-128"/>
                        </a:rPr>
                        <a:t>)</a:t>
                      </a:r>
                    </a:p>
                  </a:txBody>
                  <a:tcPr/>
                </a:tc>
                <a:tc>
                  <a:txBody>
                    <a:bodyPr/>
                    <a:lstStyle/>
                    <a:p>
                      <a:r>
                        <a:rPr kumimoji="1" lang="ja-JP" altLang="en-US" sz="1050" dirty="0">
                          <a:latin typeface="+mn-ea"/>
                          <a:ea typeface="+mn-ea"/>
                        </a:rPr>
                        <a:t>ラジオ画面に遷移</a:t>
                      </a:r>
                    </a:p>
                  </a:txBody>
                  <a:tcPr/>
                </a:tc>
                <a:extLst>
                  <a:ext uri="{0D108BD9-81ED-4DB2-BD59-A6C34878D82A}">
                    <a16:rowId xmlns:a16="http://schemas.microsoft.com/office/drawing/2014/main" val="10011"/>
                  </a:ext>
                </a:extLst>
              </a:tr>
              <a:tr h="162491">
                <a:tc>
                  <a:txBody>
                    <a:bodyPr/>
                    <a:lstStyle/>
                    <a:p>
                      <a:endParaRPr kumimoji="1" lang="ja-JP" altLang="en-US" sz="1050" dirty="0">
                        <a:latin typeface="+mn-ea"/>
                        <a:ea typeface="+mn-ea"/>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離す</a:t>
                      </a:r>
                    </a:p>
                  </a:txBody>
                  <a:tcPr/>
                </a:tc>
                <a:tc>
                  <a:txBody>
                    <a:bodyPr/>
                    <a:lstStyle/>
                    <a:p>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DAB</a:t>
                      </a:r>
                    </a:p>
                    <a:p>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11)</a:t>
                      </a:r>
                      <a:endParaRPr kumimoji="1" lang="ja-JP" altLang="en-US" sz="1050" dirty="0">
                        <a:latin typeface="+mn-ea"/>
                        <a:ea typeface="+mn-ea"/>
                      </a:endParaRPr>
                    </a:p>
                  </a:txBody>
                  <a:tcPr/>
                </a:tc>
                <a:tc>
                  <a:txBody>
                    <a:bodyPr/>
                    <a:lstStyle/>
                    <a:p>
                      <a:r>
                        <a:rPr kumimoji="1" lang="en-US" altLang="ja-JP" sz="1050" dirty="0">
                          <a:latin typeface="+mn-ea"/>
                          <a:ea typeface="+mn-ea"/>
                        </a:rPr>
                        <a:t>DAB</a:t>
                      </a:r>
                      <a:r>
                        <a:rPr kumimoji="1" lang="ja-JP" altLang="en-US" sz="1050" dirty="0">
                          <a:latin typeface="+mn-ea"/>
                          <a:ea typeface="+mn-ea"/>
                        </a:rPr>
                        <a:t>画面に遷移</a:t>
                      </a:r>
                    </a:p>
                  </a:txBody>
                  <a:tcPr/>
                </a:tc>
                <a:extLst>
                  <a:ext uri="{0D108BD9-81ED-4DB2-BD59-A6C34878D82A}">
                    <a16:rowId xmlns:a16="http://schemas.microsoft.com/office/drawing/2014/main" val="10012"/>
                  </a:ext>
                </a:extLst>
              </a:tr>
              <a:tr h="162491">
                <a:tc>
                  <a:txBody>
                    <a:bodyPr/>
                    <a:lstStyle/>
                    <a:p>
                      <a:endParaRPr kumimoji="1" lang="ja-JP" altLang="en-US" sz="1050" dirty="0">
                        <a:latin typeface="+mn-ea"/>
                        <a:ea typeface="+mn-ea"/>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Bluetooth</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13)</a:t>
                      </a:r>
                    </a:p>
                  </a:txBody>
                  <a:tcPr/>
                </a:tc>
                <a:tc>
                  <a:txBody>
                    <a:bodyPr/>
                    <a:lstStyle/>
                    <a:p>
                      <a:r>
                        <a:rPr kumimoji="1" lang="en-US" altLang="ja-JP" sz="1050" dirty="0">
                          <a:latin typeface="+mn-ea"/>
                          <a:ea typeface="+mn-ea"/>
                        </a:rPr>
                        <a:t>Bluetooth</a:t>
                      </a:r>
                      <a:r>
                        <a:rPr kumimoji="1" lang="ja-JP" altLang="en-US" sz="1050" dirty="0">
                          <a:latin typeface="+mn-ea"/>
                          <a:ea typeface="+mn-ea"/>
                        </a:rPr>
                        <a:t>画面に遷移</a:t>
                      </a:r>
                    </a:p>
                  </a:txBody>
                  <a:tcPr/>
                </a:tc>
                <a:extLst>
                  <a:ext uri="{0D108BD9-81ED-4DB2-BD59-A6C34878D82A}">
                    <a16:rowId xmlns:a16="http://schemas.microsoft.com/office/drawing/2014/main" val="10013"/>
                  </a:ext>
                </a:extLst>
              </a:tr>
              <a:tr h="162491">
                <a:tc>
                  <a:txBody>
                    <a:bodyPr/>
                    <a:lstStyle/>
                    <a:p>
                      <a:endParaRPr kumimoji="1" lang="ja-JP" altLang="en-US" sz="1050" dirty="0">
                        <a:latin typeface="+mn-ea"/>
                        <a:ea typeface="+mn-ea"/>
                      </a:endParaRPr>
                    </a:p>
                  </a:txBody>
                  <a:tcPr/>
                </a:tc>
                <a:tc>
                  <a:txBody>
                    <a:bodyPr/>
                    <a:lstStyle/>
                    <a:p>
                      <a:r>
                        <a:rPr kumimoji="1" lang="ja-JP" altLang="en-US" sz="105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ラジオのモードが携帯電話</a:t>
                      </a:r>
                      <a:br>
                        <a:rPr lang="en-US" altLang="ja-JP" sz="1050" dirty="0">
                          <a:latin typeface="+mn-ea"/>
                          <a:ea typeface="+mn-ea"/>
                          <a:cs typeface="メイリオ" panose="020B0604030504040204" pitchFamily="50" charset="-128"/>
                        </a:rPr>
                      </a:br>
                      <a:r>
                        <a:rPr lang="en-US" altLang="ja-JP" sz="1050" dirty="0">
                          <a:latin typeface="+mn-ea"/>
                          <a:ea typeface="+mn-ea"/>
                          <a:cs typeface="メイリオ" panose="020B0604030504040204" pitchFamily="50" charset="-128"/>
                        </a:rPr>
                        <a:t>(CAN_[RI5]</a:t>
                      </a:r>
                      <a:r>
                        <a:rPr lang="en-US" altLang="ja-JP" sz="1050" dirty="0">
                          <a:solidFill>
                            <a:schemeClr val="tx1"/>
                          </a:solidFill>
                          <a:latin typeface="+mn-ea"/>
                          <a:ea typeface="+mn-ea"/>
                          <a:cs typeface="メイリオ" panose="020B0604030504040204" pitchFamily="50" charset="-128"/>
                        </a:rPr>
                        <a:t> 0Byte </a:t>
                      </a:r>
                      <a:r>
                        <a:rPr lang="en-US" altLang="ja-JP" sz="1050" dirty="0">
                          <a:latin typeface="+mn-ea"/>
                          <a:ea typeface="+mn-ea"/>
                          <a:cs typeface="メイリオ" panose="020B0604030504040204" pitchFamily="50" charset="-128"/>
                        </a:rPr>
                        <a:t>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1,2,3</a:t>
                      </a:r>
                      <a:r>
                        <a:rPr lang="ja-JP" altLang="en-US" sz="1050" dirty="0">
                          <a:latin typeface="+mn-ea"/>
                          <a:ea typeface="+mn-ea"/>
                          <a:cs typeface="メイリオ" panose="020B0604030504040204" pitchFamily="50" charset="-128"/>
                        </a:rPr>
                        <a:t>のいずれか</a:t>
                      </a:r>
                      <a:r>
                        <a:rPr lang="en-US" altLang="ja-JP" sz="1050" dirty="0">
                          <a:latin typeface="+mn-ea"/>
                          <a:ea typeface="+mn-ea"/>
                          <a:cs typeface="メイリオ" panose="020B0604030504040204" pitchFamily="50" charset="-128"/>
                        </a:rPr>
                        <a:t>)</a:t>
                      </a:r>
                    </a:p>
                  </a:txBody>
                  <a:tcPr/>
                </a:tc>
                <a:tc>
                  <a:txBody>
                    <a:bodyPr/>
                    <a:lstStyle/>
                    <a:p>
                      <a:r>
                        <a:rPr kumimoji="1" lang="ja-JP" altLang="en-US" sz="1050" dirty="0">
                          <a:latin typeface="+mn-ea"/>
                          <a:ea typeface="+mn-ea"/>
                        </a:rPr>
                        <a:t>電話画面に遷移</a:t>
                      </a:r>
                    </a:p>
                  </a:txBody>
                  <a:tcPr/>
                </a:tc>
                <a:extLst>
                  <a:ext uri="{0D108BD9-81ED-4DB2-BD59-A6C34878D82A}">
                    <a16:rowId xmlns:a16="http://schemas.microsoft.com/office/drawing/2014/main" val="10014"/>
                  </a:ext>
                </a:extLst>
              </a:tr>
              <a:tr h="162491">
                <a:tc>
                  <a:txBody>
                    <a:bodyPr/>
                    <a:lstStyle/>
                    <a:p>
                      <a:r>
                        <a:rPr kumimoji="1" lang="en-US" altLang="ja-JP" sz="1050" dirty="0">
                          <a:solidFill>
                            <a:schemeClr val="tx1"/>
                          </a:solidFill>
                          <a:latin typeface="+mn-ea"/>
                          <a:ea typeface="+mn-ea"/>
                        </a:rPr>
                        <a:t>R10</a:t>
                      </a:r>
                    </a:p>
                  </a:txBody>
                  <a:tcPr/>
                </a:tc>
                <a:tc>
                  <a:txBody>
                    <a:bodyPr/>
                    <a:lstStyle/>
                    <a:p>
                      <a:r>
                        <a:rPr kumimoji="1" lang="ja-JP" altLang="en-US" sz="1050" dirty="0">
                          <a:solidFill>
                            <a:schemeClr val="tx1"/>
                          </a:solidFill>
                          <a:latin typeface="+mn-ea"/>
                          <a:ea typeface="+mn-ea"/>
                        </a:rPr>
                        <a:t>押す</a:t>
                      </a:r>
                    </a:p>
                  </a:txBody>
                  <a:tcPr/>
                </a:tc>
                <a:tc>
                  <a:txBody>
                    <a:bodyPr/>
                    <a:lstStyle/>
                    <a:p>
                      <a:endParaRPr kumimoji="1" lang="ja-JP" altLang="en-US" sz="1050" dirty="0">
                        <a:solidFill>
                          <a:schemeClr val="tx1"/>
                        </a:solidFill>
                        <a:latin typeface="+mn-ea"/>
                        <a:ea typeface="+mn-ea"/>
                      </a:endParaRPr>
                    </a:p>
                  </a:txBody>
                  <a:tcPr/>
                </a:tc>
                <a:tc>
                  <a:txBody>
                    <a:bodyPr/>
                    <a:lstStyle/>
                    <a:p>
                      <a:r>
                        <a:rPr kumimoji="1" lang="en-US" altLang="ja-JP" sz="1050" dirty="0">
                          <a:solidFill>
                            <a:schemeClr val="tx1"/>
                          </a:solidFill>
                          <a:latin typeface="+mn-ea"/>
                          <a:ea typeface="+mn-ea"/>
                        </a:rPr>
                        <a:t>R10</a:t>
                      </a:r>
                      <a:r>
                        <a:rPr kumimoji="1" lang="ja-JP" altLang="en-US" sz="1050" dirty="0">
                          <a:solidFill>
                            <a:schemeClr val="tx1"/>
                          </a:solidFill>
                          <a:latin typeface="+mn-ea"/>
                          <a:ea typeface="+mn-ea"/>
                        </a:rPr>
                        <a:t>にカーソルを点灯</a:t>
                      </a:r>
                    </a:p>
                  </a:txBody>
                  <a:tcPr/>
                </a:tc>
                <a:extLst>
                  <a:ext uri="{0D108BD9-81ED-4DB2-BD59-A6C34878D82A}">
                    <a16:rowId xmlns:a16="http://schemas.microsoft.com/office/drawing/2014/main" val="10015"/>
                  </a:ext>
                </a:extLst>
              </a:tr>
              <a:tr h="162491">
                <a:tc>
                  <a:txBody>
                    <a:bodyPr/>
                    <a:lstStyle/>
                    <a:p>
                      <a:endParaRPr kumimoji="1" lang="ja-JP" altLang="en-US" sz="1050" dirty="0">
                        <a:solidFill>
                          <a:schemeClr val="tx1"/>
                        </a:solidFill>
                        <a:latin typeface="+mn-ea"/>
                        <a:ea typeface="+mn-ea"/>
                      </a:endParaRPr>
                    </a:p>
                  </a:txBody>
                  <a:tcPr/>
                </a:tc>
                <a:tc>
                  <a:txBody>
                    <a:bodyPr/>
                    <a:lstStyle/>
                    <a:p>
                      <a:r>
                        <a:rPr kumimoji="1" lang="ja-JP" altLang="en-US" sz="1050" dirty="0">
                          <a:solidFill>
                            <a:schemeClr val="tx1"/>
                          </a:solidFill>
                          <a:latin typeface="+mn-ea"/>
                          <a:ea typeface="+mn-ea"/>
                        </a:rPr>
                        <a:t>離す</a:t>
                      </a:r>
                    </a:p>
                  </a:txBody>
                  <a:tcPr/>
                </a:tc>
                <a:tc>
                  <a:txBody>
                    <a:bodyPr/>
                    <a:lstStyle/>
                    <a:p>
                      <a:endParaRPr kumimoji="1" lang="ja-JP" altLang="en-US" sz="1050" dirty="0">
                        <a:solidFill>
                          <a:schemeClr val="tx1"/>
                        </a:solidFill>
                        <a:latin typeface="+mn-ea"/>
                        <a:ea typeface="+mn-ea"/>
                      </a:endParaRPr>
                    </a:p>
                  </a:txBody>
                  <a:tcPr/>
                </a:tc>
                <a:tc>
                  <a:txBody>
                    <a:bodyPr/>
                    <a:lstStyle/>
                    <a:p>
                      <a:r>
                        <a:rPr kumimoji="1" lang="ja-JP" altLang="en-US" sz="1050" dirty="0">
                          <a:solidFill>
                            <a:schemeClr val="tx1"/>
                          </a:solidFill>
                          <a:latin typeface="+mn-ea"/>
                          <a:ea typeface="+mn-ea"/>
                        </a:rPr>
                        <a:t>ミュート</a:t>
                      </a:r>
                      <a:r>
                        <a:rPr kumimoji="1" lang="en-US" altLang="ja-JP" sz="1050" dirty="0">
                          <a:solidFill>
                            <a:schemeClr val="tx1"/>
                          </a:solidFill>
                          <a:latin typeface="+mn-ea"/>
                          <a:ea typeface="+mn-ea"/>
                        </a:rPr>
                        <a:t>ON/OFF</a:t>
                      </a:r>
                      <a:r>
                        <a:rPr kumimoji="1" lang="ja-JP" altLang="en-US" sz="1050" dirty="0">
                          <a:solidFill>
                            <a:schemeClr val="tx1"/>
                          </a:solidFill>
                          <a:latin typeface="+mn-ea"/>
                          <a:ea typeface="+mn-ea"/>
                        </a:rPr>
                        <a:t>を切替</a:t>
                      </a:r>
                      <a:endParaRPr kumimoji="1" lang="en-US" altLang="ja-JP" sz="1050" dirty="0">
                        <a:solidFill>
                          <a:schemeClr val="tx1"/>
                        </a:solidFill>
                        <a:latin typeface="+mn-ea"/>
                        <a:ea typeface="+mn-ea"/>
                      </a:endParaRPr>
                    </a:p>
                    <a:p>
                      <a:r>
                        <a:rPr kumimoji="1" lang="en-US" altLang="ja-JP" sz="1050" dirty="0">
                          <a:solidFill>
                            <a:schemeClr val="tx1"/>
                          </a:solidFill>
                          <a:latin typeface="+mn-ea"/>
                          <a:ea typeface="+mn-ea"/>
                        </a:rPr>
                        <a:t>CAN_[CLI2] 4Byte 2bit </a:t>
                      </a:r>
                      <a:r>
                        <a:rPr kumimoji="1" lang="ja-JP" altLang="en-US" sz="1050" dirty="0">
                          <a:solidFill>
                            <a:schemeClr val="tx1"/>
                          </a:solidFill>
                          <a:latin typeface="+mn-ea"/>
                          <a:ea typeface="+mn-ea"/>
                        </a:rPr>
                        <a:t>に</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を送信</a:t>
                      </a:r>
                    </a:p>
                  </a:txBody>
                  <a:tcPr/>
                </a:tc>
                <a:extLst>
                  <a:ext uri="{0D108BD9-81ED-4DB2-BD59-A6C34878D82A}">
                    <a16:rowId xmlns:a16="http://schemas.microsoft.com/office/drawing/2014/main" val="10016"/>
                  </a:ext>
                </a:extLst>
              </a:tr>
              <a:tr h="0">
                <a:tc>
                  <a:txBody>
                    <a:bodyPr/>
                    <a:lstStyle/>
                    <a:p>
                      <a:r>
                        <a:rPr kumimoji="1" lang="en-US" altLang="ja-JP" sz="1050" dirty="0">
                          <a:latin typeface="+mn-ea"/>
                          <a:ea typeface="+mn-ea"/>
                        </a:rPr>
                        <a:t>D13</a:t>
                      </a:r>
                      <a:endParaRPr kumimoji="1" lang="ja-JP" altLang="en-US" sz="1050" dirty="0">
                        <a:latin typeface="+mn-ea"/>
                        <a:ea typeface="+mn-ea"/>
                      </a:endParaRPr>
                    </a:p>
                  </a:txBody>
                  <a:tcPr/>
                </a:tc>
                <a:tc>
                  <a:txBody>
                    <a:bodyPr/>
                    <a:lstStyle/>
                    <a:p>
                      <a:r>
                        <a:rPr kumimoji="1" lang="en-US" altLang="ja-JP" sz="1050" dirty="0">
                          <a:latin typeface="+mn-ea"/>
                          <a:ea typeface="+mn-ea"/>
                        </a:rPr>
                        <a:t>1</a:t>
                      </a:r>
                      <a:r>
                        <a:rPr kumimoji="1" lang="ja-JP" altLang="en-US" sz="1050" dirty="0">
                          <a:latin typeface="+mn-ea"/>
                          <a:ea typeface="+mn-ea"/>
                        </a:rPr>
                        <a:t>秒長押し</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50" dirty="0">
                        <a:latin typeface="+mn-ea"/>
                        <a:ea typeface="+mn-ea"/>
                        <a:cs typeface="メイリオ" panose="020B0604030504040204" pitchFamily="50" charset="-128"/>
                      </a:endParaRPr>
                    </a:p>
                  </a:txBody>
                  <a:tcPr/>
                </a:tc>
                <a:tc>
                  <a:txBody>
                    <a:bodyPr/>
                    <a:lstStyle/>
                    <a:p>
                      <a:r>
                        <a:rPr kumimoji="1" lang="ja-JP" altLang="en-US" sz="1050" dirty="0">
                          <a:latin typeface="+mn-ea"/>
                          <a:ea typeface="+mn-ea"/>
                        </a:rPr>
                        <a:t>日付・時刻設定画面に遷移</a:t>
                      </a:r>
                    </a:p>
                  </a:txBody>
                  <a:tcPr/>
                </a:tc>
                <a:extLst>
                  <a:ext uri="{0D108BD9-81ED-4DB2-BD59-A6C34878D82A}">
                    <a16:rowId xmlns:a16="http://schemas.microsoft.com/office/drawing/2014/main" val="10017"/>
                  </a:ext>
                </a:extLst>
              </a:tr>
              <a:tr h="478444">
                <a:tc>
                  <a:txBody>
                    <a:bodyPr/>
                    <a:lstStyle/>
                    <a:p>
                      <a:r>
                        <a:rPr kumimoji="1" lang="en-US" altLang="ja-JP" sz="1050" dirty="0">
                          <a:latin typeface="+mn-ea"/>
                          <a:ea typeface="+mn-ea"/>
                        </a:rPr>
                        <a:t>D14</a:t>
                      </a:r>
                      <a:endParaRPr kumimoji="1" lang="ja-JP" altLang="en-US" sz="1050" dirty="0">
                        <a:latin typeface="+mn-ea"/>
                        <a:ea typeface="+mn-ea"/>
                      </a:endParaRPr>
                    </a:p>
                  </a:txBody>
                  <a:tcPr/>
                </a:tc>
                <a:tc>
                  <a:txBody>
                    <a:bodyPr/>
                    <a:lstStyle/>
                    <a:p>
                      <a:r>
                        <a:rPr kumimoji="1" lang="ja-JP" altLang="en-US" sz="105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下記ランプのいずれかを表示している</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・エンジンストップ要求ランプ</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a:t>
                      </a:r>
                      <a:r>
                        <a:rPr lang="en-US" altLang="ja-JP" sz="1050" dirty="0">
                          <a:latin typeface="+mn-ea"/>
                          <a:ea typeface="+mn-ea"/>
                          <a:cs typeface="メイリオ" panose="020B0604030504040204" pitchFamily="50" charset="-128"/>
                        </a:rPr>
                        <a:t>ECM</a:t>
                      </a:r>
                      <a:r>
                        <a:rPr lang="ja-JP" altLang="en-US" sz="1050" dirty="0">
                          <a:latin typeface="+mn-ea"/>
                          <a:ea typeface="+mn-ea"/>
                          <a:cs typeface="メイリオ" panose="020B0604030504040204" pitchFamily="50" charset="-128"/>
                        </a:rPr>
                        <a:t>エラーランプ　　　　　　</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・エマージェンシーランプ　　　</a:t>
                      </a:r>
                      <a:endParaRPr lang="en-US" altLang="ja-JP" sz="1050" dirty="0">
                        <a:latin typeface="+mn-ea"/>
                        <a:ea typeface="+mn-ea"/>
                        <a:cs typeface="メイリオ" panose="020B0604030504040204" pitchFamily="50" charset="-128"/>
                      </a:endParaRPr>
                    </a:p>
                  </a:txBody>
                  <a:tcPr/>
                </a:tc>
                <a:tc>
                  <a:txBody>
                    <a:bodyPr/>
                    <a:lstStyle/>
                    <a:p>
                      <a:r>
                        <a:rPr kumimoji="1" lang="ja-JP" altLang="en-US" sz="1050" dirty="0">
                          <a:latin typeface="+mn-ea"/>
                          <a:ea typeface="+mn-ea"/>
                        </a:rPr>
                        <a:t>エラーコード画面に遷移</a:t>
                      </a:r>
                    </a:p>
                  </a:txBody>
                  <a:tcPr/>
                </a:tc>
                <a:extLst>
                  <a:ext uri="{0D108BD9-81ED-4DB2-BD59-A6C34878D82A}">
                    <a16:rowId xmlns:a16="http://schemas.microsoft.com/office/drawing/2014/main" val="10018"/>
                  </a:ext>
                </a:extLst>
              </a:tr>
            </a:tbl>
          </a:graphicData>
        </a:graphic>
      </p:graphicFrame>
      <p:sp>
        <p:nvSpPr>
          <p:cNvPr id="38" name="角丸四角形 37"/>
          <p:cNvSpPr/>
          <p:nvPr/>
        </p:nvSpPr>
        <p:spPr>
          <a:xfrm>
            <a:off x="230589" y="491491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57" name="角丸四角形 56"/>
          <p:cNvSpPr/>
          <p:nvPr/>
        </p:nvSpPr>
        <p:spPr>
          <a:xfrm>
            <a:off x="1135665" y="3750990"/>
            <a:ext cx="1436172" cy="460981"/>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58" name="角丸四角形 57"/>
          <p:cNvSpPr/>
          <p:nvPr/>
        </p:nvSpPr>
        <p:spPr>
          <a:xfrm>
            <a:off x="1144680" y="4556098"/>
            <a:ext cx="1427157" cy="418426"/>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59" name="角丸四角形 58"/>
          <p:cNvSpPr/>
          <p:nvPr/>
        </p:nvSpPr>
        <p:spPr>
          <a:xfrm>
            <a:off x="1144680" y="5304968"/>
            <a:ext cx="1427157" cy="465913"/>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sp>
        <p:nvSpPr>
          <p:cNvPr id="53" name="角丸四角形 52"/>
          <p:cNvSpPr/>
          <p:nvPr/>
        </p:nvSpPr>
        <p:spPr>
          <a:xfrm>
            <a:off x="791757" y="32493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26" name="角丸四角形 25"/>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27" name="角丸四角形 26"/>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0" name="角丸四角形 29"/>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1" name="角丸四角形 30"/>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2" name="角丸四角形 31"/>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3" name="角丸四角形 32"/>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4" name="角丸四角形 33"/>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5" name="角丸四角形 34"/>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36" name="角丸四角形 35"/>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23"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エアコン画面③</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角丸四角形 36"/>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39" name="角丸四角形 38"/>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
        <p:nvSpPr>
          <p:cNvPr id="3" name="テキスト ボックス 2">
            <a:extLst>
              <a:ext uri="{FF2B5EF4-FFF2-40B4-BE49-F238E27FC236}">
                <a16:creationId xmlns:a16="http://schemas.microsoft.com/office/drawing/2014/main" id="{8F322E86-BE67-DCCF-2332-0C48D0E5A75B}"/>
              </a:ext>
            </a:extLst>
          </p:cNvPr>
          <p:cNvSpPr txBox="1"/>
          <p:nvPr/>
        </p:nvSpPr>
        <p:spPr>
          <a:xfrm>
            <a:off x="3632082" y="255083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4" name="テキスト ボックス 3">
            <a:extLst>
              <a:ext uri="{FF2B5EF4-FFF2-40B4-BE49-F238E27FC236}">
                <a16:creationId xmlns:a16="http://schemas.microsoft.com/office/drawing/2014/main" id="{CFF606C7-1FC4-F51E-4816-36FC85E27385}"/>
              </a:ext>
            </a:extLst>
          </p:cNvPr>
          <p:cNvSpPr txBox="1"/>
          <p:nvPr/>
        </p:nvSpPr>
        <p:spPr>
          <a:xfrm>
            <a:off x="3628863" y="229431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7C985F01-ABEC-EC76-83DA-79214020D8DD}"/>
              </a:ext>
            </a:extLst>
          </p:cNvPr>
          <p:cNvSpPr txBox="1"/>
          <p:nvPr/>
        </p:nvSpPr>
        <p:spPr>
          <a:xfrm>
            <a:off x="3628863" y="288216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609282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6A379874-F82B-9744-C641-5BE7D9C69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sp>
        <p:nvSpPr>
          <p:cNvPr id="3" name="テキスト ボックス 2">
            <a:extLst>
              <a:ext uri="{FF2B5EF4-FFF2-40B4-BE49-F238E27FC236}">
                <a16:creationId xmlns:a16="http://schemas.microsoft.com/office/drawing/2014/main" id="{52D46AA7-C941-579F-2FE7-A771E45E59B9}"/>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24" name="表 23"/>
          <p:cNvGraphicFramePr>
            <a:graphicFrameLocks noGrp="1"/>
          </p:cNvGraphicFramePr>
          <p:nvPr>
            <p:extLst>
              <p:ext uri="{D42A27DB-BD31-4B8C-83A1-F6EECF244321}">
                <p14:modId xmlns:p14="http://schemas.microsoft.com/office/powerpoint/2010/main" val="2291613983"/>
              </p:ext>
            </p:extLst>
          </p:nvPr>
        </p:nvGraphicFramePr>
        <p:xfrm>
          <a:off x="4048772" y="609580"/>
          <a:ext cx="8079728" cy="62239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20000"/>
                    </a:ext>
                  </a:extLst>
                </a:gridCol>
                <a:gridCol w="1395730">
                  <a:extLst>
                    <a:ext uri="{9D8B030D-6E8A-4147-A177-3AD203B41FA5}">
                      <a16:colId xmlns:a16="http://schemas.microsoft.com/office/drawing/2014/main" val="20001"/>
                    </a:ext>
                  </a:extLst>
                </a:gridCol>
                <a:gridCol w="2932285">
                  <a:extLst>
                    <a:ext uri="{9D8B030D-6E8A-4147-A177-3AD203B41FA5}">
                      <a16:colId xmlns:a16="http://schemas.microsoft.com/office/drawing/2014/main" val="20002"/>
                    </a:ext>
                  </a:extLst>
                </a:gridCol>
                <a:gridCol w="2838583">
                  <a:extLst>
                    <a:ext uri="{9D8B030D-6E8A-4147-A177-3AD203B41FA5}">
                      <a16:colId xmlns:a16="http://schemas.microsoft.com/office/drawing/2014/main" val="20003"/>
                    </a:ext>
                  </a:extLst>
                </a:gridCol>
              </a:tblGrid>
              <a:tr h="182649">
                <a:tc>
                  <a:txBody>
                    <a:bodyPr/>
                    <a:lstStyle/>
                    <a:p>
                      <a:r>
                        <a:rPr kumimoji="1" lang="ja-JP" altLang="en-US" sz="1050" dirty="0">
                          <a:latin typeface="+mn-ea"/>
                          <a:ea typeface="+mn-ea"/>
                        </a:rPr>
                        <a:t>ボタン</a:t>
                      </a:r>
                    </a:p>
                  </a:txBody>
                  <a:tcPr anchor="ctr"/>
                </a:tc>
                <a:tc>
                  <a:txBody>
                    <a:bodyPr/>
                    <a:lstStyle/>
                    <a:p>
                      <a:r>
                        <a:rPr kumimoji="1" lang="ja-JP" altLang="en-US" sz="1050" dirty="0">
                          <a:latin typeface="+mn-ea"/>
                          <a:ea typeface="+mn-ea"/>
                        </a:rPr>
                        <a:t>操作</a:t>
                      </a:r>
                    </a:p>
                  </a:txBody>
                  <a:tcPr anchor="ctr"/>
                </a:tc>
                <a:tc>
                  <a:txBody>
                    <a:bodyPr/>
                    <a:lstStyle/>
                    <a:p>
                      <a:r>
                        <a:rPr kumimoji="1" lang="ja-JP" altLang="en-US" sz="1050" dirty="0">
                          <a:latin typeface="+mn-ea"/>
                          <a:ea typeface="+mn-ea"/>
                        </a:rPr>
                        <a:t>条件</a:t>
                      </a:r>
                    </a:p>
                  </a:txBody>
                  <a:tcPr anchor="ctr"/>
                </a:tc>
                <a:tc>
                  <a:txBody>
                    <a:bodyPr/>
                    <a:lstStyle/>
                    <a:p>
                      <a:r>
                        <a:rPr kumimoji="1" lang="ja-JP" altLang="en-US" sz="1050" dirty="0">
                          <a:latin typeface="+mn-ea"/>
                          <a:ea typeface="+mn-ea"/>
                        </a:rPr>
                        <a:t>動作</a:t>
                      </a:r>
                    </a:p>
                  </a:txBody>
                  <a:tcPr anchor="ctr"/>
                </a:tc>
                <a:extLst>
                  <a:ext uri="{0D108BD9-81ED-4DB2-BD59-A6C34878D82A}">
                    <a16:rowId xmlns:a16="http://schemas.microsoft.com/office/drawing/2014/main" val="10000"/>
                  </a:ext>
                </a:extLst>
              </a:tr>
              <a:tr h="182649">
                <a:tc>
                  <a:txBody>
                    <a:bodyPr/>
                    <a:lstStyle/>
                    <a:p>
                      <a:r>
                        <a:rPr kumimoji="1" lang="ja-JP" altLang="en-US" sz="1050" dirty="0">
                          <a:latin typeface="+mn-ea"/>
                          <a:ea typeface="+mn-ea"/>
                        </a:rPr>
                        <a:t>ジョグダイアル</a:t>
                      </a:r>
                    </a:p>
                  </a:txBody>
                  <a:tcPr anchor="ctr"/>
                </a:tc>
                <a:tc>
                  <a:txBody>
                    <a:bodyPr/>
                    <a:lstStyle/>
                    <a:p>
                      <a:r>
                        <a:rPr kumimoji="1" lang="ja-JP" altLang="en-US" sz="1050" dirty="0">
                          <a:latin typeface="+mn-ea"/>
                          <a:ea typeface="+mn-ea"/>
                        </a:rPr>
                        <a:t>上下左右に動かす</a:t>
                      </a:r>
                      <a:endParaRPr kumimoji="1" lang="en-US" altLang="ja-JP" sz="1050" dirty="0">
                        <a:latin typeface="+mn-ea"/>
                        <a:ea typeface="+mn-ea"/>
                      </a:endParaRPr>
                    </a:p>
                    <a:p>
                      <a:r>
                        <a:rPr kumimoji="1" lang="ja-JP" altLang="en-US" sz="1050" dirty="0">
                          <a:latin typeface="+mn-ea"/>
                          <a:ea typeface="+mn-ea"/>
                        </a:rPr>
                        <a:t>ダイアルを回す</a:t>
                      </a:r>
                    </a:p>
                  </a:txBody>
                  <a:tcPr anchor="ctr"/>
                </a:tc>
                <a:tc>
                  <a:txBody>
                    <a:bodyPr/>
                    <a:lstStyle/>
                    <a:p>
                      <a:endParaRPr kumimoji="1" lang="ja-JP" altLang="en-US" sz="1050" dirty="0">
                        <a:latin typeface="+mn-ea"/>
                        <a:ea typeface="+mn-ea"/>
                      </a:endParaRPr>
                    </a:p>
                  </a:txBody>
                  <a:tcPr anchor="ctr"/>
                </a:tc>
                <a:tc>
                  <a:txBody>
                    <a:bodyPr/>
                    <a:lstStyle/>
                    <a:p>
                      <a:r>
                        <a:rPr kumimoji="1" lang="ja-JP" altLang="en-US" sz="1050" dirty="0">
                          <a:latin typeface="+mn-ea"/>
                          <a:ea typeface="+mn-ea"/>
                        </a:rPr>
                        <a:t>カーソルを遷移</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カーソル遷移図を参照</a:t>
                      </a:r>
                    </a:p>
                  </a:txBody>
                  <a:tcPr anchor="ctr"/>
                </a:tc>
                <a:extLst>
                  <a:ext uri="{0D108BD9-81ED-4DB2-BD59-A6C34878D82A}">
                    <a16:rowId xmlns:a16="http://schemas.microsoft.com/office/drawing/2014/main" val="10001"/>
                  </a:ext>
                </a:extLst>
              </a:tr>
              <a:tr h="298881">
                <a:tc>
                  <a:txBody>
                    <a:bodyPr/>
                    <a:lstStyle/>
                    <a:p>
                      <a:r>
                        <a:rPr kumimoji="1" lang="ja-JP" altLang="en-US" sz="1050" dirty="0">
                          <a:latin typeface="+mn-ea"/>
                          <a:ea typeface="+mn-ea"/>
                        </a:rPr>
                        <a:t>決定ボタン</a:t>
                      </a:r>
                    </a:p>
                  </a:txBody>
                  <a:tcPr anchor="ctr"/>
                </a:tc>
                <a:tc>
                  <a:txBody>
                    <a:bodyPr/>
                    <a:lstStyle/>
                    <a:p>
                      <a:r>
                        <a:rPr kumimoji="1" lang="ja-JP" altLang="en-US" sz="1050" dirty="0">
                          <a:latin typeface="+mn-ea"/>
                          <a:ea typeface="+mn-ea"/>
                        </a:rPr>
                        <a:t>押して離す</a:t>
                      </a:r>
                    </a:p>
                  </a:txBody>
                  <a:tcPr anchor="ctr"/>
                </a:tc>
                <a:tc>
                  <a:txBody>
                    <a:bodyPr/>
                    <a:lstStyle/>
                    <a:p>
                      <a:r>
                        <a:rPr kumimoji="1" lang="en-US" altLang="ja-JP" sz="1050" dirty="0">
                          <a:latin typeface="+mn-ea"/>
                          <a:ea typeface="+mn-ea"/>
                        </a:rPr>
                        <a:t>D2</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切替の順番はアワメータページを参照</a:t>
                      </a:r>
                    </a:p>
                  </a:txBody>
                  <a:tcPr/>
                </a:tc>
                <a:extLst>
                  <a:ext uri="{0D108BD9-81ED-4DB2-BD59-A6C34878D82A}">
                    <a16:rowId xmlns:a16="http://schemas.microsoft.com/office/drawing/2014/main" val="10002"/>
                  </a:ext>
                </a:extLst>
              </a:tr>
              <a:tr h="182649">
                <a:tc>
                  <a:txBody>
                    <a:bodyPr/>
                    <a:lstStyle/>
                    <a:p>
                      <a:r>
                        <a:rPr kumimoji="1" lang="ja-JP" altLang="en-US" sz="1050">
                          <a:latin typeface="+mn-ea"/>
                          <a:ea typeface="+mn-ea"/>
                        </a:rPr>
                        <a:t>決定ボタン</a:t>
                      </a:r>
                      <a:endParaRPr kumimoji="1" lang="ja-JP" altLang="en-US" sz="1050" dirty="0">
                        <a:latin typeface="+mn-ea"/>
                        <a:ea typeface="+mn-ea"/>
                      </a:endParaRPr>
                    </a:p>
                  </a:txBody>
                  <a:tcPr anchor="ctr"/>
                </a:tc>
                <a:tc>
                  <a:txBody>
                    <a:bodyPr/>
                    <a:lstStyle/>
                    <a:p>
                      <a:r>
                        <a:rPr kumimoji="1" lang="en-US" altLang="ja-JP" sz="1050" dirty="0">
                          <a:latin typeface="+mn-ea"/>
                          <a:ea typeface="+mn-ea"/>
                        </a:rPr>
                        <a:t>3</a:t>
                      </a:r>
                      <a:r>
                        <a:rPr kumimoji="1" lang="ja-JP" altLang="en-US" sz="1050" dirty="0">
                          <a:latin typeface="+mn-ea"/>
                          <a:ea typeface="+mn-ea"/>
                        </a:rPr>
                        <a:t>秒長押し</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D2</a:t>
                      </a:r>
                      <a:r>
                        <a:rPr kumimoji="1" lang="ja-JP" altLang="en-US" sz="1050" dirty="0">
                          <a:latin typeface="+mn-ea"/>
                          <a:ea typeface="+mn-ea"/>
                        </a:rPr>
                        <a:t>にカーソルが点灯</a:t>
                      </a:r>
                    </a:p>
                  </a:txBody>
                  <a:tcPr/>
                </a:tc>
                <a:tc>
                  <a:txBody>
                    <a:bodyPr/>
                    <a:lstStyle/>
                    <a:p>
                      <a:r>
                        <a:rPr kumimoji="1" lang="ja-JP" altLang="en-US" sz="1050" dirty="0">
                          <a:latin typeface="+mn-ea"/>
                          <a:ea typeface="+mn-ea"/>
                        </a:rPr>
                        <a:t>表示中のトリップメータをリセット</a:t>
                      </a:r>
                    </a:p>
                  </a:txBody>
                  <a:tcPr/>
                </a:tc>
                <a:extLst>
                  <a:ext uri="{0D108BD9-81ED-4DB2-BD59-A6C34878D82A}">
                    <a16:rowId xmlns:a16="http://schemas.microsoft.com/office/drawing/2014/main" val="10003"/>
                  </a:ext>
                </a:extLst>
              </a:tr>
              <a:tr h="298881">
                <a:tc>
                  <a:txBody>
                    <a:bodyPr/>
                    <a:lstStyle/>
                    <a:p>
                      <a:r>
                        <a:rPr kumimoji="1" lang="ja-JP" altLang="en-US" sz="1050" dirty="0">
                          <a:latin typeface="+mn-ea"/>
                          <a:ea typeface="+mn-ea"/>
                        </a:rPr>
                        <a:t>決定ボタン</a:t>
                      </a:r>
                    </a:p>
                  </a:txBody>
                  <a:tcPr anchor="ctr"/>
                </a:tc>
                <a:tc>
                  <a:txBody>
                    <a:bodyPr/>
                    <a:lstStyle/>
                    <a:p>
                      <a:r>
                        <a:rPr kumimoji="1" lang="ja-JP" altLang="en-US" sz="1050" dirty="0">
                          <a:latin typeface="+mn-ea"/>
                          <a:ea typeface="+mn-ea"/>
                        </a:rPr>
                        <a:t>押して離す</a:t>
                      </a:r>
                    </a:p>
                  </a:txBody>
                  <a:tcPr anchor="ctr"/>
                </a:tc>
                <a:tc>
                  <a:txBody>
                    <a:bodyPr/>
                    <a:lstStyle/>
                    <a:p>
                      <a:r>
                        <a:rPr kumimoji="1" lang="en-US" altLang="ja-JP" sz="1050" dirty="0">
                          <a:latin typeface="+mn-ea"/>
                          <a:ea typeface="+mn-ea"/>
                        </a:rPr>
                        <a:t>D3</a:t>
                      </a:r>
                      <a:r>
                        <a:rPr kumimoji="1" lang="ja-JP" altLang="en-US" sz="1050" dirty="0">
                          <a:latin typeface="+mn-ea"/>
                          <a:ea typeface="+mn-ea"/>
                        </a:rPr>
                        <a:t>にカーソルが点灯</a:t>
                      </a:r>
                    </a:p>
                  </a:txBody>
                  <a:tcPr anchor="ctr"/>
                </a:tc>
                <a:tc>
                  <a:txBody>
                    <a:bodyPr/>
                    <a:lstStyle/>
                    <a:p>
                      <a:r>
                        <a:rPr kumimoji="1" lang="ja-JP" altLang="en-US" sz="1050" dirty="0">
                          <a:latin typeface="+mn-ea"/>
                          <a:ea typeface="+mn-ea"/>
                        </a:rPr>
                        <a:t>表示を切替</a:t>
                      </a:r>
                      <a:endParaRPr kumimoji="1" lang="en-US" altLang="ja-JP" sz="1050" dirty="0">
                        <a:latin typeface="+mn-ea"/>
                        <a:ea typeface="+mn-ea"/>
                      </a:endParaRPr>
                    </a:p>
                    <a:p>
                      <a:r>
                        <a:rPr kumimoji="1" lang="en-US" altLang="ja-JP" sz="1050" dirty="0">
                          <a:latin typeface="+mn-ea"/>
                          <a:ea typeface="+mn-ea"/>
                        </a:rPr>
                        <a:t>※</a:t>
                      </a:r>
                      <a:r>
                        <a:rPr kumimoji="1" lang="ja-JP" altLang="en-US" sz="1050" dirty="0">
                          <a:latin typeface="+mn-ea"/>
                          <a:ea typeface="+mn-ea"/>
                        </a:rPr>
                        <a:t>切替の順番は切替メータページを参照</a:t>
                      </a:r>
                    </a:p>
                  </a:txBody>
                  <a:tcPr/>
                </a:tc>
                <a:extLst>
                  <a:ext uri="{0D108BD9-81ED-4DB2-BD59-A6C34878D82A}">
                    <a16:rowId xmlns:a16="http://schemas.microsoft.com/office/drawing/2014/main" val="10004"/>
                  </a:ext>
                </a:extLst>
              </a:tr>
              <a:tr h="182649">
                <a:tc>
                  <a:txBody>
                    <a:bodyPr/>
                    <a:lstStyle/>
                    <a:p>
                      <a:r>
                        <a:rPr kumimoji="1" lang="ja-JP" altLang="en-US" sz="1050">
                          <a:latin typeface="+mn-ea"/>
                          <a:ea typeface="+mn-ea"/>
                        </a:rPr>
                        <a:t>決定ボタン</a:t>
                      </a:r>
                      <a:endParaRPr kumimoji="1" lang="ja-JP" altLang="en-US" sz="1050" dirty="0">
                        <a:latin typeface="+mn-ea"/>
                        <a:ea typeface="+mn-ea"/>
                      </a:endParaRPr>
                    </a:p>
                  </a:txBody>
                  <a:tcPr anchor="ctr"/>
                </a:tc>
                <a:tc>
                  <a:txBody>
                    <a:bodyPr/>
                    <a:lstStyle/>
                    <a:p>
                      <a:r>
                        <a:rPr kumimoji="1" lang="ja-JP" altLang="en-US" sz="1050" dirty="0">
                          <a:latin typeface="+mn-ea"/>
                          <a:ea typeface="+mn-ea"/>
                        </a:rPr>
                        <a:t>押して離す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R1</a:t>
                      </a:r>
                      <a:r>
                        <a:rPr lang="ja-JP" altLang="en-US" sz="1050" dirty="0">
                          <a:latin typeface="+mn-ea"/>
                          <a:ea typeface="+mn-ea"/>
                          <a:cs typeface="メイリオ" panose="020B0604030504040204" pitchFamily="50" charset="-128"/>
                        </a:rPr>
                        <a:t>にカーソルが点灯かつ</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AM/FM</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0,1,2,3,4,5,6,7,8,9,10,12,14,15</a:t>
                      </a:r>
                      <a:r>
                        <a:rPr lang="ja-JP" altLang="en-US" sz="1050" dirty="0">
                          <a:latin typeface="+mn-ea"/>
                          <a:ea typeface="+mn-ea"/>
                          <a:cs typeface="メイリオ" panose="020B0604030504040204" pitchFamily="50" charset="-128"/>
                        </a:rPr>
                        <a:t>のいずれか</a:t>
                      </a:r>
                      <a:r>
                        <a:rPr lang="en-US" altLang="ja-JP" sz="1050" dirty="0">
                          <a:latin typeface="+mn-ea"/>
                          <a:ea typeface="+mn-ea"/>
                          <a:cs typeface="メイリオ" panose="020B0604030504040204" pitchFamily="50" charset="-128"/>
                        </a:rPr>
                        <a:t>)</a:t>
                      </a:r>
                    </a:p>
                  </a:txBody>
                  <a:tcPr/>
                </a:tc>
                <a:tc>
                  <a:txBody>
                    <a:bodyPr/>
                    <a:lstStyle/>
                    <a:p>
                      <a:r>
                        <a:rPr kumimoji="1" lang="ja-JP" altLang="en-US" sz="1050" dirty="0">
                          <a:latin typeface="+mn-ea"/>
                          <a:ea typeface="+mn-ea"/>
                        </a:rPr>
                        <a:t>ラジオ画面に遷移</a:t>
                      </a:r>
                      <a:endParaRPr kumimoji="1" lang="en-US" altLang="ja-JP" sz="1050" dirty="0">
                        <a:latin typeface="+mn-ea"/>
                        <a:ea typeface="+mn-ea"/>
                      </a:endParaRPr>
                    </a:p>
                  </a:txBody>
                  <a:tcPr anchor="ctr"/>
                </a:tc>
                <a:extLst>
                  <a:ext uri="{0D108BD9-81ED-4DB2-BD59-A6C34878D82A}">
                    <a16:rowId xmlns:a16="http://schemas.microsoft.com/office/drawing/2014/main" val="10005"/>
                  </a:ext>
                </a:extLst>
              </a:tr>
              <a:tr h="298881">
                <a:tc>
                  <a:txBody>
                    <a:bodyPr/>
                    <a:lstStyle/>
                    <a:p>
                      <a:r>
                        <a:rPr kumimoji="1" lang="ja-JP" altLang="en-US" sz="1050">
                          <a:latin typeface="+mn-ea"/>
                          <a:ea typeface="+mn-ea"/>
                        </a:rPr>
                        <a:t>決定ボタン</a:t>
                      </a:r>
                      <a:endParaRPr kumimoji="1" lang="ja-JP" altLang="en-US" sz="1050" dirty="0">
                        <a:latin typeface="+mn-ea"/>
                        <a:ea typeface="+mn-ea"/>
                      </a:endParaRPr>
                    </a:p>
                  </a:txBody>
                  <a:tcPr anchor="ctr"/>
                </a:tc>
                <a:tc>
                  <a:txBody>
                    <a:bodyPr/>
                    <a:lstStyle/>
                    <a:p>
                      <a:r>
                        <a:rPr kumimoji="1" lang="ja-JP" altLang="en-US" sz="1050" dirty="0">
                          <a:latin typeface="+mn-ea"/>
                          <a:ea typeface="+mn-ea"/>
                        </a:rPr>
                        <a:t>押して離す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R1</a:t>
                      </a:r>
                      <a:r>
                        <a:rPr lang="ja-JP" altLang="en-US" sz="1050" dirty="0">
                          <a:latin typeface="+mn-ea"/>
                          <a:ea typeface="+mn-ea"/>
                          <a:cs typeface="メイリオ" panose="020B0604030504040204" pitchFamily="50" charset="-128"/>
                        </a:rPr>
                        <a:t>にカーソルが点灯かつ</a:t>
                      </a:r>
                      <a:endParaRPr lang="en-US" altLang="ja-JP" sz="1050" dirty="0">
                        <a:latin typeface="+mn-ea"/>
                        <a:ea typeface="+mn-ea"/>
                        <a:cs typeface="メイリオ" panose="020B0604030504040204" pitchFamily="50" charset="-128"/>
                      </a:endParaRPr>
                    </a:p>
                    <a:p>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DAB</a:t>
                      </a:r>
                    </a:p>
                    <a:p>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11)</a:t>
                      </a:r>
                      <a:endParaRPr kumimoji="1" lang="ja-JP" altLang="en-US" sz="1050" dirty="0">
                        <a:latin typeface="+mn-ea"/>
                        <a:ea typeface="+mn-ea"/>
                      </a:endParaRPr>
                    </a:p>
                  </a:txBody>
                  <a:tcPr/>
                </a:tc>
                <a:tc>
                  <a:txBody>
                    <a:bodyPr/>
                    <a:lstStyle/>
                    <a:p>
                      <a:r>
                        <a:rPr kumimoji="1" lang="en-US" altLang="ja-JP" sz="1050" dirty="0">
                          <a:latin typeface="+mn-ea"/>
                          <a:ea typeface="+mn-ea"/>
                        </a:rPr>
                        <a:t>DAB</a:t>
                      </a:r>
                      <a:r>
                        <a:rPr kumimoji="1" lang="ja-JP" altLang="en-US" sz="1050" dirty="0">
                          <a:latin typeface="+mn-ea"/>
                          <a:ea typeface="+mn-ea"/>
                        </a:rPr>
                        <a:t>画面に遷移</a:t>
                      </a:r>
                      <a:endParaRPr kumimoji="1" lang="en-US" altLang="ja-JP" sz="1050" dirty="0">
                        <a:latin typeface="+mn-ea"/>
                        <a:ea typeface="+mn-ea"/>
                      </a:endParaRPr>
                    </a:p>
                  </a:txBody>
                  <a:tcPr anchor="ctr"/>
                </a:tc>
                <a:extLst>
                  <a:ext uri="{0D108BD9-81ED-4DB2-BD59-A6C34878D82A}">
                    <a16:rowId xmlns:a16="http://schemas.microsoft.com/office/drawing/2014/main" val="10006"/>
                  </a:ext>
                </a:extLst>
              </a:tr>
              <a:tr h="182649">
                <a:tc>
                  <a:txBody>
                    <a:bodyPr/>
                    <a:lstStyle/>
                    <a:p>
                      <a:r>
                        <a:rPr kumimoji="1" lang="ja-JP" altLang="en-US" sz="1050">
                          <a:latin typeface="+mn-ea"/>
                          <a:ea typeface="+mn-ea"/>
                        </a:rPr>
                        <a:t>決定ボタン</a:t>
                      </a:r>
                      <a:endParaRPr kumimoji="1" lang="ja-JP" altLang="en-US" sz="1050" dirty="0">
                        <a:latin typeface="+mn-ea"/>
                        <a:ea typeface="+mn-ea"/>
                      </a:endParaRPr>
                    </a:p>
                  </a:txBody>
                  <a:tcPr anchor="ctr"/>
                </a:tc>
                <a:tc>
                  <a:txBody>
                    <a:bodyPr/>
                    <a:lstStyle/>
                    <a:p>
                      <a:r>
                        <a:rPr kumimoji="1" lang="ja-JP" altLang="en-US" sz="1050">
                          <a:latin typeface="+mn-ea"/>
                          <a:ea typeface="+mn-ea"/>
                        </a:rPr>
                        <a:t>押して離す</a:t>
                      </a:r>
                      <a:endParaRPr kumimoji="1" lang="ja-JP" altLang="en-US" sz="1050" dirty="0">
                        <a:latin typeface="+mn-ea"/>
                        <a:ea typeface="+mn-ea"/>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R1</a:t>
                      </a:r>
                      <a:r>
                        <a:rPr lang="ja-JP" altLang="en-US" sz="1050" dirty="0">
                          <a:latin typeface="+mn-ea"/>
                          <a:ea typeface="+mn-ea"/>
                          <a:cs typeface="メイリオ" panose="020B0604030504040204" pitchFamily="50" charset="-128"/>
                        </a:rPr>
                        <a:t>にカーソルが点灯かつ</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a:t>
                      </a:r>
                      <a:r>
                        <a:rPr lang="en-US" altLang="ja-JP" sz="1050" dirty="0">
                          <a:latin typeface="+mn-ea"/>
                          <a:ea typeface="+mn-ea"/>
                          <a:cs typeface="メイリオ" panose="020B0604030504040204" pitchFamily="50" charset="-128"/>
                        </a:rPr>
                        <a:t>Bluetooth</a:t>
                      </a: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(CAN_[RI1] 1Byte 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13)</a:t>
                      </a:r>
                    </a:p>
                  </a:txBody>
                  <a:tcPr/>
                </a:tc>
                <a:tc>
                  <a:txBody>
                    <a:bodyPr/>
                    <a:lstStyle/>
                    <a:p>
                      <a:r>
                        <a:rPr kumimoji="1" lang="en-US" altLang="ja-JP" sz="1050" dirty="0">
                          <a:latin typeface="+mn-ea"/>
                          <a:ea typeface="+mn-ea"/>
                        </a:rPr>
                        <a:t>Bluetooth</a:t>
                      </a:r>
                      <a:r>
                        <a:rPr kumimoji="1" lang="ja-JP" altLang="en-US" sz="1050" dirty="0">
                          <a:latin typeface="+mn-ea"/>
                          <a:ea typeface="+mn-ea"/>
                        </a:rPr>
                        <a:t>画面に遷移</a:t>
                      </a:r>
                    </a:p>
                  </a:txBody>
                  <a:tcPr anchor="ctr"/>
                </a:tc>
                <a:extLst>
                  <a:ext uri="{0D108BD9-81ED-4DB2-BD59-A6C34878D82A}">
                    <a16:rowId xmlns:a16="http://schemas.microsoft.com/office/drawing/2014/main" val="10007"/>
                  </a:ext>
                </a:extLst>
              </a:tr>
              <a:tr h="298881">
                <a:tc>
                  <a:txBody>
                    <a:bodyPr/>
                    <a:lstStyle/>
                    <a:p>
                      <a:r>
                        <a:rPr kumimoji="1" lang="ja-JP" altLang="en-US" sz="1050" dirty="0">
                          <a:latin typeface="+mn-ea"/>
                          <a:ea typeface="+mn-ea"/>
                        </a:rPr>
                        <a:t>決定ボタン</a:t>
                      </a:r>
                    </a:p>
                  </a:txBody>
                  <a:tcPr anchor="ctr"/>
                </a:tc>
                <a:tc>
                  <a:txBody>
                    <a:bodyPr/>
                    <a:lstStyle/>
                    <a:p>
                      <a:r>
                        <a:rPr kumimoji="1" lang="ja-JP" altLang="en-US" sz="1050" dirty="0">
                          <a:latin typeface="+mn-ea"/>
                          <a:ea typeface="+mn-ea"/>
                        </a:rPr>
                        <a:t>押して離す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R1</a:t>
                      </a:r>
                      <a:r>
                        <a:rPr lang="ja-JP" altLang="en-US" sz="1050" dirty="0">
                          <a:latin typeface="+mn-ea"/>
                          <a:ea typeface="+mn-ea"/>
                          <a:cs typeface="メイリオ" panose="020B0604030504040204" pitchFamily="50" charset="-128"/>
                        </a:rPr>
                        <a:t>にカーソルが点灯かつ</a:t>
                      </a:r>
                      <a:endParaRPr lang="en-US" altLang="ja-JP" sz="105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mn-ea"/>
                          <a:ea typeface="+mn-ea"/>
                          <a:cs typeface="メイリオ" panose="020B0604030504040204" pitchFamily="50" charset="-128"/>
                        </a:rPr>
                        <a:t>ラジオのモードが携帯電話</a:t>
                      </a:r>
                      <a:br>
                        <a:rPr lang="en-US" altLang="ja-JP" sz="1050" dirty="0">
                          <a:latin typeface="+mn-ea"/>
                          <a:ea typeface="+mn-ea"/>
                          <a:cs typeface="メイリオ" panose="020B0604030504040204" pitchFamily="50" charset="-128"/>
                        </a:rPr>
                      </a:br>
                      <a:r>
                        <a:rPr lang="en-US" altLang="ja-JP" sz="1050" dirty="0">
                          <a:latin typeface="+mn-ea"/>
                          <a:ea typeface="+mn-ea"/>
                          <a:cs typeface="メイリオ" panose="020B0604030504040204" pitchFamily="50" charset="-128"/>
                        </a:rPr>
                        <a:t>(CAN_[RI5</a:t>
                      </a:r>
                      <a:r>
                        <a:rPr lang="en-US" altLang="ja-JP" sz="1050" dirty="0">
                          <a:solidFill>
                            <a:schemeClr val="tx1"/>
                          </a:solidFill>
                          <a:latin typeface="+mn-ea"/>
                          <a:ea typeface="+mn-ea"/>
                          <a:cs typeface="メイリオ" panose="020B0604030504040204" pitchFamily="50" charset="-128"/>
                        </a:rPr>
                        <a:t>] 0Byte </a:t>
                      </a:r>
                      <a:r>
                        <a:rPr lang="en-US" altLang="ja-JP" sz="1050" dirty="0">
                          <a:latin typeface="+mn-ea"/>
                          <a:ea typeface="+mn-ea"/>
                          <a:cs typeface="メイリオ" panose="020B0604030504040204" pitchFamily="50" charset="-128"/>
                        </a:rPr>
                        <a:t>4-7bit </a:t>
                      </a:r>
                      <a:r>
                        <a:rPr lang="ja-JP" altLang="en-US" sz="1050" dirty="0">
                          <a:latin typeface="+mn-ea"/>
                          <a:ea typeface="+mn-ea"/>
                          <a:cs typeface="メイリオ" panose="020B0604030504040204" pitchFamily="50" charset="-128"/>
                        </a:rPr>
                        <a:t>が</a:t>
                      </a:r>
                      <a:r>
                        <a:rPr lang="en-US" altLang="ja-JP" sz="1050" dirty="0">
                          <a:latin typeface="+mn-ea"/>
                          <a:ea typeface="+mn-ea"/>
                          <a:cs typeface="メイリオ" panose="020B0604030504040204" pitchFamily="50" charset="-128"/>
                        </a:rPr>
                        <a:t>1,2,3</a:t>
                      </a:r>
                      <a:r>
                        <a:rPr lang="ja-JP" altLang="en-US" sz="1050" dirty="0">
                          <a:latin typeface="+mn-ea"/>
                          <a:ea typeface="+mn-ea"/>
                          <a:cs typeface="メイリオ" panose="020B0604030504040204" pitchFamily="50" charset="-128"/>
                        </a:rPr>
                        <a:t>のいずれか</a:t>
                      </a:r>
                      <a:r>
                        <a:rPr lang="en-US" altLang="ja-JP" sz="1050" dirty="0">
                          <a:latin typeface="+mn-ea"/>
                          <a:ea typeface="+mn-ea"/>
                          <a:cs typeface="メイリオ" panose="020B0604030504040204" pitchFamily="50" charset="-128"/>
                        </a:rPr>
                        <a:t>)</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電話画面に遷移</a:t>
                      </a:r>
                    </a:p>
                  </a:txBody>
                  <a:tcPr anchor="ctr"/>
                </a:tc>
                <a:extLst>
                  <a:ext uri="{0D108BD9-81ED-4DB2-BD59-A6C34878D82A}">
                    <a16:rowId xmlns:a16="http://schemas.microsoft.com/office/drawing/2014/main" val="10008"/>
                  </a:ext>
                </a:extLst>
              </a:tr>
              <a:tr h="298881">
                <a:tc>
                  <a:txBody>
                    <a:bodyPr/>
                    <a:lstStyle/>
                    <a:p>
                      <a:r>
                        <a:rPr kumimoji="1" lang="ja-JP" altLang="en-US" sz="1050" dirty="0">
                          <a:solidFill>
                            <a:schemeClr val="tx1"/>
                          </a:solidFill>
                          <a:latin typeface="+mn-ea"/>
                          <a:ea typeface="+mn-ea"/>
                        </a:rPr>
                        <a:t>決定ボタン</a:t>
                      </a:r>
                    </a:p>
                  </a:txBody>
                  <a:tcPr anchor="ctr"/>
                </a:tc>
                <a:tc>
                  <a:txBody>
                    <a:bodyPr/>
                    <a:lstStyle/>
                    <a:p>
                      <a:r>
                        <a:rPr kumimoji="1" lang="ja-JP" altLang="en-US" sz="1050" dirty="0">
                          <a:solidFill>
                            <a:schemeClr val="tx1"/>
                          </a:solidFill>
                          <a:latin typeface="+mn-ea"/>
                          <a:ea typeface="+mn-ea"/>
                        </a:rPr>
                        <a:t>押して離す</a:t>
                      </a: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solidFill>
                            <a:schemeClr val="tx1"/>
                          </a:solidFill>
                          <a:latin typeface="+mn-ea"/>
                          <a:ea typeface="+mn-ea"/>
                          <a:cs typeface="メイリオ" panose="020B0604030504040204" pitchFamily="50" charset="-128"/>
                        </a:rPr>
                        <a:t>R10</a:t>
                      </a:r>
                      <a:r>
                        <a:rPr lang="ja-JP" altLang="en-US" sz="1050" dirty="0">
                          <a:solidFill>
                            <a:schemeClr val="tx1"/>
                          </a:solidFill>
                          <a:latin typeface="+mn-ea"/>
                          <a:ea typeface="+mn-ea"/>
                          <a:cs typeface="メイリオ" panose="020B0604030504040204" pitchFamily="50" charset="-128"/>
                        </a:rPr>
                        <a:t>にカーソルが点灯</a:t>
                      </a:r>
                      <a:endParaRPr lang="en-US" altLang="ja-JP" sz="1050" dirty="0">
                        <a:solidFill>
                          <a:schemeClr val="tx1"/>
                        </a:solidFill>
                        <a:latin typeface="+mn-ea"/>
                        <a:ea typeface="+mn-ea"/>
                        <a:cs typeface="メイリオ" panose="020B0604030504040204" pitchFamily="50" charset="-128"/>
                      </a:endParaRPr>
                    </a:p>
                  </a:txBody>
                  <a:tcPr/>
                </a:tc>
                <a:tc>
                  <a:txBody>
                    <a:bodyPr/>
                    <a:lstStyle/>
                    <a:p>
                      <a:r>
                        <a:rPr kumimoji="1" lang="ja-JP" altLang="en-US" sz="1050" dirty="0">
                          <a:solidFill>
                            <a:schemeClr val="tx1"/>
                          </a:solidFill>
                          <a:latin typeface="+mn-ea"/>
                          <a:ea typeface="+mn-ea"/>
                        </a:rPr>
                        <a:t>ミュート</a:t>
                      </a:r>
                      <a:r>
                        <a:rPr kumimoji="1" lang="en-US" altLang="ja-JP" sz="1050" dirty="0">
                          <a:solidFill>
                            <a:schemeClr val="tx1"/>
                          </a:solidFill>
                          <a:latin typeface="+mn-ea"/>
                          <a:ea typeface="+mn-ea"/>
                        </a:rPr>
                        <a:t>ON/OFF</a:t>
                      </a:r>
                      <a:r>
                        <a:rPr kumimoji="1" lang="ja-JP" altLang="en-US" sz="1050" dirty="0">
                          <a:solidFill>
                            <a:schemeClr val="tx1"/>
                          </a:solidFill>
                          <a:latin typeface="+mn-ea"/>
                          <a:ea typeface="+mn-ea"/>
                        </a:rPr>
                        <a:t>を切替</a:t>
                      </a:r>
                      <a:endParaRPr kumimoji="1" lang="en-US" altLang="ja-JP" sz="1050" dirty="0">
                        <a:solidFill>
                          <a:schemeClr val="tx1"/>
                        </a:solidFill>
                        <a:latin typeface="+mn-ea"/>
                        <a:ea typeface="+mn-ea"/>
                      </a:endParaRPr>
                    </a:p>
                    <a:p>
                      <a:r>
                        <a:rPr kumimoji="1" lang="en-US" altLang="ja-JP" sz="1050" dirty="0">
                          <a:solidFill>
                            <a:schemeClr val="tx1"/>
                          </a:solidFill>
                          <a:latin typeface="+mn-ea"/>
                          <a:ea typeface="+mn-ea"/>
                        </a:rPr>
                        <a:t>CAN_[CLI2] 4Byte 2bit </a:t>
                      </a:r>
                      <a:r>
                        <a:rPr kumimoji="1" lang="ja-JP" altLang="en-US" sz="1050" dirty="0">
                          <a:solidFill>
                            <a:schemeClr val="tx1"/>
                          </a:solidFill>
                          <a:latin typeface="+mn-ea"/>
                          <a:ea typeface="+mn-ea"/>
                        </a:rPr>
                        <a:t>に</a:t>
                      </a:r>
                      <a:r>
                        <a:rPr kumimoji="1" lang="en-US" altLang="ja-JP" sz="1050" dirty="0">
                          <a:solidFill>
                            <a:schemeClr val="tx1"/>
                          </a:solidFill>
                          <a:latin typeface="+mn-ea"/>
                          <a:ea typeface="+mn-ea"/>
                        </a:rPr>
                        <a:t>1</a:t>
                      </a:r>
                      <a:r>
                        <a:rPr kumimoji="1" lang="ja-JP" altLang="en-US" sz="1050" dirty="0">
                          <a:solidFill>
                            <a:schemeClr val="tx1"/>
                          </a:solidFill>
                          <a:latin typeface="+mn-ea"/>
                          <a:ea typeface="+mn-ea"/>
                        </a:rPr>
                        <a:t>を送信</a:t>
                      </a:r>
                    </a:p>
                  </a:txBody>
                  <a:tcPr anchor="ctr"/>
                </a:tc>
                <a:extLst>
                  <a:ext uri="{0D108BD9-81ED-4DB2-BD59-A6C34878D82A}">
                    <a16:rowId xmlns:a16="http://schemas.microsoft.com/office/drawing/2014/main" val="10009"/>
                  </a:ext>
                </a:extLst>
              </a:tr>
              <a:tr h="298881">
                <a:tc>
                  <a:txBody>
                    <a:bodyPr/>
                    <a:lstStyle/>
                    <a:p>
                      <a:r>
                        <a:rPr kumimoji="1" lang="ja-JP" altLang="en-US" sz="1100" dirty="0">
                          <a:latin typeface="+mn-ea"/>
                          <a:ea typeface="+mn-ea"/>
                        </a:rPr>
                        <a:t>決定ボタン</a:t>
                      </a:r>
                      <a:endParaRPr kumimoji="1" lang="en-US" altLang="ja-JP" sz="1100" dirty="0">
                        <a:latin typeface="+mn-ea"/>
                        <a:ea typeface="+mn-ea"/>
                      </a:endParaRPr>
                    </a:p>
                  </a:txBody>
                  <a:tcPr marL="72000" marR="72000" marT="36000" marB="36000" anchor="ctr"/>
                </a:tc>
                <a:tc>
                  <a:txBody>
                    <a:bodyPr/>
                    <a:lstStyle/>
                    <a:p>
                      <a:r>
                        <a:rPr kumimoji="1" lang="ja-JP" altLang="en-US" sz="1050">
                          <a:latin typeface="+mn-ea"/>
                          <a:ea typeface="+mn-ea"/>
                        </a:rPr>
                        <a:t>押して離す</a:t>
                      </a:r>
                      <a:endParaRPr kumimoji="1" lang="ja-JP" altLang="en-US" sz="1050" dirty="0">
                        <a:latin typeface="+mn-ea"/>
                        <a:ea typeface="+mn-ea"/>
                      </a:endParaRPr>
                    </a:p>
                  </a:txBody>
                  <a:tcPr marL="72000" marR="72000" marT="36000" marB="36000" anchor="ctr"/>
                </a:tc>
                <a:tc>
                  <a:txBody>
                    <a:bodyPr/>
                    <a:lstStyle/>
                    <a:p>
                      <a:r>
                        <a:rPr kumimoji="1" lang="en-US" altLang="ja-JP" sz="1100" dirty="0">
                          <a:latin typeface="+mn-ea"/>
                          <a:ea typeface="+mn-ea"/>
                        </a:rPr>
                        <a:t>A8</a:t>
                      </a:r>
                      <a:r>
                        <a:rPr kumimoji="1" lang="ja-JP" altLang="en-US" sz="1100" dirty="0">
                          <a:latin typeface="+mn-ea"/>
                          <a:ea typeface="+mn-ea"/>
                        </a:rPr>
                        <a:t>にカーソルが点灯</a:t>
                      </a:r>
                    </a:p>
                  </a:txBody>
                  <a:tcPr marL="72000" marR="72000" marT="36000" marB="36000" anchor="ctr"/>
                </a:tc>
                <a:tc>
                  <a:txBody>
                    <a:bodyPr/>
                    <a:lstStyle/>
                    <a:p>
                      <a:r>
                        <a:rPr kumimoji="1" lang="ja-JP" altLang="en-US" sz="1100" dirty="0">
                          <a:latin typeface="+mn-ea"/>
                          <a:ea typeface="+mn-ea"/>
                        </a:rPr>
                        <a:t>内気</a:t>
                      </a:r>
                      <a:r>
                        <a:rPr kumimoji="1" lang="en-US" altLang="ja-JP" sz="1100" dirty="0">
                          <a:latin typeface="+mn-ea"/>
                          <a:ea typeface="+mn-ea"/>
                        </a:rPr>
                        <a:t>/</a:t>
                      </a:r>
                      <a:r>
                        <a:rPr kumimoji="1" lang="ja-JP" altLang="en-US" sz="1100" dirty="0">
                          <a:latin typeface="+mn-ea"/>
                          <a:ea typeface="+mn-ea"/>
                        </a:rPr>
                        <a:t>外気を切替</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 2Byte 6bit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nchor="ctr"/>
                </a:tc>
                <a:extLst>
                  <a:ext uri="{0D108BD9-81ED-4DB2-BD59-A6C34878D82A}">
                    <a16:rowId xmlns:a16="http://schemas.microsoft.com/office/drawing/2014/main" val="10010"/>
                  </a:ext>
                </a:extLst>
              </a:tr>
              <a:tr h="298881">
                <a:tc>
                  <a:txBody>
                    <a:bodyPr/>
                    <a:lstStyle/>
                    <a:p>
                      <a:r>
                        <a:rPr kumimoji="1" lang="ja-JP" altLang="en-US" sz="1050">
                          <a:latin typeface="+mn-ea"/>
                          <a:ea typeface="+mn-ea"/>
                        </a:rPr>
                        <a:t>決定ボタン</a:t>
                      </a:r>
                      <a:endParaRPr kumimoji="1" lang="ja-JP" altLang="en-US" sz="1050" dirty="0">
                        <a:latin typeface="+mn-ea"/>
                        <a:ea typeface="+mn-ea"/>
                      </a:endParaRPr>
                    </a:p>
                  </a:txBody>
                  <a:tcPr marL="72000" marR="72000" marT="36000" marB="36000" anchor="ctr"/>
                </a:tc>
                <a:tc>
                  <a:txBody>
                    <a:bodyPr/>
                    <a:lstStyle/>
                    <a:p>
                      <a:r>
                        <a:rPr kumimoji="1" lang="ja-JP" altLang="en-US" sz="1050">
                          <a:latin typeface="+mn-ea"/>
                          <a:ea typeface="+mn-ea"/>
                        </a:rPr>
                        <a:t>押して離す</a:t>
                      </a:r>
                      <a:endParaRPr kumimoji="1" lang="ja-JP" altLang="en-US" sz="1050" dirty="0">
                        <a:latin typeface="+mn-ea"/>
                        <a:ea typeface="+mn-ea"/>
                      </a:endParaRPr>
                    </a:p>
                  </a:txBody>
                  <a:tcPr marL="72000" marR="72000" marT="36000" marB="36000" anchor="ctr"/>
                </a:tc>
                <a:tc>
                  <a:txBody>
                    <a:bodyPr/>
                    <a:lstStyle/>
                    <a:p>
                      <a:r>
                        <a:rPr kumimoji="1" lang="en-US" altLang="ja-JP" sz="1100" dirty="0">
                          <a:latin typeface="+mn-ea"/>
                          <a:ea typeface="+mn-ea"/>
                        </a:rPr>
                        <a:t>A9</a:t>
                      </a:r>
                      <a:r>
                        <a:rPr kumimoji="1" lang="ja-JP" altLang="en-US" sz="1100" dirty="0">
                          <a:latin typeface="+mn-ea"/>
                          <a:ea typeface="+mn-ea"/>
                        </a:rPr>
                        <a:t>にカーソルが点灯</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冷房の</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a:t>
                      </a:r>
                      <a:r>
                        <a:rPr kumimoji="1" lang="en-US" altLang="ja-JP" sz="1100" baseline="0" dirty="0">
                          <a:latin typeface="+mn-ea"/>
                          <a:ea typeface="+mn-ea"/>
                        </a:rPr>
                        <a:t> 2Byte 7bit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ja-JP" altLang="en-US" sz="1100" dirty="0">
                        <a:latin typeface="+mn-ea"/>
                        <a:ea typeface="+mn-ea"/>
                      </a:endParaRPr>
                    </a:p>
                  </a:txBody>
                  <a:tcPr marL="72000" marR="72000" marT="36000" marB="36000" anchor="ctr"/>
                </a:tc>
                <a:extLst>
                  <a:ext uri="{0D108BD9-81ED-4DB2-BD59-A6C34878D82A}">
                    <a16:rowId xmlns:a16="http://schemas.microsoft.com/office/drawing/2014/main" val="10011"/>
                  </a:ext>
                </a:extLst>
              </a:tr>
              <a:tr h="298881">
                <a:tc>
                  <a:txBody>
                    <a:bodyPr/>
                    <a:lstStyle/>
                    <a:p>
                      <a:r>
                        <a:rPr kumimoji="1" lang="ja-JP" altLang="en-US" sz="1050">
                          <a:latin typeface="+mn-ea"/>
                          <a:ea typeface="+mn-ea"/>
                        </a:rPr>
                        <a:t>決定ボタン</a:t>
                      </a:r>
                      <a:endParaRPr kumimoji="1" lang="ja-JP" altLang="en-US" sz="1050" dirty="0">
                        <a:latin typeface="+mn-ea"/>
                        <a:ea typeface="+mn-ea"/>
                      </a:endParaRPr>
                    </a:p>
                  </a:txBody>
                  <a:tcPr marL="72000" marR="72000" marT="36000" marB="36000" anchor="ctr"/>
                </a:tc>
                <a:tc>
                  <a:txBody>
                    <a:bodyPr/>
                    <a:lstStyle/>
                    <a:p>
                      <a:r>
                        <a:rPr kumimoji="1" lang="ja-JP" altLang="en-US" sz="1050">
                          <a:latin typeface="+mn-ea"/>
                          <a:ea typeface="+mn-ea"/>
                        </a:rPr>
                        <a:t>押して離す</a:t>
                      </a:r>
                      <a:endParaRPr kumimoji="1" lang="ja-JP" altLang="en-US" sz="1050" dirty="0">
                        <a:latin typeface="+mn-ea"/>
                        <a:ea typeface="+mn-ea"/>
                      </a:endParaRPr>
                    </a:p>
                  </a:txBody>
                  <a:tcPr marL="72000" marR="72000" marT="36000" marB="36000" anchor="ctr"/>
                </a:tc>
                <a:tc>
                  <a:txBody>
                    <a:bodyPr/>
                    <a:lstStyle/>
                    <a:p>
                      <a:r>
                        <a:rPr kumimoji="1" lang="en-US" altLang="ja-JP" sz="1100" dirty="0">
                          <a:latin typeface="+mn-ea"/>
                          <a:ea typeface="+mn-ea"/>
                        </a:rPr>
                        <a:t>A10</a:t>
                      </a:r>
                      <a:r>
                        <a:rPr kumimoji="1" lang="ja-JP" altLang="en-US" sz="1100" dirty="0">
                          <a:latin typeface="+mn-ea"/>
                          <a:ea typeface="+mn-ea"/>
                        </a:rPr>
                        <a:t>にカーソルが点灯</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a:t>
                      </a:r>
                      <a:r>
                        <a:rPr kumimoji="1" lang="en-US" altLang="ja-JP" sz="1100" dirty="0">
                          <a:latin typeface="+mn-ea"/>
                          <a:ea typeface="+mn-ea"/>
                        </a:rPr>
                        <a:t>AUTO</a:t>
                      </a:r>
                      <a:r>
                        <a:rPr kumimoji="1" lang="ja-JP" altLang="en-US" sz="1100" dirty="0">
                          <a:latin typeface="+mn-ea"/>
                          <a:ea typeface="+mn-ea"/>
                        </a:rPr>
                        <a:t>モードに切替</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a:t>
                      </a:r>
                      <a:r>
                        <a:rPr kumimoji="1" lang="ja-JP" altLang="en-US" sz="1100" baseline="0" dirty="0">
                          <a:latin typeface="+mn-ea"/>
                          <a:ea typeface="+mn-ea"/>
                        </a:rPr>
                        <a:t> </a:t>
                      </a:r>
                      <a:r>
                        <a:rPr kumimoji="1" lang="en-US" altLang="ja-JP" sz="1100" baseline="0" dirty="0">
                          <a:latin typeface="+mn-ea"/>
                          <a:ea typeface="+mn-ea"/>
                        </a:rPr>
                        <a:t>3Byte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en-US" altLang="ja-JP" sz="1100" baseline="0" dirty="0">
                        <a:latin typeface="+mn-ea"/>
                        <a:ea typeface="+mn-ea"/>
                      </a:endParaRPr>
                    </a:p>
                  </a:txBody>
                  <a:tcPr marL="72000" marR="72000" marT="36000" marB="36000" anchor="ctr"/>
                </a:tc>
                <a:extLst>
                  <a:ext uri="{0D108BD9-81ED-4DB2-BD59-A6C34878D82A}">
                    <a16:rowId xmlns:a16="http://schemas.microsoft.com/office/drawing/2014/main" val="10012"/>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r>
                        <a:rPr kumimoji="1" lang="en-US" altLang="ja-JP" sz="1100" dirty="0">
                          <a:latin typeface="+mn-ea"/>
                          <a:ea typeface="+mn-ea"/>
                        </a:rPr>
                        <a:t>A11</a:t>
                      </a:r>
                      <a:r>
                        <a:rPr kumimoji="1" lang="ja-JP" altLang="en-US" sz="1100" dirty="0">
                          <a:latin typeface="+mn-ea"/>
                          <a:ea typeface="+mn-ea"/>
                        </a:rPr>
                        <a:t>にカーソルが点灯</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エアコンを</a:t>
                      </a:r>
                      <a:r>
                        <a:rPr kumimoji="1" lang="en-US" altLang="ja-JP" sz="1100" dirty="0">
                          <a:latin typeface="+mn-ea"/>
                          <a:ea typeface="+mn-ea"/>
                        </a:rPr>
                        <a:t>OFF</a:t>
                      </a:r>
                      <a:r>
                        <a:rPr kumimoji="1" lang="ja-JP" altLang="en-US" sz="1100" dirty="0">
                          <a:latin typeface="+mn-ea"/>
                          <a:ea typeface="+mn-ea"/>
                        </a:rPr>
                        <a:t>にする</a:t>
                      </a:r>
                      <a:endParaRPr kumimoji="1" lang="en-US" altLang="ja-JP" sz="110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CAN_[CLI2] 3Byte 1bit</a:t>
                      </a:r>
                      <a:r>
                        <a:rPr kumimoji="1" lang="en-US" altLang="ja-JP" sz="1100" baseline="0" dirty="0">
                          <a:latin typeface="+mn-ea"/>
                          <a:ea typeface="+mn-ea"/>
                        </a:rPr>
                        <a: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を送信する</a:t>
                      </a:r>
                      <a:endParaRPr kumimoji="1" lang="ja-JP" altLang="en-US" sz="1100" dirty="0">
                        <a:latin typeface="+mn-ea"/>
                        <a:ea typeface="+mn-ea"/>
                      </a:endParaRPr>
                    </a:p>
                  </a:txBody>
                  <a:tcPr marL="72000" marR="72000" marT="36000" marB="36000" anchor="ctr"/>
                </a:tc>
                <a:extLst>
                  <a:ext uri="{0D108BD9-81ED-4DB2-BD59-A6C34878D82A}">
                    <a16:rowId xmlns:a16="http://schemas.microsoft.com/office/drawing/2014/main" val="10013"/>
                  </a:ext>
                </a:extLst>
              </a:tr>
            </a:tbl>
          </a:graphicData>
        </a:graphic>
      </p:graphicFrame>
      <p:sp>
        <p:nvSpPr>
          <p:cNvPr id="5" name="正方形/長方形 4"/>
          <p:cNvSpPr/>
          <p:nvPr/>
        </p:nvSpPr>
        <p:spPr>
          <a:xfrm>
            <a:off x="4048772" y="332581"/>
            <a:ext cx="1723549" cy="276999"/>
          </a:xfrm>
          <a:prstGeom prst="rect">
            <a:avLst/>
          </a:prstGeom>
        </p:spPr>
        <p:txBody>
          <a:bodyPr wrap="none">
            <a:spAutoFit/>
          </a:body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エアコン画面④</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角丸四角形 25"/>
          <p:cNvSpPr/>
          <p:nvPr/>
        </p:nvSpPr>
        <p:spPr>
          <a:xfrm>
            <a:off x="230589" y="491491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28" name="角丸四角形 27"/>
          <p:cNvSpPr/>
          <p:nvPr/>
        </p:nvSpPr>
        <p:spPr>
          <a:xfrm>
            <a:off x="1135665" y="3750990"/>
            <a:ext cx="1436172" cy="460981"/>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31" name="角丸四角形 30"/>
          <p:cNvSpPr/>
          <p:nvPr/>
        </p:nvSpPr>
        <p:spPr>
          <a:xfrm>
            <a:off x="1144680" y="4556098"/>
            <a:ext cx="1427157" cy="418426"/>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32" name="角丸四角形 31"/>
          <p:cNvSpPr/>
          <p:nvPr/>
        </p:nvSpPr>
        <p:spPr>
          <a:xfrm>
            <a:off x="1144680" y="5304968"/>
            <a:ext cx="1427157" cy="465913"/>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sp>
        <p:nvSpPr>
          <p:cNvPr id="33" name="角丸四角形 32"/>
          <p:cNvSpPr/>
          <p:nvPr/>
        </p:nvSpPr>
        <p:spPr>
          <a:xfrm>
            <a:off x="791757" y="32493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4" name="角丸四角形 33"/>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5" name="角丸四角形 34"/>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36" name="角丸四角形 35"/>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7" name="角丸四角形 36"/>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8" name="角丸四角形 37"/>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5" name="角丸四角形 44"/>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6" name="角丸四角形 45"/>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47" name="角丸四角形 46"/>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48" name="角丸四角形 47"/>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58" name="角丸四角形 57"/>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59" name="角丸四角形 58"/>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Tree>
    <p:extLst>
      <p:ext uri="{BB962C8B-B14F-4D97-AF65-F5344CB8AC3E}">
        <p14:creationId xmlns:p14="http://schemas.microsoft.com/office/powerpoint/2010/main" val="433970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097F6708-F009-AD58-A09C-759848EA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sp>
        <p:nvSpPr>
          <p:cNvPr id="3" name="テキスト ボックス 2">
            <a:extLst>
              <a:ext uri="{FF2B5EF4-FFF2-40B4-BE49-F238E27FC236}">
                <a16:creationId xmlns:a16="http://schemas.microsoft.com/office/drawing/2014/main" id="{C9FE6A09-0C41-F4C0-4BEA-2ECE1285BFD7}"/>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3" name="表 32"/>
          <p:cNvGraphicFramePr>
            <a:graphicFrameLocks noGrp="1"/>
          </p:cNvGraphicFramePr>
          <p:nvPr>
            <p:extLst>
              <p:ext uri="{D42A27DB-BD31-4B8C-83A1-F6EECF244321}">
                <p14:modId xmlns:p14="http://schemas.microsoft.com/office/powerpoint/2010/main" val="1988420059"/>
              </p:ext>
            </p:extLst>
          </p:nvPr>
        </p:nvGraphicFramePr>
        <p:xfrm>
          <a:off x="4531585" y="291697"/>
          <a:ext cx="7508015" cy="5859441"/>
        </p:xfrm>
        <a:graphic>
          <a:graphicData uri="http://schemas.openxmlformats.org/drawingml/2006/table">
            <a:tbl>
              <a:tblPr firstRow="1" bandRow="1">
                <a:tableStyleId>{5C22544A-7EE6-4342-B048-85BDC9FD1C3A}</a:tableStyleId>
              </a:tblPr>
              <a:tblGrid>
                <a:gridCol w="907588">
                  <a:extLst>
                    <a:ext uri="{9D8B030D-6E8A-4147-A177-3AD203B41FA5}">
                      <a16:colId xmlns:a16="http://schemas.microsoft.com/office/drawing/2014/main" val="20000"/>
                    </a:ext>
                  </a:extLst>
                </a:gridCol>
                <a:gridCol w="1356850">
                  <a:extLst>
                    <a:ext uri="{9D8B030D-6E8A-4147-A177-3AD203B41FA5}">
                      <a16:colId xmlns:a16="http://schemas.microsoft.com/office/drawing/2014/main" val="20001"/>
                    </a:ext>
                  </a:extLst>
                </a:gridCol>
                <a:gridCol w="1402888">
                  <a:extLst>
                    <a:ext uri="{9D8B030D-6E8A-4147-A177-3AD203B41FA5}">
                      <a16:colId xmlns:a16="http://schemas.microsoft.com/office/drawing/2014/main" val="20002"/>
                    </a:ext>
                  </a:extLst>
                </a:gridCol>
                <a:gridCol w="3840689">
                  <a:extLst>
                    <a:ext uri="{9D8B030D-6E8A-4147-A177-3AD203B41FA5}">
                      <a16:colId xmlns:a16="http://schemas.microsoft.com/office/drawing/2014/main" val="20003"/>
                    </a:ext>
                  </a:extLst>
                </a:gridCol>
              </a:tblGrid>
              <a:tr h="0">
                <a:tc>
                  <a:txBody>
                    <a:bodyPr/>
                    <a:lstStyle/>
                    <a:p>
                      <a:r>
                        <a:rPr kumimoji="1" lang="ja-JP" altLang="en-US" sz="1050" dirty="0">
                          <a:latin typeface="Arial" panose="020B0604020202020204" pitchFamily="34" charset="0"/>
                          <a:ea typeface="+mn-ea"/>
                          <a:cs typeface="Arial" panose="020B0604020202020204" pitchFamily="34" charset="0"/>
                        </a:rPr>
                        <a:t>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操作</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条件</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動作</a:t>
                      </a:r>
                    </a:p>
                  </a:txBody>
                  <a:tcPr marL="72000" marR="72000" marT="36000" marB="36000" anchor="ctr"/>
                </a:tc>
                <a:extLst>
                  <a:ext uri="{0D108BD9-81ED-4DB2-BD59-A6C34878D82A}">
                    <a16:rowId xmlns:a16="http://schemas.microsoft.com/office/drawing/2014/main" val="10000"/>
                  </a:ext>
                </a:extLst>
              </a:tr>
              <a:tr h="182649">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カーソルを点滅</a:t>
                      </a:r>
                      <a:endParaRPr kumimoji="1" lang="en-US" altLang="ja-JP" sz="1050" dirty="0">
                        <a:latin typeface="Arial" panose="020B0604020202020204" pitchFamily="34" charset="0"/>
                        <a:ea typeface="+mn-ea"/>
                        <a:cs typeface="Arial" panose="020B0604020202020204" pitchFamily="34" charset="0"/>
                      </a:endParaRPr>
                    </a:p>
                    <a:p>
                      <a:r>
                        <a:rPr kumimoji="1" lang="ja-JP" altLang="en-US" sz="1050" dirty="0">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01"/>
                  </a:ext>
                </a:extLst>
              </a:tr>
              <a:tr h="182649">
                <a:tc>
                  <a:txBody>
                    <a:bodyPr/>
                    <a:lstStyle/>
                    <a:p>
                      <a:r>
                        <a:rPr kumimoji="1" lang="ja-JP" altLang="en-US" sz="1050" dirty="0">
                          <a:latin typeface="Arial" panose="020B0604020202020204" pitchFamily="34" charset="0"/>
                          <a:ea typeface="+mn-ea"/>
                          <a:cs typeface="Arial" panose="020B0604020202020204" pitchFamily="34" charset="0"/>
                        </a:rPr>
                        <a:t>ジョグダイアル</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下または左に操作</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風向きを逆順に切替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CAN_[CLI2] 2Byte 0bit </a:t>
                      </a:r>
                      <a:r>
                        <a:rPr kumimoji="1" lang="ja-JP" altLang="en-US" sz="1050" dirty="0">
                          <a:latin typeface="Arial" panose="020B0604020202020204" pitchFamily="34" charset="0"/>
                          <a:ea typeface="+mn-ea"/>
                          <a:cs typeface="Arial" panose="020B0604020202020204" pitchFamily="34" charset="0"/>
                        </a:rPr>
                        <a:t>に</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2"/>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左回転</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風向きを逆順に切替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下がるごとに、</a:t>
                      </a:r>
                      <a:r>
                        <a:rPr kumimoji="1" lang="en-US" altLang="ja-JP" sz="1050" dirty="0">
                          <a:latin typeface="Arial" panose="020B0604020202020204" pitchFamily="34" charset="0"/>
                          <a:ea typeface="+mn-ea"/>
                          <a:cs typeface="Arial" panose="020B0604020202020204" pitchFamily="34" charset="0"/>
                        </a:rPr>
                        <a:t>CAN_[CLI2] 2Byte 0bit </a:t>
                      </a:r>
                      <a:r>
                        <a:rPr kumimoji="1" lang="ja-JP" altLang="en-US" sz="1050" dirty="0">
                          <a:latin typeface="Arial" panose="020B0604020202020204" pitchFamily="34" charset="0"/>
                          <a:ea typeface="+mn-ea"/>
                          <a:cs typeface="Arial" panose="020B0604020202020204" pitchFamily="34" charset="0"/>
                        </a:rPr>
                        <a:t>に</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を送信</a:t>
                      </a:r>
                    </a:p>
                  </a:txBody>
                  <a:tcPr marL="72000" marR="72000" marT="36000" marB="36000" anchor="ctr"/>
                </a:tc>
                <a:extLst>
                  <a:ext uri="{0D108BD9-81ED-4DB2-BD59-A6C34878D82A}">
                    <a16:rowId xmlns:a16="http://schemas.microsoft.com/office/drawing/2014/main" val="10003"/>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上または右に操作</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風向きを正順に切替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1bit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4"/>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右回転</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風向きを正順に切替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上がるごとに、</a:t>
                      </a:r>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1bit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5"/>
                  </a:ext>
                </a:extLst>
              </a:tr>
              <a:tr h="182649">
                <a:tc>
                  <a:txBody>
                    <a:bodyPr/>
                    <a:lstStyle/>
                    <a:p>
                      <a:r>
                        <a:rPr kumimoji="1" lang="en-US" altLang="ja-JP" sz="1050" dirty="0">
                          <a:latin typeface="Arial" panose="020B0604020202020204" pitchFamily="34" charset="0"/>
                          <a:ea typeface="+mn-ea"/>
                          <a:cs typeface="Arial" panose="020B0604020202020204" pitchFamily="34" charset="0"/>
                        </a:rPr>
                        <a:t>SW4</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カーソルを点灯</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6"/>
                  </a:ext>
                </a:extLst>
              </a:tr>
              <a:tr h="182649">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A12</a:t>
                      </a:r>
                      <a:r>
                        <a:rPr kumimoji="1" lang="ja-JP" altLang="en-US" sz="1050" dirty="0">
                          <a:latin typeface="Arial" panose="020B0604020202020204" pitchFamily="34" charset="0"/>
                          <a:ea typeface="+mn-ea"/>
                          <a:cs typeface="Arial" panose="020B0604020202020204" pitchFamily="34" charset="0"/>
                        </a:rPr>
                        <a:t>のカーソルが点滅</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カーソルを点灯</a:t>
                      </a:r>
                      <a:endParaRPr kumimoji="1"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編集を終了</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7"/>
                  </a:ext>
                </a:extLst>
              </a:tr>
              <a:tr h="182649">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カーソルを点滅</a:t>
                      </a:r>
                      <a:endParaRPr kumimoji="1" lang="en-US" altLang="ja-JP" sz="1050" dirty="0">
                        <a:latin typeface="Arial" panose="020B0604020202020204" pitchFamily="34" charset="0"/>
                        <a:ea typeface="+mn-ea"/>
                        <a:cs typeface="Arial" panose="020B0604020202020204" pitchFamily="34" charset="0"/>
                      </a:endParaRPr>
                    </a:p>
                    <a:p>
                      <a:r>
                        <a:rPr kumimoji="1" lang="ja-JP" altLang="en-US" sz="1050" dirty="0">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08"/>
                  </a:ext>
                </a:extLst>
              </a:tr>
              <a:tr h="298881">
                <a:tc>
                  <a:txBody>
                    <a:bodyPr/>
                    <a:lstStyle/>
                    <a:p>
                      <a:r>
                        <a:rPr kumimoji="1" lang="ja-JP" altLang="en-US" sz="1050" dirty="0">
                          <a:latin typeface="Arial" panose="020B0604020202020204" pitchFamily="34" charset="0"/>
                          <a:ea typeface="+mn-ea"/>
                          <a:cs typeface="Arial" panose="020B0604020202020204" pitchFamily="34" charset="0"/>
                        </a:rPr>
                        <a:t>ジョグダイアル</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下または左に操作</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エアコン設定温度を下げる</a:t>
                      </a:r>
                      <a:r>
                        <a:rPr kumimoji="1" lang="en-US" altLang="ja-JP" sz="1050" dirty="0">
                          <a:latin typeface="Arial" panose="020B0604020202020204" pitchFamily="34" charset="0"/>
                          <a:ea typeface="+mn-ea"/>
                          <a:cs typeface="Arial" panose="020B0604020202020204" pitchFamily="34" charset="0"/>
                        </a:rPr>
                        <a:t>(0.5</a:t>
                      </a:r>
                      <a:r>
                        <a:rPr kumimoji="1" lang="ja-JP" altLang="en-US" sz="1050" dirty="0">
                          <a:latin typeface="Arial" panose="020B0604020202020204" pitchFamily="34" charset="0"/>
                          <a:ea typeface="+mn-ea"/>
                          <a:cs typeface="Arial" panose="020B0604020202020204" pitchFamily="34" charset="0"/>
                        </a:rPr>
                        <a:t>℃、</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℉刻み</a:t>
                      </a:r>
                      <a:r>
                        <a:rPr kumimoji="1" lang="en-US" altLang="ja-JP" sz="105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下または左に操作している間、</a:t>
                      </a:r>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2bit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9"/>
                  </a:ext>
                </a:extLst>
              </a:tr>
              <a:tr h="2988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左回転</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エアコン設定温度を下げる</a:t>
                      </a:r>
                      <a:r>
                        <a:rPr kumimoji="1" lang="en-US" altLang="ja-JP" sz="1050" dirty="0">
                          <a:latin typeface="Arial" panose="020B0604020202020204" pitchFamily="34" charset="0"/>
                          <a:ea typeface="+mn-ea"/>
                          <a:cs typeface="Arial" panose="020B0604020202020204" pitchFamily="34" charset="0"/>
                        </a:rPr>
                        <a:t>(0.5</a:t>
                      </a:r>
                      <a:r>
                        <a:rPr kumimoji="1" lang="ja-JP" altLang="en-US" sz="1050" dirty="0">
                          <a:latin typeface="Arial" panose="020B0604020202020204" pitchFamily="34" charset="0"/>
                          <a:ea typeface="+mn-ea"/>
                          <a:cs typeface="Arial" panose="020B0604020202020204" pitchFamily="34" charset="0"/>
                        </a:rPr>
                        <a:t>℃、</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℉刻み</a:t>
                      </a:r>
                      <a:r>
                        <a:rPr kumimoji="1" lang="en-US" altLang="ja-JP" sz="105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下がるごとに、</a:t>
                      </a:r>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2bit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0"/>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上または右に操作</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エアコン設定温度を上げる</a:t>
                      </a:r>
                      <a:r>
                        <a:rPr kumimoji="1" lang="en-US" altLang="ja-JP" sz="1050" dirty="0">
                          <a:latin typeface="Arial" panose="020B0604020202020204" pitchFamily="34" charset="0"/>
                          <a:ea typeface="+mn-ea"/>
                          <a:cs typeface="Arial" panose="020B0604020202020204" pitchFamily="34" charset="0"/>
                        </a:rPr>
                        <a:t>(0.5</a:t>
                      </a:r>
                      <a:r>
                        <a:rPr kumimoji="1" lang="ja-JP" altLang="en-US" sz="1050" dirty="0">
                          <a:latin typeface="Arial" panose="020B0604020202020204" pitchFamily="34" charset="0"/>
                          <a:ea typeface="+mn-ea"/>
                          <a:cs typeface="Arial" panose="020B0604020202020204" pitchFamily="34" charset="0"/>
                        </a:rPr>
                        <a:t>℃、</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℉刻み</a:t>
                      </a:r>
                      <a:r>
                        <a:rPr kumimoji="1" lang="en-US" altLang="ja-JP" sz="105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上または右に操作している間、</a:t>
                      </a:r>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3bit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1"/>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右回転</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エアコン設定温度を上げる</a:t>
                      </a:r>
                      <a:r>
                        <a:rPr kumimoji="1" lang="en-US" altLang="ja-JP" sz="1050" dirty="0">
                          <a:latin typeface="Arial" panose="020B0604020202020204" pitchFamily="34" charset="0"/>
                          <a:ea typeface="+mn-ea"/>
                          <a:cs typeface="Arial" panose="020B0604020202020204" pitchFamily="34" charset="0"/>
                        </a:rPr>
                        <a:t>(0.5</a:t>
                      </a:r>
                      <a:r>
                        <a:rPr kumimoji="1" lang="ja-JP" altLang="en-US" sz="1050" dirty="0">
                          <a:latin typeface="Arial" panose="020B0604020202020204" pitchFamily="34" charset="0"/>
                          <a:ea typeface="+mn-ea"/>
                          <a:cs typeface="Arial" panose="020B0604020202020204" pitchFamily="34" charset="0"/>
                        </a:rPr>
                        <a:t>℃、</a:t>
                      </a: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℉刻み</a:t>
                      </a:r>
                      <a:r>
                        <a:rPr kumimoji="1" lang="en-US" altLang="ja-JP" sz="105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上がるごとに、</a:t>
                      </a:r>
                      <a:r>
                        <a:rPr kumimoji="1" lang="en-US" altLang="ja-JP" sz="1050" dirty="0">
                          <a:latin typeface="Arial" panose="020B0604020202020204" pitchFamily="34" charset="0"/>
                          <a:ea typeface="+mn-ea"/>
                          <a:cs typeface="Arial" panose="020B0604020202020204" pitchFamily="34" charset="0"/>
                        </a:rPr>
                        <a:t>CAN_[CLI2] 2Byte</a:t>
                      </a:r>
                      <a:r>
                        <a:rPr kumimoji="1" lang="en-US" altLang="ja-JP" sz="1050" baseline="0" dirty="0">
                          <a:latin typeface="Arial" panose="020B0604020202020204" pitchFamily="34" charset="0"/>
                          <a:ea typeface="+mn-ea"/>
                          <a:cs typeface="Arial" panose="020B0604020202020204" pitchFamily="34" charset="0"/>
                        </a:rPr>
                        <a:t> 3bit </a:t>
                      </a:r>
                      <a:r>
                        <a:rPr kumimoji="1" lang="ja-JP" altLang="en-US" sz="1050" baseline="0" dirty="0">
                          <a:latin typeface="Arial" panose="020B0604020202020204" pitchFamily="34" charset="0"/>
                          <a:ea typeface="+mn-ea"/>
                          <a:cs typeface="Arial" panose="020B0604020202020204" pitchFamily="34" charset="0"/>
                        </a:rPr>
                        <a:t>に</a:t>
                      </a:r>
                      <a:r>
                        <a:rPr kumimoji="1" lang="en-US" altLang="ja-JP" sz="1050" baseline="0" dirty="0">
                          <a:latin typeface="Arial" panose="020B0604020202020204" pitchFamily="34" charset="0"/>
                          <a:ea typeface="+mn-ea"/>
                          <a:cs typeface="Arial" panose="020B0604020202020204" pitchFamily="34" charset="0"/>
                        </a:rPr>
                        <a:t>1</a:t>
                      </a:r>
                      <a:r>
                        <a:rPr kumimoji="1" lang="ja-JP" altLang="en-US" sz="1050" baseline="0" dirty="0">
                          <a:latin typeface="Arial" panose="020B0604020202020204" pitchFamily="34" charset="0"/>
                          <a:ea typeface="+mn-ea"/>
                          <a:cs typeface="Arial" panose="020B0604020202020204" pitchFamily="34" charset="0"/>
                        </a:rPr>
                        <a:t>を送信</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2"/>
                  </a:ext>
                </a:extLst>
              </a:tr>
              <a:tr h="298881">
                <a:tc>
                  <a:txBody>
                    <a:bodyPr/>
                    <a:lstStyle/>
                    <a:p>
                      <a:r>
                        <a:rPr kumimoji="1" lang="en-US" altLang="ja-JP" sz="1050" dirty="0">
                          <a:latin typeface="Arial" panose="020B0604020202020204" pitchFamily="34" charset="0"/>
                          <a:ea typeface="+mn-ea"/>
                          <a:cs typeface="Arial" panose="020B0604020202020204" pitchFamily="34" charset="0"/>
                        </a:rPr>
                        <a:t>SW4</a:t>
                      </a:r>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カーソルを点灯</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3"/>
                  </a:ext>
                </a:extLst>
              </a:tr>
              <a:tr h="298881">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A13</a:t>
                      </a:r>
                      <a:r>
                        <a:rPr kumimoji="1" lang="ja-JP" altLang="en-US" sz="1050" dirty="0">
                          <a:latin typeface="Arial" panose="020B0604020202020204" pitchFamily="34" charset="0"/>
                          <a:ea typeface="+mn-ea"/>
                          <a:cs typeface="Arial" panose="020B0604020202020204" pitchFamily="34" charset="0"/>
                        </a:rPr>
                        <a:t>のカーソルが点滅</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カーソルを点灯</a:t>
                      </a:r>
                      <a:endParaRPr kumimoji="1"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編集を終了</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4"/>
                  </a:ext>
                </a:extLst>
              </a:tr>
              <a:tr h="182649">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A14</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カーソルを点滅</a:t>
                      </a:r>
                      <a:endParaRPr kumimoji="1" lang="en-US" altLang="ja-JP" sz="1050" dirty="0">
                        <a:latin typeface="Arial" panose="020B0604020202020204" pitchFamily="34" charset="0"/>
                        <a:ea typeface="+mn-ea"/>
                        <a:cs typeface="Arial" panose="020B0604020202020204" pitchFamily="34" charset="0"/>
                      </a:endParaRPr>
                    </a:p>
                    <a:p>
                      <a:r>
                        <a:rPr kumimoji="1" lang="ja-JP" altLang="en-US" sz="1050" dirty="0">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15"/>
                  </a:ext>
                </a:extLst>
              </a:tr>
            </a:tbl>
          </a:graphicData>
        </a:graphic>
      </p:graphicFrame>
      <p:sp>
        <p:nvSpPr>
          <p:cNvPr id="24"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エアコン画面⑤</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角丸四角形 24"/>
          <p:cNvSpPr/>
          <p:nvPr/>
        </p:nvSpPr>
        <p:spPr>
          <a:xfrm>
            <a:off x="230589" y="491491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34" name="角丸四角形 33"/>
          <p:cNvSpPr/>
          <p:nvPr/>
        </p:nvSpPr>
        <p:spPr>
          <a:xfrm>
            <a:off x="1135665" y="3750990"/>
            <a:ext cx="1436172" cy="460981"/>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35" name="角丸四角形 34"/>
          <p:cNvSpPr/>
          <p:nvPr/>
        </p:nvSpPr>
        <p:spPr>
          <a:xfrm>
            <a:off x="1144680" y="4556098"/>
            <a:ext cx="1427157" cy="418426"/>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36" name="角丸四角形 35"/>
          <p:cNvSpPr/>
          <p:nvPr/>
        </p:nvSpPr>
        <p:spPr>
          <a:xfrm>
            <a:off x="1144680" y="5304968"/>
            <a:ext cx="1427157" cy="465913"/>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sp>
        <p:nvSpPr>
          <p:cNvPr id="37" name="角丸四角形 36"/>
          <p:cNvSpPr/>
          <p:nvPr/>
        </p:nvSpPr>
        <p:spPr>
          <a:xfrm>
            <a:off x="791757" y="32493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8" name="角丸四角形 37"/>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40" name="角丸四角形 39"/>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1" name="角丸四角形 40"/>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2" name="角丸四角形 41"/>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3" name="角丸四角形 42"/>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44" name="角丸四角形 43"/>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5" name="角丸四角形 44"/>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48" name="角丸四角形 47"/>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53" name="角丸四角形 52"/>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54" name="角丸四角形 53"/>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58" name="角丸四角形 57"/>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Tree>
    <p:extLst>
      <p:ext uri="{BB962C8B-B14F-4D97-AF65-F5344CB8AC3E}">
        <p14:creationId xmlns:p14="http://schemas.microsoft.com/office/powerpoint/2010/main" val="1534973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C6CCE0A9-3F67-A2E8-1ACB-57E0D1B6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5" y="673069"/>
            <a:ext cx="3573402" cy="6164358"/>
          </a:xfrm>
          <a:prstGeom prst="rect">
            <a:avLst/>
          </a:prstGeom>
        </p:spPr>
      </p:pic>
      <p:sp>
        <p:nvSpPr>
          <p:cNvPr id="7" name="テキスト ボックス 6">
            <a:extLst>
              <a:ext uri="{FF2B5EF4-FFF2-40B4-BE49-F238E27FC236}">
                <a16:creationId xmlns:a16="http://schemas.microsoft.com/office/drawing/2014/main" id="{9A7E99C3-C6BC-A9B2-6568-B8CBFE6ED324}"/>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4" name="タイトル 1"/>
          <p:cNvSpPr>
            <a:spLocks noGrp="1"/>
          </p:cNvSpPr>
          <p:nvPr>
            <p:ph type="title"/>
          </p:nvPr>
        </p:nvSpPr>
        <p:spPr>
          <a:xfrm>
            <a:off x="228600" y="29216"/>
            <a:ext cx="3508891" cy="701987"/>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エアコン画面⑥</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3" name="表 32"/>
          <p:cNvGraphicFramePr>
            <a:graphicFrameLocks noGrp="1"/>
          </p:cNvGraphicFramePr>
          <p:nvPr>
            <p:extLst>
              <p:ext uri="{D42A27DB-BD31-4B8C-83A1-F6EECF244321}">
                <p14:modId xmlns:p14="http://schemas.microsoft.com/office/powerpoint/2010/main" val="1434805324"/>
              </p:ext>
            </p:extLst>
          </p:nvPr>
        </p:nvGraphicFramePr>
        <p:xfrm>
          <a:off x="4531585" y="291697"/>
          <a:ext cx="7508015" cy="2491101"/>
        </p:xfrm>
        <a:graphic>
          <a:graphicData uri="http://schemas.openxmlformats.org/drawingml/2006/table">
            <a:tbl>
              <a:tblPr firstRow="1" bandRow="1">
                <a:tableStyleId>{5C22544A-7EE6-4342-B048-85BDC9FD1C3A}</a:tableStyleId>
              </a:tblPr>
              <a:tblGrid>
                <a:gridCol w="907588">
                  <a:extLst>
                    <a:ext uri="{9D8B030D-6E8A-4147-A177-3AD203B41FA5}">
                      <a16:colId xmlns:a16="http://schemas.microsoft.com/office/drawing/2014/main" val="20000"/>
                    </a:ext>
                  </a:extLst>
                </a:gridCol>
                <a:gridCol w="1356850">
                  <a:extLst>
                    <a:ext uri="{9D8B030D-6E8A-4147-A177-3AD203B41FA5}">
                      <a16:colId xmlns:a16="http://schemas.microsoft.com/office/drawing/2014/main" val="20001"/>
                    </a:ext>
                  </a:extLst>
                </a:gridCol>
                <a:gridCol w="1402888">
                  <a:extLst>
                    <a:ext uri="{9D8B030D-6E8A-4147-A177-3AD203B41FA5}">
                      <a16:colId xmlns:a16="http://schemas.microsoft.com/office/drawing/2014/main" val="20002"/>
                    </a:ext>
                  </a:extLst>
                </a:gridCol>
                <a:gridCol w="3840689">
                  <a:extLst>
                    <a:ext uri="{9D8B030D-6E8A-4147-A177-3AD203B41FA5}">
                      <a16:colId xmlns:a16="http://schemas.microsoft.com/office/drawing/2014/main" val="20003"/>
                    </a:ext>
                  </a:extLst>
                </a:gridCol>
              </a:tblGrid>
              <a:tr h="0">
                <a:tc>
                  <a:txBody>
                    <a:bodyPr/>
                    <a:lstStyle/>
                    <a:p>
                      <a:r>
                        <a:rPr kumimoji="1" lang="ja-JP" altLang="en-US" sz="1050" dirty="0">
                          <a:latin typeface="+mn-ea"/>
                          <a:ea typeface="+mn-ea"/>
                        </a:rPr>
                        <a:t>ボタン</a:t>
                      </a:r>
                    </a:p>
                  </a:txBody>
                  <a:tcPr marL="72000" marR="72000" marT="36000" marB="36000" anchor="ctr"/>
                </a:tc>
                <a:tc>
                  <a:txBody>
                    <a:bodyPr/>
                    <a:lstStyle/>
                    <a:p>
                      <a:r>
                        <a:rPr kumimoji="1" lang="ja-JP" altLang="en-US" sz="1050" dirty="0">
                          <a:latin typeface="+mn-ea"/>
                          <a:ea typeface="+mn-ea"/>
                        </a:rPr>
                        <a:t>操作</a:t>
                      </a:r>
                    </a:p>
                  </a:txBody>
                  <a:tcPr marL="72000" marR="72000" marT="36000" marB="36000" anchor="ctr"/>
                </a:tc>
                <a:tc>
                  <a:txBody>
                    <a:bodyPr/>
                    <a:lstStyle/>
                    <a:p>
                      <a:r>
                        <a:rPr kumimoji="1" lang="ja-JP" altLang="en-US" sz="1050" dirty="0">
                          <a:latin typeface="+mn-ea"/>
                          <a:ea typeface="+mn-ea"/>
                        </a:rPr>
                        <a:t>条件</a:t>
                      </a:r>
                    </a:p>
                  </a:txBody>
                  <a:tcPr marL="72000" marR="72000" marT="36000" marB="36000" anchor="ctr"/>
                </a:tc>
                <a:tc>
                  <a:txBody>
                    <a:bodyPr/>
                    <a:lstStyle/>
                    <a:p>
                      <a:r>
                        <a:rPr kumimoji="1" lang="ja-JP" altLang="en-US" sz="1050" dirty="0">
                          <a:latin typeface="+mn-ea"/>
                          <a:ea typeface="+mn-ea"/>
                        </a:rPr>
                        <a:t>動作</a:t>
                      </a:r>
                    </a:p>
                  </a:txBody>
                  <a:tcPr marL="72000" marR="72000" marT="36000" marB="36000" anchor="ctr"/>
                </a:tc>
                <a:extLst>
                  <a:ext uri="{0D108BD9-81ED-4DB2-BD59-A6C34878D82A}">
                    <a16:rowId xmlns:a16="http://schemas.microsoft.com/office/drawing/2014/main" val="10000"/>
                  </a:ext>
                </a:extLst>
              </a:tr>
              <a:tr h="298881">
                <a:tc>
                  <a:txBody>
                    <a:bodyPr/>
                    <a:lstStyle/>
                    <a:p>
                      <a:r>
                        <a:rPr kumimoji="1" lang="ja-JP" altLang="en-US" sz="1050" dirty="0">
                          <a:latin typeface="+mn-ea"/>
                          <a:ea typeface="+mn-ea"/>
                        </a:rPr>
                        <a:t>ジョグダイアル</a:t>
                      </a:r>
                    </a:p>
                  </a:txBody>
                  <a:tcPr marL="72000" marR="72000" marT="36000" marB="36000" anchor="ctr"/>
                </a:tc>
                <a:tc>
                  <a:txBody>
                    <a:bodyPr/>
                    <a:lstStyle/>
                    <a:p>
                      <a:r>
                        <a:rPr kumimoji="1" lang="ja-JP" altLang="en-US" sz="1050" dirty="0">
                          <a:latin typeface="+mn-ea"/>
                          <a:ea typeface="+mn-ea"/>
                        </a:rPr>
                        <a:t>下または左に動かす</a:t>
                      </a:r>
                      <a:endParaRPr kumimoji="1" lang="en-US" altLang="ja-JP" sz="1050" dirty="0">
                        <a:latin typeface="+mn-ea"/>
                        <a:ea typeface="+mn-ea"/>
                      </a:endParaRPr>
                    </a:p>
                  </a:txBody>
                  <a:tcPr marL="72000" marR="72000" marT="36000" marB="36000" anchor="ctr"/>
                </a:tc>
                <a:tc>
                  <a:txBody>
                    <a:bodyPr/>
                    <a:lstStyle/>
                    <a:p>
                      <a:r>
                        <a:rPr kumimoji="1" lang="en-US" altLang="ja-JP" sz="1050" dirty="0">
                          <a:latin typeface="+mn-ea"/>
                          <a:ea typeface="+mn-ea"/>
                        </a:rPr>
                        <a:t>A14</a:t>
                      </a:r>
                      <a:r>
                        <a:rPr kumimoji="1" lang="ja-JP" altLang="en-US" sz="1050" dirty="0">
                          <a:latin typeface="+mn-ea"/>
                          <a:ea typeface="+mn-ea"/>
                        </a:rPr>
                        <a:t>のカーソルが点滅</a:t>
                      </a:r>
                    </a:p>
                  </a:txBody>
                  <a:tcPr marL="72000" marR="72000" marT="36000" marB="36000" anchor="ctr"/>
                </a:tc>
                <a:tc>
                  <a:txBody>
                    <a:bodyPr/>
                    <a:lstStyle/>
                    <a:p>
                      <a:r>
                        <a:rPr lang="ja-JP" altLang="en-US" sz="1050" dirty="0">
                          <a:latin typeface="+mn-ea"/>
                          <a:ea typeface="+mn-ea"/>
                        </a:rPr>
                        <a:t>エアコン設定風量を下げる</a:t>
                      </a:r>
                      <a:endParaRPr lang="en-US" altLang="ja-JP" sz="1050" dirty="0">
                        <a:latin typeface="+mn-ea"/>
                        <a:ea typeface="+mn-ea"/>
                      </a:endParaRPr>
                    </a:p>
                    <a:p>
                      <a:r>
                        <a:rPr lang="ja-JP" altLang="en-US" sz="1050" u="none" strike="noStrike" dirty="0">
                          <a:effectLst/>
                          <a:latin typeface="+mn-ea"/>
                          <a:ea typeface="+mn-ea"/>
                        </a:rPr>
                        <a:t>下または左に操作している間、</a:t>
                      </a:r>
                      <a:r>
                        <a:rPr lang="en-US" altLang="ja-JP" sz="1050" dirty="0">
                          <a:latin typeface="+mn-ea"/>
                          <a:ea typeface="+mn-ea"/>
                          <a:cs typeface="メイリオ" panose="020B0604030504040204" pitchFamily="50" charset="-128"/>
                        </a:rPr>
                        <a:t>CAN_[CLI2] 2Byte 4bit </a:t>
                      </a:r>
                      <a:r>
                        <a:rPr lang="ja-JP" altLang="en-US" sz="1050" dirty="0">
                          <a:latin typeface="+mn-ea"/>
                          <a:ea typeface="+mn-ea"/>
                          <a:cs typeface="メイリオ" panose="020B0604030504040204" pitchFamily="50" charset="-128"/>
                        </a:rPr>
                        <a:t>に</a:t>
                      </a:r>
                      <a:r>
                        <a:rPr lang="en-US" altLang="ja-JP" sz="1050" dirty="0">
                          <a:latin typeface="+mn-ea"/>
                          <a:ea typeface="+mn-ea"/>
                          <a:cs typeface="メイリオ" panose="020B0604030504040204" pitchFamily="50" charset="-128"/>
                        </a:rPr>
                        <a:t>1</a:t>
                      </a:r>
                      <a:r>
                        <a:rPr lang="ja-JP" altLang="en-US" sz="1050" dirty="0">
                          <a:latin typeface="+mn-ea"/>
                          <a:ea typeface="+mn-ea"/>
                          <a:cs typeface="メイリオ" panose="020B0604030504040204" pitchFamily="50" charset="-128"/>
                        </a:rPr>
                        <a:t>を送信</a:t>
                      </a:r>
                      <a:endParaRPr lang="ja-JP" altLang="en-US" sz="1050" dirty="0">
                        <a:latin typeface="+mn-ea"/>
                        <a:ea typeface="+mn-ea"/>
                      </a:endParaRPr>
                    </a:p>
                  </a:txBody>
                  <a:tcPr marL="72000" marR="72000" marT="36000" marB="36000" anchor="ctr"/>
                </a:tc>
                <a:extLst>
                  <a:ext uri="{0D108BD9-81ED-4DB2-BD59-A6C34878D82A}">
                    <a16:rowId xmlns:a16="http://schemas.microsoft.com/office/drawing/2014/main" val="10001"/>
                  </a:ext>
                </a:extLst>
              </a:tr>
              <a:tr h="298881">
                <a:tc>
                  <a:txBody>
                    <a:bodyPr/>
                    <a:lstStyle/>
                    <a:p>
                      <a:endParaRPr kumimoji="1" lang="ja-JP" altLang="en-US" sz="1050" dirty="0">
                        <a:latin typeface="+mn-ea"/>
                        <a:ea typeface="+mn-ea"/>
                      </a:endParaRPr>
                    </a:p>
                  </a:txBody>
                  <a:tcPr marL="72000" marR="72000" marT="36000" marB="36000" anchor="ctr"/>
                </a:tc>
                <a:tc>
                  <a:txBody>
                    <a:bodyPr/>
                    <a:lstStyle/>
                    <a:p>
                      <a:r>
                        <a:rPr kumimoji="1" lang="ja-JP" altLang="en-US" sz="1050" dirty="0">
                          <a:latin typeface="+mn-ea"/>
                          <a:ea typeface="+mn-ea"/>
                        </a:rPr>
                        <a:t>左回転</a:t>
                      </a:r>
                      <a:endParaRPr kumimoji="1" lang="en-US" altLang="ja-JP" sz="1050" dirty="0">
                        <a:latin typeface="+mn-ea"/>
                        <a:ea typeface="+mn-ea"/>
                      </a:endParaRPr>
                    </a:p>
                  </a:txBody>
                  <a:tcPr marL="72000" marR="72000" marT="36000" marB="36000" anchor="ctr"/>
                </a:tc>
                <a:tc>
                  <a:txBody>
                    <a:bodyPr/>
                    <a:lstStyle/>
                    <a:p>
                      <a:endParaRPr kumimoji="1" lang="ja-JP" altLang="en-US" sz="1050" dirty="0">
                        <a:latin typeface="+mn-ea"/>
                        <a:ea typeface="+mn-ea"/>
                      </a:endParaRPr>
                    </a:p>
                  </a:txBody>
                  <a:tcPr marL="72000" marR="72000" marT="36000" marB="36000" anchor="ctr"/>
                </a:tc>
                <a:tc>
                  <a:txBody>
                    <a:bodyPr/>
                    <a:lstStyle/>
                    <a:p>
                      <a:r>
                        <a:rPr lang="ja-JP" altLang="en-US" sz="1050" dirty="0">
                          <a:latin typeface="+mn-ea"/>
                          <a:ea typeface="+mn-ea"/>
                        </a:rPr>
                        <a:t>エアコン設定風量を下げる</a:t>
                      </a:r>
                      <a:endParaRPr lang="en-US" altLang="ja-JP" sz="1050" dirty="0">
                        <a:latin typeface="+mn-ea"/>
                        <a:ea typeface="+mn-ea"/>
                      </a:endParaRPr>
                    </a:p>
                    <a:p>
                      <a:r>
                        <a:rPr lang="en-US" altLang="ja-JP" sz="1050" dirty="0">
                          <a:latin typeface="+mn-ea"/>
                          <a:ea typeface="+mn-ea"/>
                        </a:rPr>
                        <a:t>1</a:t>
                      </a:r>
                      <a:r>
                        <a:rPr lang="ja-JP" altLang="en-US" sz="1050" dirty="0">
                          <a:latin typeface="+mn-ea"/>
                          <a:ea typeface="+mn-ea"/>
                        </a:rPr>
                        <a:t>下がるごとに、</a:t>
                      </a:r>
                      <a:r>
                        <a:rPr lang="en-US" altLang="ja-JP" sz="1050" dirty="0">
                          <a:latin typeface="+mn-ea"/>
                          <a:ea typeface="+mn-ea"/>
                        </a:rPr>
                        <a:t>CAN_[CLI2]</a:t>
                      </a:r>
                      <a:r>
                        <a:rPr lang="en-US" altLang="ja-JP" sz="1050" baseline="0" dirty="0">
                          <a:latin typeface="+mn-ea"/>
                          <a:ea typeface="+mn-ea"/>
                        </a:rPr>
                        <a:t> 2Byte 4bit </a:t>
                      </a:r>
                      <a:r>
                        <a:rPr lang="ja-JP" altLang="en-US" sz="1050" baseline="0" dirty="0">
                          <a:latin typeface="+mn-ea"/>
                          <a:ea typeface="+mn-ea"/>
                        </a:rPr>
                        <a:t>に</a:t>
                      </a:r>
                      <a:r>
                        <a:rPr lang="en-US" altLang="ja-JP" sz="1050" baseline="0" dirty="0">
                          <a:latin typeface="+mn-ea"/>
                          <a:ea typeface="+mn-ea"/>
                        </a:rPr>
                        <a:t>1</a:t>
                      </a:r>
                      <a:r>
                        <a:rPr lang="ja-JP" altLang="en-US" sz="1050" baseline="0" dirty="0">
                          <a:latin typeface="+mn-ea"/>
                          <a:ea typeface="+mn-ea"/>
                        </a:rPr>
                        <a:t>を送信</a:t>
                      </a:r>
                      <a:endParaRPr lang="ja-JP" altLang="en-US" sz="1050" dirty="0">
                        <a:latin typeface="+mn-ea"/>
                        <a:ea typeface="+mn-ea"/>
                      </a:endParaRPr>
                    </a:p>
                  </a:txBody>
                  <a:tcPr marL="72000" marR="72000" marT="36000" marB="36000" anchor="ctr"/>
                </a:tc>
                <a:extLst>
                  <a:ext uri="{0D108BD9-81ED-4DB2-BD59-A6C34878D82A}">
                    <a16:rowId xmlns:a16="http://schemas.microsoft.com/office/drawing/2014/main" val="10002"/>
                  </a:ext>
                </a:extLst>
              </a:tr>
              <a:tr h="182649">
                <a:tc>
                  <a:txBody>
                    <a:bodyPr/>
                    <a:lstStyle/>
                    <a:p>
                      <a:endParaRPr kumimoji="1" lang="ja-JP" altLang="en-US" sz="1050" dirty="0">
                        <a:latin typeface="+mn-ea"/>
                        <a:ea typeface="+mn-ea"/>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上または右に動かす</a:t>
                      </a:r>
                      <a:endParaRPr kumimoji="1" lang="en-US" altLang="ja-JP" sz="1050" dirty="0">
                        <a:latin typeface="+mn-ea"/>
                        <a:ea typeface="+mn-ea"/>
                      </a:endParaRPr>
                    </a:p>
                  </a:txBody>
                  <a:tcPr marL="72000" marR="72000" marT="36000" marB="36000" anchor="ctr"/>
                </a:tc>
                <a:tc>
                  <a:txBody>
                    <a:bodyPr/>
                    <a:lstStyle/>
                    <a:p>
                      <a:r>
                        <a:rPr kumimoji="1" lang="en-US" altLang="ja-JP" sz="1050" dirty="0">
                          <a:latin typeface="+mn-ea"/>
                          <a:ea typeface="+mn-ea"/>
                        </a:rPr>
                        <a:t>A14</a:t>
                      </a:r>
                      <a:r>
                        <a:rPr kumimoji="1" lang="ja-JP" altLang="en-US" sz="1050" dirty="0">
                          <a:latin typeface="+mn-ea"/>
                          <a:ea typeface="+mn-ea"/>
                        </a:rPr>
                        <a:t>のカーソルが点滅</a:t>
                      </a:r>
                    </a:p>
                  </a:txBody>
                  <a:tcPr marL="72000" marR="72000" marT="36000" marB="36000" anchor="ctr"/>
                </a:tc>
                <a:tc>
                  <a:txBody>
                    <a:bodyPr/>
                    <a:lstStyle/>
                    <a:p>
                      <a:r>
                        <a:rPr lang="ja-JP" altLang="en-US" sz="1050" dirty="0">
                          <a:latin typeface="+mn-ea"/>
                          <a:ea typeface="+mn-ea"/>
                        </a:rPr>
                        <a:t>エアコン設定風量を上げる</a:t>
                      </a:r>
                      <a:endParaRPr lang="en-US" altLang="ja-JP" sz="1050" dirty="0">
                        <a:latin typeface="+mn-ea"/>
                        <a:ea typeface="+mn-ea"/>
                      </a:endParaRPr>
                    </a:p>
                    <a:p>
                      <a:r>
                        <a:rPr lang="ja-JP" altLang="en-US" sz="1050" u="none" strike="noStrike" dirty="0">
                          <a:effectLst/>
                          <a:latin typeface="+mn-ea"/>
                          <a:ea typeface="+mn-ea"/>
                        </a:rPr>
                        <a:t>上または右に操作している間、</a:t>
                      </a:r>
                      <a:r>
                        <a:rPr lang="en-US" altLang="ja-JP" sz="1050" dirty="0">
                          <a:latin typeface="+mn-ea"/>
                          <a:ea typeface="+mn-ea"/>
                          <a:cs typeface="メイリオ" panose="020B0604030504040204" pitchFamily="50" charset="-128"/>
                        </a:rPr>
                        <a:t>CAN_[CLI2] 2Byte 5bit </a:t>
                      </a:r>
                      <a:r>
                        <a:rPr lang="ja-JP" altLang="en-US" sz="1050" dirty="0">
                          <a:latin typeface="+mn-ea"/>
                          <a:ea typeface="+mn-ea"/>
                          <a:cs typeface="メイリオ" panose="020B0604030504040204" pitchFamily="50" charset="-128"/>
                        </a:rPr>
                        <a:t>に</a:t>
                      </a:r>
                      <a:r>
                        <a:rPr lang="en-US" altLang="ja-JP" sz="1050" dirty="0">
                          <a:latin typeface="+mn-ea"/>
                          <a:ea typeface="+mn-ea"/>
                          <a:cs typeface="メイリオ" panose="020B0604030504040204" pitchFamily="50" charset="-128"/>
                        </a:rPr>
                        <a:t>1</a:t>
                      </a:r>
                      <a:r>
                        <a:rPr lang="ja-JP" altLang="en-US" sz="1050" dirty="0">
                          <a:latin typeface="+mn-ea"/>
                          <a:ea typeface="+mn-ea"/>
                          <a:cs typeface="メイリオ" panose="020B0604030504040204" pitchFamily="50" charset="-128"/>
                        </a:rPr>
                        <a:t>を送信</a:t>
                      </a:r>
                      <a:endParaRPr lang="ja-JP" altLang="en-US" sz="1050" dirty="0">
                        <a:latin typeface="+mn-ea"/>
                        <a:ea typeface="+mn-ea"/>
                      </a:endParaRPr>
                    </a:p>
                  </a:txBody>
                  <a:tcPr marL="72000" marR="72000" marT="36000" marB="36000" anchor="ctr"/>
                </a:tc>
                <a:extLst>
                  <a:ext uri="{0D108BD9-81ED-4DB2-BD59-A6C34878D82A}">
                    <a16:rowId xmlns:a16="http://schemas.microsoft.com/office/drawing/2014/main" val="10003"/>
                  </a:ext>
                </a:extLst>
              </a:tr>
              <a:tr h="182649">
                <a:tc>
                  <a:txBody>
                    <a:bodyPr/>
                    <a:lstStyle/>
                    <a:p>
                      <a:endParaRPr kumimoji="1" lang="ja-JP" altLang="en-US" sz="1050" dirty="0">
                        <a:latin typeface="+mn-ea"/>
                        <a:ea typeface="+mn-ea"/>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右回転</a:t>
                      </a:r>
                    </a:p>
                  </a:txBody>
                  <a:tcPr marL="72000" marR="72000" marT="36000" marB="36000" anchor="ctr"/>
                </a:tc>
                <a:tc>
                  <a:txBody>
                    <a:bodyPr/>
                    <a:lstStyle/>
                    <a:p>
                      <a:endParaRPr kumimoji="1" lang="ja-JP" altLang="en-US" sz="1050" dirty="0">
                        <a:latin typeface="+mn-ea"/>
                        <a:ea typeface="+mn-ea"/>
                      </a:endParaRPr>
                    </a:p>
                  </a:txBody>
                  <a:tcPr marL="72000" marR="72000" marT="36000" marB="36000" anchor="ctr"/>
                </a:tc>
                <a:tc>
                  <a:txBody>
                    <a:bodyPr/>
                    <a:lstStyle/>
                    <a:p>
                      <a:r>
                        <a:rPr lang="ja-JP" altLang="en-US" sz="1050" dirty="0">
                          <a:latin typeface="+mn-ea"/>
                          <a:ea typeface="+mn-ea"/>
                        </a:rPr>
                        <a:t>エアコン設定風量を上げる</a:t>
                      </a:r>
                      <a:endParaRPr lang="en-US" altLang="ja-JP" sz="1050" dirty="0">
                        <a:latin typeface="+mn-ea"/>
                        <a:ea typeface="+mn-ea"/>
                      </a:endParaRPr>
                    </a:p>
                    <a:p>
                      <a:r>
                        <a:rPr lang="en-US" altLang="ja-JP" sz="1050" dirty="0">
                          <a:latin typeface="+mn-ea"/>
                          <a:ea typeface="+mn-ea"/>
                          <a:cs typeface="メイリオ" panose="020B0604030504040204" pitchFamily="50" charset="-128"/>
                        </a:rPr>
                        <a:t>1</a:t>
                      </a:r>
                      <a:r>
                        <a:rPr lang="ja-JP" altLang="en-US" sz="1050" dirty="0">
                          <a:latin typeface="+mn-ea"/>
                          <a:ea typeface="+mn-ea"/>
                          <a:cs typeface="メイリオ" panose="020B0604030504040204" pitchFamily="50" charset="-128"/>
                        </a:rPr>
                        <a:t>上がるごとに、</a:t>
                      </a:r>
                      <a:r>
                        <a:rPr lang="en-US" altLang="ja-JP" sz="1050" dirty="0">
                          <a:latin typeface="+mn-ea"/>
                          <a:ea typeface="+mn-ea"/>
                          <a:cs typeface="メイリオ" panose="020B0604030504040204" pitchFamily="50" charset="-128"/>
                        </a:rPr>
                        <a:t>CAN_[CLI2] 2Byte 5bit </a:t>
                      </a:r>
                      <a:r>
                        <a:rPr lang="ja-JP" altLang="en-US" sz="1050" dirty="0">
                          <a:latin typeface="+mn-ea"/>
                          <a:ea typeface="+mn-ea"/>
                          <a:cs typeface="メイリオ" panose="020B0604030504040204" pitchFamily="50" charset="-128"/>
                        </a:rPr>
                        <a:t>に</a:t>
                      </a:r>
                      <a:r>
                        <a:rPr lang="en-US" altLang="ja-JP" sz="1050" dirty="0">
                          <a:latin typeface="+mn-ea"/>
                          <a:ea typeface="+mn-ea"/>
                          <a:cs typeface="メイリオ" panose="020B0604030504040204" pitchFamily="50" charset="-128"/>
                        </a:rPr>
                        <a:t>1</a:t>
                      </a:r>
                      <a:r>
                        <a:rPr lang="ja-JP" altLang="en-US" sz="1050" dirty="0">
                          <a:latin typeface="+mn-ea"/>
                          <a:ea typeface="+mn-ea"/>
                          <a:cs typeface="メイリオ" panose="020B0604030504040204" pitchFamily="50" charset="-128"/>
                        </a:rPr>
                        <a:t>を送信</a:t>
                      </a:r>
                      <a:endParaRPr lang="ja-JP" altLang="en-US" sz="1050" dirty="0">
                        <a:latin typeface="+mn-ea"/>
                        <a:ea typeface="+mn-ea"/>
                      </a:endParaRPr>
                    </a:p>
                  </a:txBody>
                  <a:tcPr marL="72000" marR="72000" marT="36000" marB="36000" anchor="ctr"/>
                </a:tc>
                <a:extLst>
                  <a:ext uri="{0D108BD9-81ED-4DB2-BD59-A6C34878D82A}">
                    <a16:rowId xmlns:a16="http://schemas.microsoft.com/office/drawing/2014/main" val="10004"/>
                  </a:ext>
                </a:extLst>
              </a:tr>
              <a:tr h="298881">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a:latin typeface="+mn-ea"/>
                          <a:ea typeface="+mn-ea"/>
                        </a:rPr>
                        <a:t>A14</a:t>
                      </a:r>
                      <a:r>
                        <a:rPr kumimoji="1" lang="ja-JP" altLang="en-US" sz="1050" dirty="0">
                          <a:latin typeface="+mn-ea"/>
                          <a:ea typeface="+mn-ea"/>
                        </a:rPr>
                        <a:t>のカーソルが点滅</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カーソルを点灯</a:t>
                      </a:r>
                      <a:endParaRPr kumimoji="1" lang="en-US" altLang="ja-JP" sz="1050" dirty="0">
                        <a:latin typeface="+mn-ea"/>
                        <a:ea typeface="+mn-ea"/>
                      </a:endParaRPr>
                    </a:p>
                  </a:txBody>
                  <a:tcPr marL="72000" marR="72000" marT="36000" marB="36000" anchor="ctr"/>
                </a:tc>
                <a:extLst>
                  <a:ext uri="{0D108BD9-81ED-4DB2-BD59-A6C34878D82A}">
                    <a16:rowId xmlns:a16="http://schemas.microsoft.com/office/drawing/2014/main" val="10005"/>
                  </a:ext>
                </a:extLst>
              </a:tr>
              <a:tr h="298881">
                <a:tc>
                  <a:txBody>
                    <a:bodyPr/>
                    <a:lstStyle/>
                    <a:p>
                      <a:r>
                        <a:rPr kumimoji="1" lang="ja-JP" altLang="en-US" sz="1050" dirty="0">
                          <a:latin typeface="+mn-ea"/>
                          <a:ea typeface="+mn-ea"/>
                        </a:rPr>
                        <a:t>決定ボタン</a:t>
                      </a:r>
                    </a:p>
                  </a:txBody>
                  <a:tcPr marL="72000" marR="72000" marT="36000" marB="36000" anchor="ctr"/>
                </a:tc>
                <a:tc>
                  <a:txBody>
                    <a:bodyPr/>
                    <a:lstStyle/>
                    <a:p>
                      <a:r>
                        <a:rPr kumimoji="1" lang="ja-JP" altLang="en-US" sz="1050" dirty="0">
                          <a:latin typeface="+mn-ea"/>
                          <a:ea typeface="+mn-ea"/>
                        </a:rPr>
                        <a:t>押して離す</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mn-ea"/>
                          <a:ea typeface="+mn-ea"/>
                        </a:rPr>
                        <a:t>A14</a:t>
                      </a:r>
                      <a:r>
                        <a:rPr kumimoji="1" lang="ja-JP" altLang="en-US" sz="1050" dirty="0">
                          <a:latin typeface="+mn-ea"/>
                          <a:ea typeface="+mn-ea"/>
                        </a:rPr>
                        <a:t>のカーソルが点滅</a:t>
                      </a:r>
                      <a:endParaRPr kumimoji="1" lang="en-US" altLang="ja-JP" sz="1050" dirty="0">
                        <a:latin typeface="+mn-ea"/>
                        <a:ea typeface="+mn-ea"/>
                      </a:endParaRP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カーソルを点灯</a:t>
                      </a:r>
                      <a:endParaRPr kumimoji="1" lang="en-US" altLang="ja-JP" sz="1050" dirty="0">
                        <a:latin typeface="+mn-ea"/>
                        <a:ea typeface="+mn-ea"/>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mn-ea"/>
                          <a:ea typeface="+mn-ea"/>
                        </a:rPr>
                        <a:t>編集を終了</a:t>
                      </a:r>
                      <a:endParaRPr kumimoji="1" lang="en-US" altLang="ja-JP" sz="1050" dirty="0">
                        <a:latin typeface="+mn-ea"/>
                        <a:ea typeface="+mn-ea"/>
                      </a:endParaRPr>
                    </a:p>
                  </a:txBody>
                  <a:tcPr marL="72000" marR="72000" marT="36000" marB="36000" anchor="ctr"/>
                </a:tc>
                <a:extLst>
                  <a:ext uri="{0D108BD9-81ED-4DB2-BD59-A6C34878D82A}">
                    <a16:rowId xmlns:a16="http://schemas.microsoft.com/office/drawing/2014/main" val="10006"/>
                  </a:ext>
                </a:extLst>
              </a:tr>
            </a:tbl>
          </a:graphicData>
        </a:graphic>
      </p:graphicFrame>
      <p:sp>
        <p:nvSpPr>
          <p:cNvPr id="2" name="テキスト ボックス 1"/>
          <p:cNvSpPr txBox="1"/>
          <p:nvPr/>
        </p:nvSpPr>
        <p:spPr>
          <a:xfrm>
            <a:off x="3932784" y="2989832"/>
            <a:ext cx="1348446" cy="276999"/>
          </a:xfrm>
          <a:prstGeom prst="rect">
            <a:avLst/>
          </a:prstGeom>
          <a:noFill/>
        </p:spPr>
        <p:txBody>
          <a:bodyPr wrap="none" rtlCol="0">
            <a:spAutoFit/>
          </a:bodyPr>
          <a:lstStyle/>
          <a:p>
            <a:r>
              <a:rPr kumimoji="1" lang="ja-JP" altLang="en-US" sz="1200" dirty="0"/>
              <a:t>風向きの切替順番</a:t>
            </a:r>
          </a:p>
        </p:txBody>
      </p:sp>
      <p:pic>
        <p:nvPicPr>
          <p:cNvPr id="38" name="図 37"/>
          <p:cNvPicPr>
            <a:picLocks noChangeAspect="1"/>
          </p:cNvPicPr>
          <p:nvPr/>
        </p:nvPicPr>
        <p:blipFill rotWithShape="1">
          <a:blip r:embed="rId5">
            <a:extLst>
              <a:ext uri="{28A0092B-C50C-407E-A947-70E740481C1C}">
                <a14:useLocalDpi xmlns:a14="http://schemas.microsoft.com/office/drawing/2010/main" val="0"/>
              </a:ext>
            </a:extLst>
          </a:blip>
          <a:srcRect l="44812" t="39625" r="47219" b="39802"/>
          <a:stretch/>
        </p:blipFill>
        <p:spPr>
          <a:xfrm rot="16200000">
            <a:off x="4455870" y="3495786"/>
            <a:ext cx="590491" cy="914689"/>
          </a:xfrm>
          <a:prstGeom prst="rect">
            <a:avLst/>
          </a:prstGeom>
        </p:spPr>
      </p:pic>
      <p:pic>
        <p:nvPicPr>
          <p:cNvPr id="45" name="図 44"/>
          <p:cNvPicPr>
            <a:picLocks noChangeAspect="1"/>
          </p:cNvPicPr>
          <p:nvPr/>
        </p:nvPicPr>
        <p:blipFill rotWithShape="1">
          <a:blip r:embed="rId5">
            <a:extLst>
              <a:ext uri="{28A0092B-C50C-407E-A947-70E740481C1C}">
                <a14:useLocalDpi xmlns:a14="http://schemas.microsoft.com/office/drawing/2010/main" val="0"/>
              </a:ext>
            </a:extLst>
          </a:blip>
          <a:srcRect l="44812" t="39625" r="47219" b="39802"/>
          <a:stretch/>
        </p:blipFill>
        <p:spPr>
          <a:xfrm rot="16200000">
            <a:off x="6103579" y="3495784"/>
            <a:ext cx="590491" cy="914689"/>
          </a:xfrm>
          <a:prstGeom prst="rect">
            <a:avLst/>
          </a:prstGeom>
        </p:spPr>
      </p:pic>
      <p:pic>
        <p:nvPicPr>
          <p:cNvPr id="48" name="図 47"/>
          <p:cNvPicPr>
            <a:picLocks noChangeAspect="1"/>
          </p:cNvPicPr>
          <p:nvPr/>
        </p:nvPicPr>
        <p:blipFill rotWithShape="1">
          <a:blip r:embed="rId5">
            <a:extLst>
              <a:ext uri="{28A0092B-C50C-407E-A947-70E740481C1C}">
                <a14:useLocalDpi xmlns:a14="http://schemas.microsoft.com/office/drawing/2010/main" val="0"/>
              </a:ext>
            </a:extLst>
          </a:blip>
          <a:srcRect l="44812" t="39625" r="47219" b="39802"/>
          <a:stretch/>
        </p:blipFill>
        <p:spPr>
          <a:xfrm rot="16200000">
            <a:off x="7751288" y="3487755"/>
            <a:ext cx="590491" cy="914689"/>
          </a:xfrm>
          <a:prstGeom prst="rect">
            <a:avLst/>
          </a:prstGeom>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44812" t="39625" r="47219" b="39802"/>
          <a:stretch/>
        </p:blipFill>
        <p:spPr>
          <a:xfrm rot="16200000">
            <a:off x="9398997" y="3495785"/>
            <a:ext cx="590491" cy="914689"/>
          </a:xfrm>
          <a:prstGeom prst="rect">
            <a:avLst/>
          </a:prstGeom>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44812" t="39625" r="47219" b="39802"/>
          <a:stretch/>
        </p:blipFill>
        <p:spPr>
          <a:xfrm rot="16200000">
            <a:off x="11046707" y="3491682"/>
            <a:ext cx="590491" cy="914689"/>
          </a:xfrm>
          <a:prstGeom prst="rect">
            <a:avLst/>
          </a:prstGeom>
        </p:spPr>
      </p:pic>
      <p:sp>
        <p:nvSpPr>
          <p:cNvPr id="3" name="正方形/長方形 2"/>
          <p:cNvSpPr/>
          <p:nvPr/>
        </p:nvSpPr>
        <p:spPr>
          <a:xfrm>
            <a:off x="4856620" y="3771000"/>
            <a:ext cx="351839" cy="469346"/>
          </a:xfrm>
          <a:prstGeom prst="rect">
            <a:avLst/>
          </a:prstGeom>
          <a:gradFill>
            <a:gsLst>
              <a:gs pos="0">
                <a:srgbClr val="373737"/>
              </a:gs>
              <a:gs pos="100000">
                <a:srgbClr val="1A1A1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768109" y="4066072"/>
            <a:ext cx="351839" cy="174273"/>
          </a:xfrm>
          <a:prstGeom prst="rect">
            <a:avLst/>
          </a:prstGeom>
          <a:gradFill>
            <a:gsLst>
              <a:gs pos="0">
                <a:srgbClr val="262626"/>
              </a:gs>
              <a:gs pos="100000">
                <a:srgbClr val="1A1A1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327779" y="3987868"/>
            <a:ext cx="247416" cy="191904"/>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6417629" y="4066072"/>
            <a:ext cx="351839" cy="17427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5977299" y="3987868"/>
            <a:ext cx="247416" cy="191904"/>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7662500" y="3974883"/>
            <a:ext cx="247416" cy="191904"/>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9401488" y="3680921"/>
            <a:ext cx="246004" cy="138498"/>
          </a:xfrm>
          <a:prstGeom prst="rect">
            <a:avLst/>
          </a:prstGeom>
          <a:gradFill>
            <a:gsLst>
              <a:gs pos="0">
                <a:srgbClr val="3A3A3A"/>
              </a:gs>
              <a:gs pos="100000">
                <a:srgbClr val="32323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332379" y="3805450"/>
            <a:ext cx="284155" cy="69249"/>
          </a:xfrm>
          <a:prstGeom prst="rect">
            <a:avLst/>
          </a:prstGeom>
          <a:gradFill>
            <a:gsLst>
              <a:gs pos="0">
                <a:srgbClr val="373737"/>
              </a:gs>
              <a:gs pos="100000">
                <a:srgbClr val="2E2E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1049313" y="3680921"/>
            <a:ext cx="246004" cy="138498"/>
          </a:xfrm>
          <a:prstGeom prst="rect">
            <a:avLst/>
          </a:prstGeom>
          <a:gradFill>
            <a:gsLst>
              <a:gs pos="0">
                <a:srgbClr val="3A3A3A"/>
              </a:gs>
              <a:gs pos="100000">
                <a:srgbClr val="32323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0980204" y="3805450"/>
            <a:ext cx="284155" cy="69249"/>
          </a:xfrm>
          <a:prstGeom prst="rect">
            <a:avLst/>
          </a:prstGeom>
          <a:gradFill>
            <a:gsLst>
              <a:gs pos="0">
                <a:srgbClr val="373737"/>
              </a:gs>
              <a:gs pos="100000">
                <a:srgbClr val="2E2E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9809866" y="3694765"/>
            <a:ext cx="341722" cy="371307"/>
          </a:xfrm>
          <a:prstGeom prst="rect">
            <a:avLst/>
          </a:prstGeom>
          <a:gradFill>
            <a:gsLst>
              <a:gs pos="0">
                <a:srgbClr val="373737"/>
              </a:gs>
              <a:gs pos="100000">
                <a:srgbClr val="1A1A1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1447458" y="3756191"/>
            <a:ext cx="351839" cy="469346"/>
          </a:xfrm>
          <a:prstGeom prst="rect">
            <a:avLst/>
          </a:prstGeom>
          <a:gradFill>
            <a:gsLst>
              <a:gs pos="0">
                <a:srgbClr val="373737"/>
              </a:gs>
              <a:gs pos="100000">
                <a:srgbClr val="1A1A1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1358947" y="4051263"/>
            <a:ext cx="351839" cy="174273"/>
          </a:xfrm>
          <a:prstGeom prst="rect">
            <a:avLst/>
          </a:prstGeom>
          <a:gradFill>
            <a:gsLst>
              <a:gs pos="0">
                <a:srgbClr val="262626"/>
              </a:gs>
              <a:gs pos="100000">
                <a:srgbClr val="1A1A1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Text Box 106"/>
          <p:cNvSpPr txBox="1">
            <a:spLocks noChangeArrowheads="1"/>
          </p:cNvSpPr>
          <p:nvPr/>
        </p:nvSpPr>
        <p:spPr bwMode="auto">
          <a:xfrm>
            <a:off x="4525796" y="4279291"/>
            <a:ext cx="484626"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FACE</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Text Box 106"/>
          <p:cNvSpPr txBox="1">
            <a:spLocks noChangeArrowheads="1"/>
          </p:cNvSpPr>
          <p:nvPr/>
        </p:nvSpPr>
        <p:spPr bwMode="auto">
          <a:xfrm>
            <a:off x="6175316" y="4279291"/>
            <a:ext cx="484626"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VENT</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Text Box 106"/>
          <p:cNvSpPr txBox="1">
            <a:spLocks noChangeArrowheads="1"/>
          </p:cNvSpPr>
          <p:nvPr/>
        </p:nvSpPr>
        <p:spPr bwMode="auto">
          <a:xfrm>
            <a:off x="7871681" y="4274340"/>
            <a:ext cx="349703"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B/L</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Text Box 106"/>
          <p:cNvSpPr txBox="1">
            <a:spLocks noChangeArrowheads="1"/>
          </p:cNvSpPr>
          <p:nvPr/>
        </p:nvSpPr>
        <p:spPr bwMode="auto">
          <a:xfrm>
            <a:off x="9251389" y="4259559"/>
            <a:ext cx="885705"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FOOT/DEF</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Text Box 106"/>
          <p:cNvSpPr txBox="1">
            <a:spLocks noChangeArrowheads="1"/>
          </p:cNvSpPr>
          <p:nvPr/>
        </p:nvSpPr>
        <p:spPr bwMode="auto">
          <a:xfrm>
            <a:off x="11172315" y="4274339"/>
            <a:ext cx="486738" cy="271275"/>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DEF</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 name="直線矢印コネクタ 5"/>
          <p:cNvCxnSpPr/>
          <p:nvPr/>
        </p:nvCxnSpPr>
        <p:spPr>
          <a:xfrm>
            <a:off x="5217603" y="3821277"/>
            <a:ext cx="720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6865312" y="3821277"/>
            <a:ext cx="720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a:off x="8513021" y="3821277"/>
            <a:ext cx="720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0160731" y="3821277"/>
            <a:ext cx="720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a:off x="4073127" y="3314230"/>
            <a:ext cx="7900880" cy="531700"/>
          </a:xfrm>
          <a:custGeom>
            <a:avLst/>
            <a:gdLst>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177800 w 7854950"/>
              <a:gd name="connsiteY5" fmla="*/ 419100 h 419100"/>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304062 w 7854950"/>
              <a:gd name="connsiteY5" fmla="*/ 412750 h 419100"/>
              <a:gd name="connsiteX0" fmla="*/ 7689850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4950" h="422275">
                <a:moveTo>
                  <a:pt x="7689850" y="387350"/>
                </a:moveTo>
                <a:lnTo>
                  <a:pt x="7854950" y="387350"/>
                </a:lnTo>
                <a:lnTo>
                  <a:pt x="7854950" y="0"/>
                </a:lnTo>
                <a:lnTo>
                  <a:pt x="0" y="0"/>
                </a:lnTo>
                <a:lnTo>
                  <a:pt x="0" y="419100"/>
                </a:lnTo>
                <a:lnTo>
                  <a:pt x="233039" y="422275"/>
                </a:lnTo>
              </a:path>
            </a:pathLst>
          </a:custGeom>
          <a:noFill/>
          <a:ln w="381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矢印コネクタ 92"/>
          <p:cNvCxnSpPr/>
          <p:nvPr/>
        </p:nvCxnSpPr>
        <p:spPr>
          <a:xfrm rot="10800000">
            <a:off x="5208459" y="4096988"/>
            <a:ext cx="720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rot="10800000">
            <a:off x="6856168" y="4096988"/>
            <a:ext cx="720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rot="10800000">
            <a:off x="8503877" y="4096988"/>
            <a:ext cx="720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rot="10800000">
            <a:off x="10151587" y="4096988"/>
            <a:ext cx="720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フリーフォーム 96"/>
          <p:cNvSpPr/>
          <p:nvPr/>
        </p:nvSpPr>
        <p:spPr>
          <a:xfrm rot="10800000">
            <a:off x="4073127" y="4063199"/>
            <a:ext cx="7950662" cy="574767"/>
          </a:xfrm>
          <a:custGeom>
            <a:avLst/>
            <a:gdLst>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177800 w 7854950"/>
              <a:gd name="connsiteY5" fmla="*/ 419100 h 419100"/>
              <a:gd name="connsiteX0" fmla="*/ 7689850 w 7854950"/>
              <a:gd name="connsiteY0" fmla="*/ 387350 h 419100"/>
              <a:gd name="connsiteX1" fmla="*/ 7854950 w 7854950"/>
              <a:gd name="connsiteY1" fmla="*/ 387350 h 419100"/>
              <a:gd name="connsiteX2" fmla="*/ 7854950 w 7854950"/>
              <a:gd name="connsiteY2" fmla="*/ 0 h 419100"/>
              <a:gd name="connsiteX3" fmla="*/ 0 w 7854950"/>
              <a:gd name="connsiteY3" fmla="*/ 0 h 419100"/>
              <a:gd name="connsiteX4" fmla="*/ 0 w 7854950"/>
              <a:gd name="connsiteY4" fmla="*/ 419100 h 419100"/>
              <a:gd name="connsiteX5" fmla="*/ 304062 w 7854950"/>
              <a:gd name="connsiteY5" fmla="*/ 412750 h 419100"/>
              <a:gd name="connsiteX0" fmla="*/ 7689850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 name="connsiteX0" fmla="*/ 7638093 w 7854950"/>
              <a:gd name="connsiteY0" fmla="*/ 387350 h 422275"/>
              <a:gd name="connsiteX1" fmla="*/ 7854950 w 7854950"/>
              <a:gd name="connsiteY1" fmla="*/ 387350 h 422275"/>
              <a:gd name="connsiteX2" fmla="*/ 7854950 w 7854950"/>
              <a:gd name="connsiteY2" fmla="*/ 0 h 422275"/>
              <a:gd name="connsiteX3" fmla="*/ 0 w 7854950"/>
              <a:gd name="connsiteY3" fmla="*/ 0 h 422275"/>
              <a:gd name="connsiteX4" fmla="*/ 0 w 7854950"/>
              <a:gd name="connsiteY4" fmla="*/ 419100 h 422275"/>
              <a:gd name="connsiteX5" fmla="*/ 233039 w 7854950"/>
              <a:gd name="connsiteY5" fmla="*/ 42227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4950" h="422275">
                <a:moveTo>
                  <a:pt x="7638093" y="387350"/>
                </a:moveTo>
                <a:lnTo>
                  <a:pt x="7854950" y="387350"/>
                </a:lnTo>
                <a:lnTo>
                  <a:pt x="7854950" y="0"/>
                </a:lnTo>
                <a:lnTo>
                  <a:pt x="0" y="0"/>
                </a:lnTo>
                <a:lnTo>
                  <a:pt x="0" y="419100"/>
                </a:lnTo>
                <a:lnTo>
                  <a:pt x="233039" y="422275"/>
                </a:lnTo>
              </a:path>
            </a:pathLst>
          </a:custGeom>
          <a:noFill/>
          <a:ln w="381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p:cNvCxnSpPr/>
          <p:nvPr/>
        </p:nvCxnSpPr>
        <p:spPr>
          <a:xfrm>
            <a:off x="4137590" y="5032412"/>
            <a:ext cx="720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rot="10800000">
            <a:off x="4136620" y="5409616"/>
            <a:ext cx="72000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4781221" y="4882747"/>
            <a:ext cx="1082339" cy="646331"/>
          </a:xfrm>
          <a:prstGeom prst="rect">
            <a:avLst/>
          </a:prstGeom>
          <a:noFill/>
        </p:spPr>
        <p:txBody>
          <a:bodyPr wrap="square" rtlCol="0">
            <a:spAutoFit/>
          </a:bodyPr>
          <a:lstStyle/>
          <a:p>
            <a:r>
              <a:rPr kumimoji="1" lang="ja-JP" altLang="en-US" sz="1200" dirty="0">
                <a:latin typeface="+mn-ea"/>
              </a:rPr>
              <a:t>：正順</a:t>
            </a:r>
            <a:endParaRPr kumimoji="1" lang="en-US" altLang="ja-JP" sz="1200" dirty="0">
              <a:latin typeface="+mn-ea"/>
            </a:endParaRPr>
          </a:p>
          <a:p>
            <a:endParaRPr kumimoji="1" lang="en-US" altLang="ja-JP" sz="1200" dirty="0">
              <a:latin typeface="+mn-ea"/>
            </a:endParaRPr>
          </a:p>
          <a:p>
            <a:r>
              <a:rPr lang="ja-JP" altLang="en-US" sz="1200" dirty="0">
                <a:latin typeface="+mn-ea"/>
              </a:rPr>
              <a:t>：逆順</a:t>
            </a:r>
            <a:endParaRPr kumimoji="1" lang="ja-JP" altLang="en-US" sz="1200" dirty="0">
              <a:latin typeface="+mn-ea"/>
            </a:endParaRPr>
          </a:p>
        </p:txBody>
      </p:sp>
      <p:sp>
        <p:nvSpPr>
          <p:cNvPr id="79" name="角丸四角形 78"/>
          <p:cNvSpPr/>
          <p:nvPr/>
        </p:nvSpPr>
        <p:spPr>
          <a:xfrm>
            <a:off x="230589" y="491491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80" name="角丸四角形 79"/>
          <p:cNvSpPr/>
          <p:nvPr/>
        </p:nvSpPr>
        <p:spPr>
          <a:xfrm>
            <a:off x="1135665" y="3750990"/>
            <a:ext cx="1436172" cy="460981"/>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81" name="角丸四角形 80"/>
          <p:cNvSpPr/>
          <p:nvPr/>
        </p:nvSpPr>
        <p:spPr>
          <a:xfrm>
            <a:off x="1144680" y="4556098"/>
            <a:ext cx="1427157" cy="418426"/>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82" name="角丸四角形 81"/>
          <p:cNvSpPr/>
          <p:nvPr/>
        </p:nvSpPr>
        <p:spPr>
          <a:xfrm>
            <a:off x="1144680" y="5304968"/>
            <a:ext cx="1427157" cy="465913"/>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sp>
        <p:nvSpPr>
          <p:cNvPr id="83" name="角丸四角形 82"/>
          <p:cNvSpPr/>
          <p:nvPr/>
        </p:nvSpPr>
        <p:spPr>
          <a:xfrm>
            <a:off x="791757" y="324934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84" name="角丸四角形 83"/>
          <p:cNvSpPr/>
          <p:nvPr/>
        </p:nvSpPr>
        <p:spPr>
          <a:xfrm>
            <a:off x="144497" y="697393"/>
            <a:ext cx="3443655" cy="64563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5" name="角丸四角形 84"/>
          <p:cNvSpPr/>
          <p:nvPr/>
        </p:nvSpPr>
        <p:spPr>
          <a:xfrm>
            <a:off x="180974" y="6474579"/>
            <a:ext cx="1112182"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86" name="角丸四角形 85"/>
          <p:cNvSpPr/>
          <p:nvPr/>
        </p:nvSpPr>
        <p:spPr>
          <a:xfrm>
            <a:off x="1309440" y="6474578"/>
            <a:ext cx="1111639" cy="34268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7" name="角丸四角形 86"/>
          <p:cNvSpPr/>
          <p:nvPr/>
        </p:nvSpPr>
        <p:spPr>
          <a:xfrm>
            <a:off x="2437363" y="6470398"/>
            <a:ext cx="1129750" cy="3468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89" name="角丸四角形 88"/>
          <p:cNvSpPr/>
          <p:nvPr/>
        </p:nvSpPr>
        <p:spPr>
          <a:xfrm>
            <a:off x="1864949" y="6243359"/>
            <a:ext cx="170216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90" name="角丸四角形 89"/>
          <p:cNvSpPr/>
          <p:nvPr/>
        </p:nvSpPr>
        <p:spPr>
          <a:xfrm>
            <a:off x="180975" y="6243359"/>
            <a:ext cx="1683974" cy="20824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91" name="角丸四角形 90"/>
          <p:cNvSpPr/>
          <p:nvPr/>
        </p:nvSpPr>
        <p:spPr>
          <a:xfrm>
            <a:off x="236747" y="411962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92" name="角丸四角形 91"/>
          <p:cNvSpPr/>
          <p:nvPr/>
        </p:nvSpPr>
        <p:spPr>
          <a:xfrm>
            <a:off x="2670715" y="4106926"/>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98" name="角丸四角形 97"/>
          <p:cNvSpPr/>
          <p:nvPr/>
        </p:nvSpPr>
        <p:spPr>
          <a:xfrm>
            <a:off x="2670715" y="49177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99" name="角丸四角形 98"/>
          <p:cNvSpPr/>
          <p:nvPr/>
        </p:nvSpPr>
        <p:spPr>
          <a:xfrm>
            <a:off x="1859975" y="5878099"/>
            <a:ext cx="133407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sp>
        <p:nvSpPr>
          <p:cNvPr id="100" name="角丸四角形 99"/>
          <p:cNvSpPr/>
          <p:nvPr/>
        </p:nvSpPr>
        <p:spPr>
          <a:xfrm>
            <a:off x="3212214" y="5883238"/>
            <a:ext cx="36770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spTree>
    <p:extLst>
      <p:ext uri="{BB962C8B-B14F-4D97-AF65-F5344CB8AC3E}">
        <p14:creationId xmlns:p14="http://schemas.microsoft.com/office/powerpoint/2010/main" val="2516405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図 80"/>
          <p:cNvPicPr>
            <a:picLocks noChangeAspect="1"/>
          </p:cNvPicPr>
          <p:nvPr/>
        </p:nvPicPr>
        <p:blipFill>
          <a:blip r:embed="rId3"/>
          <a:stretch>
            <a:fillRect/>
          </a:stretch>
        </p:blipFill>
        <p:spPr>
          <a:xfrm>
            <a:off x="8627210" y="5449918"/>
            <a:ext cx="1590848" cy="413836"/>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図 39"/>
          <p:cNvPicPr>
            <a:picLocks noChangeAspect="1"/>
          </p:cNvPicPr>
          <p:nvPr/>
        </p:nvPicPr>
        <p:blipFill rotWithShape="1">
          <a:blip r:embed="rId5">
            <a:extLst>
              <a:ext uri="{28A0092B-C50C-407E-A947-70E740481C1C}">
                <a14:useLocalDpi xmlns:a14="http://schemas.microsoft.com/office/drawing/2010/main" val="0"/>
              </a:ext>
            </a:extLst>
          </a:blip>
          <a:srcRect l="38150" t="2946" r="53917" b="73016"/>
          <a:stretch/>
        </p:blipFill>
        <p:spPr>
          <a:xfrm rot="16200000">
            <a:off x="1888164" y="2629860"/>
            <a:ext cx="483579" cy="879232"/>
          </a:xfrm>
          <a:prstGeom prst="rect">
            <a:avLst/>
          </a:prstGeom>
        </p:spPr>
      </p:pic>
      <p:pic>
        <p:nvPicPr>
          <p:cNvPr id="41" name="図 40"/>
          <p:cNvPicPr>
            <a:picLocks noChangeAspect="1"/>
          </p:cNvPicPr>
          <p:nvPr/>
        </p:nvPicPr>
        <p:blipFill rotWithShape="1">
          <a:blip r:embed="rId5">
            <a:extLst>
              <a:ext uri="{28A0092B-C50C-407E-A947-70E740481C1C}">
                <a14:useLocalDpi xmlns:a14="http://schemas.microsoft.com/office/drawing/2010/main" val="0"/>
              </a:ext>
            </a:extLst>
          </a:blip>
          <a:srcRect l="25457" t="2465" r="66610" b="73497"/>
          <a:stretch/>
        </p:blipFill>
        <p:spPr>
          <a:xfrm rot="16200000">
            <a:off x="1888164" y="3998762"/>
            <a:ext cx="483579" cy="879232"/>
          </a:xfrm>
          <a:prstGeom prst="rect">
            <a:avLst/>
          </a:prstGeom>
        </p:spPr>
      </p:pic>
      <p:pic>
        <p:nvPicPr>
          <p:cNvPr id="42" name="図 41"/>
          <p:cNvPicPr>
            <a:picLocks noChangeAspect="1"/>
          </p:cNvPicPr>
          <p:nvPr/>
        </p:nvPicPr>
        <p:blipFill rotWithShape="1">
          <a:blip r:embed="rId5">
            <a:extLst>
              <a:ext uri="{28A0092B-C50C-407E-A947-70E740481C1C}">
                <a14:useLocalDpi xmlns:a14="http://schemas.microsoft.com/office/drawing/2010/main" val="0"/>
              </a:ext>
            </a:extLst>
          </a:blip>
          <a:srcRect l="38150" t="73137" r="53917" b="2825"/>
          <a:stretch/>
        </p:blipFill>
        <p:spPr>
          <a:xfrm rot="16200000">
            <a:off x="9180845" y="2268348"/>
            <a:ext cx="483579" cy="879232"/>
          </a:xfrm>
          <a:prstGeom prst="rect">
            <a:avLst/>
          </a:prstGeom>
        </p:spPr>
      </p:pic>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25313" t="73618" r="66754" b="2344"/>
          <a:stretch/>
        </p:blipFill>
        <p:spPr>
          <a:xfrm rot="16200000">
            <a:off x="9227027" y="4034492"/>
            <a:ext cx="483579" cy="879232"/>
          </a:xfrm>
          <a:prstGeom prst="rect">
            <a:avLst/>
          </a:prstGeom>
        </p:spPr>
      </p:pic>
      <p:pic>
        <p:nvPicPr>
          <p:cNvPr id="44" name="図 43"/>
          <p:cNvPicPr>
            <a:picLocks noChangeAspect="1"/>
          </p:cNvPicPr>
          <p:nvPr/>
        </p:nvPicPr>
        <p:blipFill rotWithShape="1">
          <a:blip r:embed="rId5">
            <a:extLst>
              <a:ext uri="{28A0092B-C50C-407E-A947-70E740481C1C}">
                <a14:useLocalDpi xmlns:a14="http://schemas.microsoft.com/office/drawing/2010/main" val="0"/>
              </a:ext>
            </a:extLst>
          </a:blip>
          <a:srcRect l="18570" t="28746" r="73065" b="28947"/>
          <a:stretch/>
        </p:blipFill>
        <p:spPr>
          <a:xfrm rot="16200000">
            <a:off x="5405322" y="4209196"/>
            <a:ext cx="509954" cy="1547451"/>
          </a:xfrm>
          <a:prstGeom prst="rect">
            <a:avLst/>
          </a:prstGeom>
        </p:spPr>
      </p:pic>
      <p:pic>
        <p:nvPicPr>
          <p:cNvPr id="45" name="図 44"/>
          <p:cNvPicPr>
            <a:picLocks noChangeAspect="1"/>
          </p:cNvPicPr>
          <p:nvPr/>
        </p:nvPicPr>
        <p:blipFill rotWithShape="1">
          <a:blip r:embed="rId5">
            <a:extLst>
              <a:ext uri="{28A0092B-C50C-407E-A947-70E740481C1C}">
                <a14:useLocalDpi xmlns:a14="http://schemas.microsoft.com/office/drawing/2010/main" val="0"/>
              </a:ext>
            </a:extLst>
          </a:blip>
          <a:srcRect l="31550" t="28986" r="60085" b="28707"/>
          <a:stretch/>
        </p:blipFill>
        <p:spPr>
          <a:xfrm rot="16200000">
            <a:off x="5405322" y="2838750"/>
            <a:ext cx="509954" cy="1547451"/>
          </a:xfrm>
          <a:prstGeom prst="rect">
            <a:avLst/>
          </a:prstGeom>
        </p:spPr>
      </p:pic>
      <p:pic>
        <p:nvPicPr>
          <p:cNvPr id="48" name="図 47"/>
          <p:cNvPicPr>
            <a:picLocks noChangeAspect="1"/>
          </p:cNvPicPr>
          <p:nvPr/>
        </p:nvPicPr>
        <p:blipFill rotWithShape="1">
          <a:blip r:embed="rId5">
            <a:extLst>
              <a:ext uri="{28A0092B-C50C-407E-A947-70E740481C1C}">
                <a14:useLocalDpi xmlns:a14="http://schemas.microsoft.com/office/drawing/2010/main" val="0"/>
              </a:ext>
            </a:extLst>
          </a:blip>
          <a:srcRect l="44530" t="28746" r="47105" b="28947"/>
          <a:stretch/>
        </p:blipFill>
        <p:spPr>
          <a:xfrm rot="16200000">
            <a:off x="5405322" y="1511074"/>
            <a:ext cx="509954" cy="1547451"/>
          </a:xfrm>
          <a:prstGeom prst="rect">
            <a:avLst/>
          </a:prstGeom>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2196363" y="1557390"/>
            <a:ext cx="435218" cy="342142"/>
          </a:xfrm>
          <a:prstGeom prst="rect">
            <a:avLst/>
          </a:prstGeom>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029943" y="4765492"/>
            <a:ext cx="310126" cy="1825541"/>
          </a:xfrm>
          <a:prstGeom prst="rect">
            <a:avLst/>
          </a:prstGeom>
        </p:spPr>
      </p:pic>
      <p:cxnSp>
        <p:nvCxnSpPr>
          <p:cNvPr id="5" name="直線矢印コネクタ 4"/>
          <p:cNvCxnSpPr>
            <a:stCxn id="48" idx="2"/>
          </p:cNvCxnSpPr>
          <p:nvPr/>
        </p:nvCxnSpPr>
        <p:spPr>
          <a:xfrm>
            <a:off x="6434023" y="2284800"/>
            <a:ext cx="2544057" cy="3094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5410818" y="3939650"/>
            <a:ext cx="0" cy="7388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5389292" y="2592888"/>
            <a:ext cx="0" cy="7183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871614" y="2592888"/>
            <a:ext cx="0" cy="67894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5897157" y="3938555"/>
            <a:ext cx="0" cy="73997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6533039" y="2855912"/>
            <a:ext cx="2388873" cy="7292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V="1">
            <a:off x="6469852" y="4573091"/>
            <a:ext cx="2508228" cy="318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2654600" y="4375542"/>
            <a:ext cx="2132958" cy="340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42" idx="2"/>
          </p:cNvCxnSpPr>
          <p:nvPr/>
        </p:nvCxnSpPr>
        <p:spPr>
          <a:xfrm>
            <a:off x="9862252" y="2707964"/>
            <a:ext cx="1440912"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角丸四角形 28"/>
          <p:cNvSpPr/>
          <p:nvPr/>
        </p:nvSpPr>
        <p:spPr>
          <a:xfrm>
            <a:off x="11303164" y="2480588"/>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cxnSp>
        <p:nvCxnSpPr>
          <p:cNvPr id="35" name="直線矢印コネクタ 34"/>
          <p:cNvCxnSpPr/>
          <p:nvPr/>
        </p:nvCxnSpPr>
        <p:spPr>
          <a:xfrm>
            <a:off x="9853421" y="4498801"/>
            <a:ext cx="14497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角丸四角形 35"/>
          <p:cNvSpPr/>
          <p:nvPr/>
        </p:nvSpPr>
        <p:spPr>
          <a:xfrm>
            <a:off x="11303164" y="4271421"/>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38" name="角丸四角形 37"/>
          <p:cNvSpPr/>
          <p:nvPr/>
        </p:nvSpPr>
        <p:spPr>
          <a:xfrm>
            <a:off x="1693809" y="283983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9" name="角丸四角形 38"/>
          <p:cNvSpPr/>
          <p:nvPr/>
        </p:nvSpPr>
        <p:spPr>
          <a:xfrm>
            <a:off x="1727584" y="421091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46" name="角丸四角形 45"/>
          <p:cNvSpPr/>
          <p:nvPr/>
        </p:nvSpPr>
        <p:spPr>
          <a:xfrm>
            <a:off x="8978080" y="249196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47" name="角丸四角形 46"/>
          <p:cNvSpPr/>
          <p:nvPr/>
        </p:nvSpPr>
        <p:spPr>
          <a:xfrm>
            <a:off x="9025419" y="423902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49" name="角丸四角形 48"/>
          <p:cNvSpPr/>
          <p:nvPr/>
        </p:nvSpPr>
        <p:spPr>
          <a:xfrm>
            <a:off x="1333777"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242901" y="153597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2" name="角丸四角形 51"/>
          <p:cNvSpPr/>
          <p:nvPr/>
        </p:nvSpPr>
        <p:spPr>
          <a:xfrm>
            <a:off x="4899756" y="2013844"/>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55" name="角丸四角形 54"/>
          <p:cNvSpPr/>
          <p:nvPr/>
        </p:nvSpPr>
        <p:spPr>
          <a:xfrm>
            <a:off x="4900423" y="3342441"/>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56" name="角丸四角形 55"/>
          <p:cNvSpPr/>
          <p:nvPr/>
        </p:nvSpPr>
        <p:spPr>
          <a:xfrm>
            <a:off x="4899756" y="4727945"/>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cxnSp>
        <p:nvCxnSpPr>
          <p:cNvPr id="72" name="直線矢印コネクタ 71"/>
          <p:cNvCxnSpPr/>
          <p:nvPr/>
        </p:nvCxnSpPr>
        <p:spPr>
          <a:xfrm>
            <a:off x="2669734" y="3023762"/>
            <a:ext cx="2131675" cy="417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endCxn id="48" idx="0"/>
          </p:cNvCxnSpPr>
          <p:nvPr/>
        </p:nvCxnSpPr>
        <p:spPr>
          <a:xfrm>
            <a:off x="2711119" y="1740599"/>
            <a:ext cx="2175454" cy="5442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flipV="1">
            <a:off x="2651113" y="3207532"/>
            <a:ext cx="2097362" cy="40494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9525877" y="3021149"/>
            <a:ext cx="0" cy="113213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9297785" y="2972532"/>
            <a:ext cx="0" cy="11870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H="1">
            <a:off x="2635934" y="2441484"/>
            <a:ext cx="2194469" cy="4546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H="1" flipV="1">
            <a:off x="2615738" y="4573091"/>
            <a:ext cx="2157580" cy="3180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stCxn id="41" idx="0"/>
            <a:endCxn id="88" idx="3"/>
          </p:cNvCxnSpPr>
          <p:nvPr/>
        </p:nvCxnSpPr>
        <p:spPr>
          <a:xfrm flipH="1">
            <a:off x="996884" y="4438378"/>
            <a:ext cx="693454" cy="61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a:xfrm>
            <a:off x="168882" y="4228479"/>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89" name="角丸四角形 88"/>
          <p:cNvSpPr/>
          <p:nvPr/>
        </p:nvSpPr>
        <p:spPr>
          <a:xfrm>
            <a:off x="163264" y="237743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cxnSp>
        <p:nvCxnSpPr>
          <p:cNvPr id="90" name="直線矢印コネクタ 89"/>
          <p:cNvCxnSpPr/>
          <p:nvPr/>
        </p:nvCxnSpPr>
        <p:spPr>
          <a:xfrm flipH="1" flipV="1">
            <a:off x="1069675" y="2762316"/>
            <a:ext cx="570969" cy="3244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stCxn id="54" idx="0"/>
          </p:cNvCxnSpPr>
          <p:nvPr/>
        </p:nvCxnSpPr>
        <p:spPr>
          <a:xfrm flipH="1">
            <a:off x="906311" y="5678260"/>
            <a:ext cx="3659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9762" y="4717428"/>
            <a:ext cx="0" cy="7526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2282873" y="5093732"/>
            <a:ext cx="2465604" cy="37364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959499" y="3376638"/>
            <a:ext cx="0" cy="7829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2197166" y="3342440"/>
            <a:ext cx="0" cy="79717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a:off x="1924737" y="1998471"/>
            <a:ext cx="283945" cy="7638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endCxn id="53" idx="1"/>
          </p:cNvCxnSpPr>
          <p:nvPr/>
        </p:nvCxnSpPr>
        <p:spPr>
          <a:xfrm flipV="1">
            <a:off x="2128324" y="1946069"/>
            <a:ext cx="285648" cy="7850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flipV="1">
            <a:off x="7860484" y="1281833"/>
            <a:ext cx="1544098" cy="11069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9570665" y="4778005"/>
            <a:ext cx="0" cy="63446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2" name="角丸四角形 131"/>
          <p:cNvSpPr/>
          <p:nvPr/>
        </p:nvSpPr>
        <p:spPr>
          <a:xfrm>
            <a:off x="2057399" y="869738"/>
            <a:ext cx="75563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33" name="直線矢印コネクタ 132"/>
          <p:cNvCxnSpPr>
            <a:endCxn id="132" idx="2"/>
          </p:cNvCxnSpPr>
          <p:nvPr/>
        </p:nvCxnSpPr>
        <p:spPr>
          <a:xfrm flipH="1" flipV="1">
            <a:off x="2435214" y="1095163"/>
            <a:ext cx="0" cy="37333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45" name="角丸四角形 144"/>
          <p:cNvSpPr/>
          <p:nvPr/>
        </p:nvSpPr>
        <p:spPr>
          <a:xfrm>
            <a:off x="8738206" y="6257236"/>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cxnSp>
        <p:nvCxnSpPr>
          <p:cNvPr id="160" name="直線矢印コネクタ 159"/>
          <p:cNvCxnSpPr/>
          <p:nvPr/>
        </p:nvCxnSpPr>
        <p:spPr>
          <a:xfrm flipH="1">
            <a:off x="6456536" y="4438379"/>
            <a:ext cx="2415390" cy="28956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H="1">
            <a:off x="6512434" y="2734341"/>
            <a:ext cx="2359492" cy="68796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6313035" y="1309226"/>
            <a:ext cx="1301568" cy="6552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H="1">
            <a:off x="1069675" y="1728461"/>
            <a:ext cx="1139008" cy="763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89597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04" name="角丸四角形 103"/>
          <p:cNvSpPr/>
          <p:nvPr/>
        </p:nvSpPr>
        <p:spPr>
          <a:xfrm>
            <a:off x="8644021" y="5491316"/>
            <a:ext cx="156843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cxnSp>
        <p:nvCxnSpPr>
          <p:cNvPr id="106" name="直線矢印コネクタ 105"/>
          <p:cNvCxnSpPr/>
          <p:nvPr/>
        </p:nvCxnSpPr>
        <p:spPr>
          <a:xfrm flipH="1">
            <a:off x="3180881" y="5639145"/>
            <a:ext cx="5328894" cy="176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0" name="角丸四角形 109"/>
          <p:cNvSpPr/>
          <p:nvPr/>
        </p:nvSpPr>
        <p:spPr>
          <a:xfrm>
            <a:off x="7286901" y="924023"/>
            <a:ext cx="93035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cxnSp>
        <p:nvCxnSpPr>
          <p:cNvPr id="111" name="直線矢印コネクタ 110"/>
          <p:cNvCxnSpPr/>
          <p:nvPr/>
        </p:nvCxnSpPr>
        <p:spPr>
          <a:xfrm flipH="1" flipV="1">
            <a:off x="6547278" y="5085419"/>
            <a:ext cx="2324647" cy="32705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p:cNvSpPr/>
          <p:nvPr/>
        </p:nvSpPr>
        <p:spPr>
          <a:xfrm>
            <a:off x="291789" y="5523198"/>
            <a:ext cx="552983"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sp>
        <p:nvSpPr>
          <p:cNvPr id="119" name="角丸四角形 118"/>
          <p:cNvSpPr/>
          <p:nvPr/>
        </p:nvSpPr>
        <p:spPr>
          <a:xfrm>
            <a:off x="11338549" y="5530507"/>
            <a:ext cx="75563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20" name="直線矢印コネクタ 119"/>
          <p:cNvCxnSpPr/>
          <p:nvPr/>
        </p:nvCxnSpPr>
        <p:spPr>
          <a:xfrm>
            <a:off x="10998925" y="5661044"/>
            <a:ext cx="295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9551531" y="5902162"/>
            <a:ext cx="2" cy="3297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159317" y="5781306"/>
            <a:ext cx="5350457" cy="5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5897158" y="5296878"/>
            <a:ext cx="2612617" cy="22632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1924737" y="5865478"/>
            <a:ext cx="2" cy="3297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2" name="角丸四角形 101"/>
          <p:cNvSpPr/>
          <p:nvPr/>
        </p:nvSpPr>
        <p:spPr>
          <a:xfrm>
            <a:off x="1721604" y="6257235"/>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grpSp>
        <p:nvGrpSpPr>
          <p:cNvPr id="84" name="グループ化 83"/>
          <p:cNvGrpSpPr/>
          <p:nvPr/>
        </p:nvGrpSpPr>
        <p:grpSpPr>
          <a:xfrm>
            <a:off x="9686457" y="278397"/>
            <a:ext cx="2360999" cy="673342"/>
            <a:chOff x="9343331" y="38032"/>
            <a:chExt cx="2360999" cy="673342"/>
          </a:xfrm>
        </p:grpSpPr>
        <p:cxnSp>
          <p:nvCxnSpPr>
            <p:cNvPr id="95" name="直線矢印コネクタ 9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9" name="図 108"/>
          <p:cNvPicPr>
            <a:picLocks noChangeAspect="1"/>
          </p:cNvPicPr>
          <p:nvPr/>
        </p:nvPicPr>
        <p:blipFill>
          <a:blip r:embed="rId6"/>
          <a:stretch>
            <a:fillRect/>
          </a:stretch>
        </p:blipFill>
        <p:spPr>
          <a:xfrm>
            <a:off x="10565328" y="5449918"/>
            <a:ext cx="405685" cy="409811"/>
          </a:xfrm>
          <a:prstGeom prst="rect">
            <a:avLst/>
          </a:prstGeom>
        </p:spPr>
      </p:pic>
      <p:cxnSp>
        <p:nvCxnSpPr>
          <p:cNvPr id="112" name="直線矢印コネクタ 111"/>
          <p:cNvCxnSpPr/>
          <p:nvPr/>
        </p:nvCxnSpPr>
        <p:spPr>
          <a:xfrm>
            <a:off x="10238760" y="5768454"/>
            <a:ext cx="2955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10226128" y="5612320"/>
            <a:ext cx="30436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9908433" y="4778005"/>
            <a:ext cx="865455" cy="6375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17" name="角丸四角形 116"/>
          <p:cNvSpPr/>
          <p:nvPr/>
        </p:nvSpPr>
        <p:spPr>
          <a:xfrm>
            <a:off x="10466453" y="625890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cxnSp>
        <p:nvCxnSpPr>
          <p:cNvPr id="118" name="直線矢印コネクタ 117"/>
          <p:cNvCxnSpPr/>
          <p:nvPr/>
        </p:nvCxnSpPr>
        <p:spPr>
          <a:xfrm flipH="1">
            <a:off x="10822832" y="5906322"/>
            <a:ext cx="2" cy="3297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4" name="角丸四角形 123"/>
          <p:cNvSpPr/>
          <p:nvPr/>
        </p:nvSpPr>
        <p:spPr>
          <a:xfrm>
            <a:off x="10528028" y="5484339"/>
            <a:ext cx="442985"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spTree>
    <p:extLst>
      <p:ext uri="{BB962C8B-B14F-4D97-AF65-F5344CB8AC3E}">
        <p14:creationId xmlns:p14="http://schemas.microsoft.com/office/powerpoint/2010/main" val="1994189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 name="図 99"/>
          <p:cNvPicPr>
            <a:picLocks noChangeAspect="1"/>
          </p:cNvPicPr>
          <p:nvPr/>
        </p:nvPicPr>
        <p:blipFill>
          <a:blip r:embed="rId3"/>
          <a:stretch>
            <a:fillRect/>
          </a:stretch>
        </p:blipFill>
        <p:spPr>
          <a:xfrm>
            <a:off x="9054967" y="3537647"/>
            <a:ext cx="1368038" cy="355875"/>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図 39"/>
          <p:cNvPicPr>
            <a:picLocks noChangeAspect="1"/>
          </p:cNvPicPr>
          <p:nvPr/>
        </p:nvPicPr>
        <p:blipFill rotWithShape="1">
          <a:blip r:embed="rId5">
            <a:extLst>
              <a:ext uri="{28A0092B-C50C-407E-A947-70E740481C1C}">
                <a14:useLocalDpi xmlns:a14="http://schemas.microsoft.com/office/drawing/2010/main" val="0"/>
              </a:ext>
            </a:extLst>
          </a:blip>
          <a:srcRect l="38150" t="2946" r="53917" b="73016"/>
          <a:stretch/>
        </p:blipFill>
        <p:spPr>
          <a:xfrm rot="16200000">
            <a:off x="1888164" y="2452061"/>
            <a:ext cx="483579" cy="879232"/>
          </a:xfrm>
          <a:prstGeom prst="rect">
            <a:avLst/>
          </a:prstGeom>
        </p:spPr>
      </p:pic>
      <p:pic>
        <p:nvPicPr>
          <p:cNvPr id="41" name="図 40"/>
          <p:cNvPicPr>
            <a:picLocks noChangeAspect="1"/>
          </p:cNvPicPr>
          <p:nvPr/>
        </p:nvPicPr>
        <p:blipFill rotWithShape="1">
          <a:blip r:embed="rId5">
            <a:extLst>
              <a:ext uri="{28A0092B-C50C-407E-A947-70E740481C1C}">
                <a14:useLocalDpi xmlns:a14="http://schemas.microsoft.com/office/drawing/2010/main" val="0"/>
              </a:ext>
            </a:extLst>
          </a:blip>
          <a:srcRect l="25457" t="2465" r="66610" b="73497"/>
          <a:stretch/>
        </p:blipFill>
        <p:spPr>
          <a:xfrm rot="16200000">
            <a:off x="1888164" y="3998762"/>
            <a:ext cx="483579" cy="879232"/>
          </a:xfrm>
          <a:prstGeom prst="rect">
            <a:avLst/>
          </a:prstGeom>
        </p:spPr>
      </p:pic>
      <p:pic>
        <p:nvPicPr>
          <p:cNvPr id="42" name="図 41"/>
          <p:cNvPicPr>
            <a:picLocks noChangeAspect="1"/>
          </p:cNvPicPr>
          <p:nvPr/>
        </p:nvPicPr>
        <p:blipFill rotWithShape="1">
          <a:blip r:embed="rId5">
            <a:extLst>
              <a:ext uri="{28A0092B-C50C-407E-A947-70E740481C1C}">
                <a14:useLocalDpi xmlns:a14="http://schemas.microsoft.com/office/drawing/2010/main" val="0"/>
              </a:ext>
            </a:extLst>
          </a:blip>
          <a:srcRect l="38150" t="73137" r="53917" b="2825"/>
          <a:stretch/>
        </p:blipFill>
        <p:spPr>
          <a:xfrm rot="16200000">
            <a:off x="7358395" y="2395347"/>
            <a:ext cx="483579" cy="879232"/>
          </a:xfrm>
          <a:prstGeom prst="rect">
            <a:avLst/>
          </a:prstGeom>
        </p:spPr>
      </p:pic>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25313" t="73618" r="66754" b="2344"/>
          <a:stretch/>
        </p:blipFill>
        <p:spPr>
          <a:xfrm rot="16200000">
            <a:off x="7404577" y="3920193"/>
            <a:ext cx="483579" cy="879232"/>
          </a:xfrm>
          <a:prstGeom prst="rect">
            <a:avLst/>
          </a:prstGeom>
        </p:spPr>
      </p:pic>
      <p:pic>
        <p:nvPicPr>
          <p:cNvPr id="44" name="図 43"/>
          <p:cNvPicPr>
            <a:picLocks noChangeAspect="1"/>
          </p:cNvPicPr>
          <p:nvPr/>
        </p:nvPicPr>
        <p:blipFill rotWithShape="1">
          <a:blip r:embed="rId5">
            <a:extLst>
              <a:ext uri="{28A0092B-C50C-407E-A947-70E740481C1C}">
                <a14:useLocalDpi xmlns:a14="http://schemas.microsoft.com/office/drawing/2010/main" val="0"/>
              </a:ext>
            </a:extLst>
          </a:blip>
          <a:srcRect l="18570" t="28746" r="73065" b="28947"/>
          <a:stretch/>
        </p:blipFill>
        <p:spPr>
          <a:xfrm rot="16200000">
            <a:off x="4652847" y="4209196"/>
            <a:ext cx="509954" cy="1547451"/>
          </a:xfrm>
          <a:prstGeom prst="rect">
            <a:avLst/>
          </a:prstGeom>
        </p:spPr>
      </p:pic>
      <p:pic>
        <p:nvPicPr>
          <p:cNvPr id="45" name="図 44"/>
          <p:cNvPicPr>
            <a:picLocks noChangeAspect="1"/>
          </p:cNvPicPr>
          <p:nvPr/>
        </p:nvPicPr>
        <p:blipFill rotWithShape="1">
          <a:blip r:embed="rId5">
            <a:extLst>
              <a:ext uri="{28A0092B-C50C-407E-A947-70E740481C1C}">
                <a14:useLocalDpi xmlns:a14="http://schemas.microsoft.com/office/drawing/2010/main" val="0"/>
              </a:ext>
            </a:extLst>
          </a:blip>
          <a:srcRect l="31550" t="28986" r="60085" b="28707"/>
          <a:stretch/>
        </p:blipFill>
        <p:spPr>
          <a:xfrm rot="16200000">
            <a:off x="4652847" y="2838750"/>
            <a:ext cx="509954" cy="1547451"/>
          </a:xfrm>
          <a:prstGeom prst="rect">
            <a:avLst/>
          </a:prstGeom>
        </p:spPr>
      </p:pic>
      <p:pic>
        <p:nvPicPr>
          <p:cNvPr id="48" name="図 47"/>
          <p:cNvPicPr>
            <a:picLocks noChangeAspect="1"/>
          </p:cNvPicPr>
          <p:nvPr/>
        </p:nvPicPr>
        <p:blipFill rotWithShape="1">
          <a:blip r:embed="rId5">
            <a:extLst>
              <a:ext uri="{28A0092B-C50C-407E-A947-70E740481C1C}">
                <a14:useLocalDpi xmlns:a14="http://schemas.microsoft.com/office/drawing/2010/main" val="0"/>
              </a:ext>
            </a:extLst>
          </a:blip>
          <a:srcRect l="44530" t="28746" r="47105" b="28947"/>
          <a:stretch/>
        </p:blipFill>
        <p:spPr>
          <a:xfrm rot="16200000">
            <a:off x="4652847" y="1511074"/>
            <a:ext cx="509954" cy="1547451"/>
          </a:xfrm>
          <a:prstGeom prst="rect">
            <a:avLst/>
          </a:prstGeom>
        </p:spPr>
      </p:pic>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l="54666" t="11840" r="38195" b="78806"/>
          <a:stretch/>
        </p:blipFill>
        <p:spPr>
          <a:xfrm rot="16200000">
            <a:off x="9531157" y="2125422"/>
            <a:ext cx="435218" cy="342142"/>
          </a:xfrm>
          <a:prstGeom prst="rect">
            <a:avLst/>
          </a:prstGeom>
        </p:spPr>
      </p:pic>
      <p:cxnSp>
        <p:nvCxnSpPr>
          <p:cNvPr id="5" name="直線矢印コネクタ 4"/>
          <p:cNvCxnSpPr/>
          <p:nvPr/>
        </p:nvCxnSpPr>
        <p:spPr>
          <a:xfrm>
            <a:off x="5714854" y="2357811"/>
            <a:ext cx="1384606" cy="390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4658341" y="3939650"/>
            <a:ext cx="0" cy="7388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4636818" y="2592888"/>
            <a:ext cx="0" cy="7183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119140" y="2592888"/>
            <a:ext cx="0" cy="67894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5144683" y="3938555"/>
            <a:ext cx="0" cy="73997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5760394" y="2934407"/>
            <a:ext cx="1304631" cy="486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V="1">
            <a:off x="5745954" y="4510270"/>
            <a:ext cx="1416910" cy="4099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2679488" y="4438378"/>
            <a:ext cx="1383307" cy="481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8162925" y="4238625"/>
            <a:ext cx="1051604" cy="5448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角丸四角形 37"/>
          <p:cNvSpPr/>
          <p:nvPr/>
        </p:nvSpPr>
        <p:spPr>
          <a:xfrm>
            <a:off x="1693809" y="2662035"/>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9" name="角丸四角形 38"/>
          <p:cNvSpPr/>
          <p:nvPr/>
        </p:nvSpPr>
        <p:spPr>
          <a:xfrm>
            <a:off x="1727584" y="421091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46" name="角丸四角形 45"/>
          <p:cNvSpPr/>
          <p:nvPr/>
        </p:nvSpPr>
        <p:spPr>
          <a:xfrm>
            <a:off x="7155630" y="261896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47" name="角丸四角形 46"/>
          <p:cNvSpPr/>
          <p:nvPr/>
        </p:nvSpPr>
        <p:spPr>
          <a:xfrm>
            <a:off x="7202969" y="412472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51" name="角丸四角形 50"/>
          <p:cNvSpPr/>
          <p:nvPr/>
        </p:nvSpPr>
        <p:spPr>
          <a:xfrm>
            <a:off x="9577694" y="2104003"/>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2" name="角丸四角形 51"/>
          <p:cNvSpPr/>
          <p:nvPr/>
        </p:nvSpPr>
        <p:spPr>
          <a:xfrm>
            <a:off x="4147282" y="2013844"/>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55" name="角丸四角形 54"/>
          <p:cNvSpPr/>
          <p:nvPr/>
        </p:nvSpPr>
        <p:spPr>
          <a:xfrm>
            <a:off x="4147948" y="3342441"/>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56" name="角丸四角形 55"/>
          <p:cNvSpPr/>
          <p:nvPr/>
        </p:nvSpPr>
        <p:spPr>
          <a:xfrm>
            <a:off x="4147282" y="4727945"/>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cxnSp>
        <p:nvCxnSpPr>
          <p:cNvPr id="72" name="直線矢印コネクタ 71"/>
          <p:cNvCxnSpPr/>
          <p:nvPr/>
        </p:nvCxnSpPr>
        <p:spPr>
          <a:xfrm>
            <a:off x="2679489" y="2932363"/>
            <a:ext cx="1412372" cy="4495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flipV="1">
            <a:off x="2602396" y="3023335"/>
            <a:ext cx="1495721" cy="46707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95607" y="3117746"/>
            <a:ext cx="0" cy="98249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7475333" y="3128542"/>
            <a:ext cx="0" cy="96090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H="1">
            <a:off x="2651115" y="2324732"/>
            <a:ext cx="1411680" cy="42455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H="1" flipV="1">
            <a:off x="2615738" y="4573091"/>
            <a:ext cx="1484485" cy="5189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926221" y="4438378"/>
            <a:ext cx="69345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2113673" y="4733828"/>
            <a:ext cx="0" cy="69261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941593" y="3193662"/>
            <a:ext cx="0" cy="931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2197166" y="3207532"/>
            <a:ext cx="0" cy="93207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4920171" y="5344096"/>
            <a:ext cx="0" cy="63446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5" name="角丸四角形 144"/>
          <p:cNvSpPr/>
          <p:nvPr/>
        </p:nvSpPr>
        <p:spPr>
          <a:xfrm>
            <a:off x="4158793" y="6039378"/>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148" name="角丸四角形 147"/>
          <p:cNvSpPr/>
          <p:nvPr/>
        </p:nvSpPr>
        <p:spPr>
          <a:xfrm>
            <a:off x="4128233" y="800027"/>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cxnSp>
        <p:nvCxnSpPr>
          <p:cNvPr id="160" name="直線矢印コネクタ 159"/>
          <p:cNvCxnSpPr/>
          <p:nvPr/>
        </p:nvCxnSpPr>
        <p:spPr>
          <a:xfrm flipH="1">
            <a:off x="5745954" y="4373419"/>
            <a:ext cx="1353508" cy="4164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H="1">
            <a:off x="5760393" y="3068743"/>
            <a:ext cx="1304629" cy="4959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4877066" y="1361867"/>
            <a:ext cx="2" cy="55908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01027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0" name="直線矢印コネクタ 119"/>
          <p:cNvCxnSpPr/>
          <p:nvPr/>
        </p:nvCxnSpPr>
        <p:spPr>
          <a:xfrm>
            <a:off x="10656498" y="4789818"/>
            <a:ext cx="6274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9271045" y="4605046"/>
            <a:ext cx="1363980" cy="358116"/>
          </a:xfrm>
          <a:prstGeom prst="rect">
            <a:avLst/>
          </a:prstGeom>
        </p:spPr>
      </p:pic>
      <p:sp>
        <p:nvSpPr>
          <p:cNvPr id="102" name="角丸四角形 101"/>
          <p:cNvSpPr/>
          <p:nvPr/>
        </p:nvSpPr>
        <p:spPr>
          <a:xfrm>
            <a:off x="9269843" y="4616591"/>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03" name="直線矢印コネクタ 102"/>
          <p:cNvCxnSpPr/>
          <p:nvPr/>
        </p:nvCxnSpPr>
        <p:spPr>
          <a:xfrm flipH="1" flipV="1">
            <a:off x="9686457" y="3973048"/>
            <a:ext cx="0" cy="5746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9048981" y="3544443"/>
            <a:ext cx="137402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cxnSp>
        <p:nvCxnSpPr>
          <p:cNvPr id="109" name="直線矢印コネクタ 108"/>
          <p:cNvCxnSpPr/>
          <p:nvPr/>
        </p:nvCxnSpPr>
        <p:spPr>
          <a:xfrm>
            <a:off x="9902380" y="3985854"/>
            <a:ext cx="0" cy="5898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V="1">
            <a:off x="9677316" y="2553913"/>
            <a:ext cx="0" cy="93649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9878261" y="2592886"/>
            <a:ext cx="0" cy="92188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6" name="角丸四角形 115"/>
          <p:cNvSpPr/>
          <p:nvPr/>
        </p:nvSpPr>
        <p:spPr>
          <a:xfrm>
            <a:off x="1716751" y="5527290"/>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118" name="角丸四角形 117"/>
          <p:cNvSpPr/>
          <p:nvPr/>
        </p:nvSpPr>
        <p:spPr>
          <a:xfrm>
            <a:off x="1727584" y="1425407"/>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cxnSp>
        <p:nvCxnSpPr>
          <p:cNvPr id="123" name="直線矢印コネクタ 122"/>
          <p:cNvCxnSpPr/>
          <p:nvPr/>
        </p:nvCxnSpPr>
        <p:spPr>
          <a:xfrm flipV="1">
            <a:off x="2107010" y="1915894"/>
            <a:ext cx="0" cy="67894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24" name="角丸四角形 123"/>
          <p:cNvSpPr/>
          <p:nvPr/>
        </p:nvSpPr>
        <p:spPr>
          <a:xfrm>
            <a:off x="7259948" y="5479757"/>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125" name="角丸四角形 124"/>
          <p:cNvSpPr/>
          <p:nvPr/>
        </p:nvSpPr>
        <p:spPr>
          <a:xfrm>
            <a:off x="7182667" y="1372840"/>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cxnSp>
        <p:nvCxnSpPr>
          <p:cNvPr id="127" name="直線矢印コネクタ 126"/>
          <p:cNvCxnSpPr/>
          <p:nvPr/>
        </p:nvCxnSpPr>
        <p:spPr>
          <a:xfrm flipV="1">
            <a:off x="7591200" y="1857407"/>
            <a:ext cx="0" cy="67894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a:off x="7650814" y="4642914"/>
            <a:ext cx="0" cy="78352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a:off x="8079821" y="2880757"/>
            <a:ext cx="898002" cy="728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4" name="角丸四角形 133"/>
          <p:cNvSpPr/>
          <p:nvPr/>
        </p:nvSpPr>
        <p:spPr>
          <a:xfrm>
            <a:off x="11485011" y="3506785"/>
            <a:ext cx="685256"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135" name="角丸四角形 134"/>
          <p:cNvSpPr/>
          <p:nvPr/>
        </p:nvSpPr>
        <p:spPr>
          <a:xfrm>
            <a:off x="11505421" y="4596067"/>
            <a:ext cx="686579"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136" name="角丸四角形 135"/>
          <p:cNvSpPr/>
          <p:nvPr/>
        </p:nvSpPr>
        <p:spPr>
          <a:xfrm>
            <a:off x="184085" y="4267380"/>
            <a:ext cx="684000" cy="342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37" name="角丸四角形 136"/>
          <p:cNvSpPr/>
          <p:nvPr/>
        </p:nvSpPr>
        <p:spPr>
          <a:xfrm>
            <a:off x="194110" y="2730567"/>
            <a:ext cx="684000"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R10</a:t>
            </a:r>
          </a:p>
        </p:txBody>
      </p:sp>
      <p:cxnSp>
        <p:nvCxnSpPr>
          <p:cNvPr id="138" name="直線矢印コネクタ 137"/>
          <p:cNvCxnSpPr/>
          <p:nvPr/>
        </p:nvCxnSpPr>
        <p:spPr>
          <a:xfrm flipH="1">
            <a:off x="922818" y="2926870"/>
            <a:ext cx="69345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11135344" y="3741835"/>
            <a:ext cx="3063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角丸四角形 149"/>
          <p:cNvSpPr/>
          <p:nvPr/>
        </p:nvSpPr>
        <p:spPr>
          <a:xfrm>
            <a:off x="9479354" y="1011944"/>
            <a:ext cx="497204"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54" name="直線矢印コネクタ 153"/>
          <p:cNvCxnSpPr/>
          <p:nvPr/>
        </p:nvCxnSpPr>
        <p:spPr>
          <a:xfrm flipH="1" flipV="1">
            <a:off x="9744443" y="1442506"/>
            <a:ext cx="0" cy="5746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9485017" y="5697378"/>
            <a:ext cx="684000" cy="342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D3</a:t>
            </a:r>
          </a:p>
        </p:txBody>
      </p:sp>
      <p:cxnSp>
        <p:nvCxnSpPr>
          <p:cNvPr id="158" name="直線矢印コネクタ 157"/>
          <p:cNvCxnSpPr/>
          <p:nvPr/>
        </p:nvCxnSpPr>
        <p:spPr>
          <a:xfrm>
            <a:off x="9800780" y="5071506"/>
            <a:ext cx="0" cy="58982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flipV="1">
            <a:off x="8087951" y="3018445"/>
            <a:ext cx="889872" cy="7487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flipV="1">
            <a:off x="8133427" y="4373418"/>
            <a:ext cx="1075115" cy="5468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5724526" y="2209800"/>
            <a:ext cx="37433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0064308" y="2281532"/>
            <a:ext cx="1549763" cy="11819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9686457" y="278397"/>
            <a:ext cx="2360999" cy="673342"/>
            <a:chOff x="9343331" y="38032"/>
            <a:chExt cx="2360999" cy="673342"/>
          </a:xfrm>
        </p:grpSpPr>
        <p:cxnSp>
          <p:nvCxnSpPr>
            <p:cNvPr id="88" name="直線矢印コネクタ 87"/>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9"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4" name="図 103"/>
          <p:cNvPicPr>
            <a:picLocks noChangeAspect="1"/>
          </p:cNvPicPr>
          <p:nvPr/>
        </p:nvPicPr>
        <p:blipFill>
          <a:blip r:embed="rId7"/>
          <a:stretch>
            <a:fillRect/>
          </a:stretch>
        </p:blipFill>
        <p:spPr>
          <a:xfrm>
            <a:off x="10764478" y="3551235"/>
            <a:ext cx="336704" cy="340128"/>
          </a:xfrm>
          <a:prstGeom prst="rect">
            <a:avLst/>
          </a:prstGeom>
        </p:spPr>
      </p:pic>
      <p:cxnSp>
        <p:nvCxnSpPr>
          <p:cNvPr id="105" name="直線矢印コネクタ 104"/>
          <p:cNvCxnSpPr/>
          <p:nvPr/>
        </p:nvCxnSpPr>
        <p:spPr>
          <a:xfrm>
            <a:off x="10449446" y="3659192"/>
            <a:ext cx="3063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flipH="1">
            <a:off x="10441891" y="3793362"/>
            <a:ext cx="27402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7" name="角丸四角形 106"/>
          <p:cNvSpPr/>
          <p:nvPr/>
        </p:nvSpPr>
        <p:spPr>
          <a:xfrm>
            <a:off x="10746249" y="3554233"/>
            <a:ext cx="35517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cxnSp>
        <p:nvCxnSpPr>
          <p:cNvPr id="110" name="直線矢印コネクタ 109"/>
          <p:cNvCxnSpPr/>
          <p:nvPr/>
        </p:nvCxnSpPr>
        <p:spPr>
          <a:xfrm flipH="1">
            <a:off x="10441891" y="3950205"/>
            <a:ext cx="503170" cy="6065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10064308" y="2514102"/>
            <a:ext cx="874319" cy="100248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60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228602" y="93984"/>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基本仕様③</a:t>
            </a:r>
          </a:p>
        </p:txBody>
      </p:sp>
      <p:sp>
        <p:nvSpPr>
          <p:cNvPr id="13" name="テキスト ボックス 12"/>
          <p:cNvSpPr txBox="1"/>
          <p:nvPr/>
        </p:nvSpPr>
        <p:spPr>
          <a:xfrm>
            <a:off x="481003" y="499608"/>
            <a:ext cx="2924198" cy="338554"/>
          </a:xfrm>
          <a:prstGeom prst="rect">
            <a:avLst/>
          </a:prstGeom>
          <a:noFill/>
        </p:spPr>
        <p:txBody>
          <a:bodyPr wrap="none" rtlCol="0">
            <a:spAutoFit/>
          </a:bodyPr>
          <a:lstStyle/>
          <a:p>
            <a:r>
              <a:rPr kumimoji="1" lang="ja-JP" altLang="en-US" sz="1600" b="1" dirty="0"/>
              <a:t>バージョン情報通信手順について</a:t>
            </a:r>
          </a:p>
        </p:txBody>
      </p:sp>
      <p:sp>
        <p:nvSpPr>
          <p:cNvPr id="27" name="テキスト ボックス 26"/>
          <p:cNvSpPr txBox="1"/>
          <p:nvPr/>
        </p:nvSpPr>
        <p:spPr>
          <a:xfrm>
            <a:off x="685346" y="783298"/>
            <a:ext cx="6319359" cy="1446550"/>
          </a:xfrm>
          <a:prstGeom prst="rect">
            <a:avLst/>
          </a:prstGeom>
          <a:noFill/>
        </p:spPr>
        <p:txBody>
          <a:bodyPr wrap="none" rtlCol="0">
            <a:spAutoFit/>
          </a:bodyPr>
          <a:lstStyle/>
          <a:p>
            <a:r>
              <a:rPr lang="en-US" altLang="ja-JP" sz="1100" dirty="0">
                <a:latin typeface="Meiryo UI" panose="020B0604030504040204" pitchFamily="50" charset="-128"/>
                <a:ea typeface="Meiryo UI" panose="020B0604030504040204" pitchFamily="50" charset="-128"/>
              </a:rPr>
              <a:t>1.</a:t>
            </a:r>
            <a:r>
              <a:rPr lang="ja-JP" altLang="en-US" sz="1100" dirty="0">
                <a:latin typeface="Meiryo UI" panose="020B0604030504040204" pitchFamily="50" charset="-128"/>
                <a:ea typeface="Meiryo UI" panose="020B0604030504040204" pitchFamily="50" charset="-128"/>
              </a:rPr>
              <a:t>クラスタから</a:t>
            </a:r>
            <a:r>
              <a:rPr lang="en-US" altLang="ja-JP" sz="1100" dirty="0" err="1">
                <a:latin typeface="Meiryo UI" panose="020B0604030504040204" pitchFamily="50" charset="-128"/>
                <a:ea typeface="Meiryo UI" panose="020B0604030504040204" pitchFamily="50" charset="-128"/>
              </a:rPr>
              <a:t>Req_PGN</a:t>
            </a:r>
            <a:r>
              <a:rPr lang="en-US" altLang="ja-JP" sz="1100" dirty="0">
                <a:latin typeface="Meiryo UI" panose="020B0604030504040204" pitchFamily="50" charset="-128"/>
                <a:ea typeface="Meiryo UI" panose="020B0604030504040204" pitchFamily="50" charset="-128"/>
              </a:rPr>
              <a:t> </a:t>
            </a:r>
            <a:r>
              <a:rPr lang="en-US" altLang="ja-JP" sz="1100" dirty="0" err="1">
                <a:latin typeface="Meiryo UI" panose="020B0604030504040204" pitchFamily="50" charset="-128"/>
                <a:ea typeface="Meiryo UI" panose="020B0604030504040204" pitchFamily="50" charset="-128"/>
              </a:rPr>
              <a:t>Tx</a:t>
            </a:r>
            <a:r>
              <a:rPr lang="ja-JP" altLang="en-US" sz="1100" dirty="0">
                <a:latin typeface="Meiryo UI" panose="020B0604030504040204" pitchFamily="50" charset="-128"/>
                <a:ea typeface="Meiryo UI" panose="020B0604030504040204" pitchFamily="50" charset="-128"/>
              </a:rPr>
              <a:t>ブロックを使用してリクエストを送信する</a:t>
            </a:r>
            <a:endParaRPr lang="en-US" altLang="ja-JP" sz="1100" dirty="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r>
              <a:rPr lang="en-US" altLang="ja-JP" sz="1100" dirty="0">
                <a:latin typeface="Meiryo UI" panose="020B0604030504040204" pitchFamily="50" charset="-128"/>
                <a:ea typeface="Meiryo UI" panose="020B0604030504040204" pitchFamily="50" charset="-128"/>
              </a:rPr>
              <a:t>2.ECU</a:t>
            </a:r>
            <a:r>
              <a:rPr lang="ja-JP" altLang="en-US" sz="1100" dirty="0">
                <a:latin typeface="Meiryo UI" panose="020B0604030504040204" pitchFamily="50" charset="-128"/>
                <a:ea typeface="Meiryo UI" panose="020B0604030504040204" pitchFamily="50" charset="-128"/>
              </a:rPr>
              <a:t>はリクエストを受け取り、それぞれの</a:t>
            </a:r>
            <a:r>
              <a:rPr lang="en-US" altLang="ja-JP" sz="1100" dirty="0">
                <a:latin typeface="Meiryo UI" panose="020B0604030504040204" pitchFamily="50" charset="-128"/>
                <a:ea typeface="Meiryo UI" panose="020B0604030504040204" pitchFamily="50" charset="-128"/>
              </a:rPr>
              <a:t>CANID</a:t>
            </a:r>
            <a:r>
              <a:rPr lang="ja-JP" altLang="en-US" sz="1100" dirty="0">
                <a:latin typeface="Meiryo UI" panose="020B0604030504040204" pitchFamily="50" charset="-128"/>
                <a:ea typeface="Meiryo UI" panose="020B0604030504040204" pitchFamily="50" charset="-128"/>
              </a:rPr>
              <a:t>でバージョン情報を送信する</a:t>
            </a:r>
            <a:endParaRPr lang="en-US" altLang="ja-JP" sz="1100" dirty="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例</a:t>
            </a:r>
            <a:r>
              <a:rPr lang="en-US" altLang="ja-JP" sz="1100" dirty="0">
                <a:latin typeface="Meiryo UI" panose="020B0604030504040204" pitchFamily="50" charset="-128"/>
                <a:ea typeface="Meiryo UI" panose="020B0604030504040204" pitchFamily="50" charset="-128"/>
              </a:rPr>
              <a:t>)</a:t>
            </a:r>
          </a:p>
          <a:p>
            <a:r>
              <a:rPr lang="ja-JP" altLang="en-US" sz="1100" dirty="0">
                <a:latin typeface="Meiryo UI" panose="020B0604030504040204" pitchFamily="50" charset="-128"/>
                <a:ea typeface="Meiryo UI" panose="020B0604030504040204" pitchFamily="50" charset="-128"/>
              </a:rPr>
              <a:t>メイン</a:t>
            </a:r>
            <a:r>
              <a:rPr lang="en-US" altLang="ja-JP" sz="1100" dirty="0">
                <a:latin typeface="Meiryo UI" panose="020B0604030504040204" pitchFamily="50" charset="-128"/>
                <a:ea typeface="Meiryo UI" panose="020B0604030504040204" pitchFamily="50" charset="-128"/>
              </a:rPr>
              <a:t>ECU</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CANID</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18FEDAE4</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Data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00 31 2E 30 35 00 00 00 </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1.05</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※0</a:t>
            </a:r>
            <a:r>
              <a:rPr lang="ja-JP" altLang="en-US" sz="1100" dirty="0">
                <a:latin typeface="Meiryo UI" panose="020B0604030504040204" pitchFamily="50" charset="-128"/>
                <a:ea typeface="Meiryo UI" panose="020B0604030504040204" pitchFamily="50" charset="-128"/>
              </a:rPr>
              <a:t>バイト目は無視</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サブ</a:t>
            </a:r>
            <a:r>
              <a:rPr lang="en-US" altLang="ja-JP" sz="1100" dirty="0">
                <a:latin typeface="Meiryo UI" panose="020B0604030504040204" pitchFamily="50" charset="-128"/>
                <a:ea typeface="Meiryo UI" panose="020B0604030504040204" pitchFamily="50" charset="-128"/>
              </a:rPr>
              <a:t>ECU CANID</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18FEDAE3</a:t>
            </a: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Data</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00 32 2E 30 31 00 00 00 </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2.01</a:t>
            </a:r>
            <a:r>
              <a:rPr lang="ja-JP" altLang="en-US" sz="1100" dirty="0">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rPr>
              <a:t>※0</a:t>
            </a:r>
            <a:r>
              <a:rPr lang="ja-JP" altLang="en-US" sz="1100" dirty="0">
                <a:latin typeface="Meiryo UI" panose="020B0604030504040204" pitchFamily="50" charset="-128"/>
                <a:ea typeface="Meiryo UI" panose="020B0604030504040204" pitchFamily="50" charset="-128"/>
              </a:rPr>
              <a:t>バイト目は無視</a:t>
            </a:r>
            <a:endParaRPr lang="en-US" altLang="ja-JP" sz="1100" dirty="0">
              <a:latin typeface="Meiryo UI" panose="020B0604030504040204" pitchFamily="50" charset="-128"/>
              <a:ea typeface="Meiryo UI" panose="020B0604030504040204" pitchFamily="50" charset="-128"/>
            </a:endParaRPr>
          </a:p>
          <a:p>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文字無しは</a:t>
            </a:r>
            <a:r>
              <a:rPr lang="en-US" altLang="ja-JP" sz="1100" dirty="0">
                <a:latin typeface="Meiryo UI" panose="020B0604030504040204" pitchFamily="50" charset="-128"/>
                <a:ea typeface="Meiryo UI" panose="020B0604030504040204" pitchFamily="50" charset="-128"/>
              </a:rPr>
              <a:t>00(NULL)</a:t>
            </a:r>
            <a:r>
              <a:rPr lang="ja-JP" altLang="en-US" sz="1100" dirty="0">
                <a:latin typeface="Meiryo UI" panose="020B0604030504040204" pitchFamily="50" charset="-128"/>
                <a:ea typeface="Meiryo UI" panose="020B0604030504040204" pitchFamily="50" charset="-128"/>
              </a:rPr>
              <a:t>とする</a:t>
            </a:r>
            <a:endParaRPr kumimoji="1" lang="ja-JP" altLang="en-US" sz="1100"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481003" y="2316382"/>
            <a:ext cx="2242922" cy="338554"/>
          </a:xfrm>
          <a:prstGeom prst="rect">
            <a:avLst/>
          </a:prstGeom>
          <a:noFill/>
        </p:spPr>
        <p:txBody>
          <a:bodyPr wrap="none" rtlCol="0">
            <a:spAutoFit/>
          </a:bodyPr>
          <a:lstStyle/>
          <a:p>
            <a:r>
              <a:rPr kumimoji="1" lang="ja-JP" altLang="en-US" sz="1600" b="1" dirty="0"/>
              <a:t>数値上下ボタンについて</a:t>
            </a:r>
          </a:p>
        </p:txBody>
      </p:sp>
      <p:pic>
        <p:nvPicPr>
          <p:cNvPr id="8" name="図 7"/>
          <p:cNvPicPr/>
          <p:nvPr/>
        </p:nvPicPr>
        <p:blipFill rotWithShape="1">
          <a:blip r:embed="rId3">
            <a:extLst>
              <a:ext uri="{28A0092B-C50C-407E-A947-70E740481C1C}">
                <a14:useLocalDpi xmlns:a14="http://schemas.microsoft.com/office/drawing/2010/main" val="0"/>
              </a:ext>
            </a:extLst>
          </a:blip>
          <a:srcRect l="53402" t="18825" r="25731" b="20332"/>
          <a:stretch/>
        </p:blipFill>
        <p:spPr>
          <a:xfrm rot="16200000">
            <a:off x="1092602" y="2579489"/>
            <a:ext cx="1384778" cy="2424672"/>
          </a:xfrm>
          <a:prstGeom prst="rect">
            <a:avLst/>
          </a:prstGeom>
        </p:spPr>
      </p:pic>
      <p:pic>
        <p:nvPicPr>
          <p:cNvPr id="2" name="図 1"/>
          <p:cNvPicPr>
            <a:picLocks noChangeAspect="1"/>
          </p:cNvPicPr>
          <p:nvPr/>
        </p:nvPicPr>
        <p:blipFill>
          <a:blip r:embed="rId4"/>
          <a:stretch>
            <a:fillRect/>
          </a:stretch>
        </p:blipFill>
        <p:spPr>
          <a:xfrm>
            <a:off x="3135509" y="3097153"/>
            <a:ext cx="2536629" cy="1387061"/>
          </a:xfrm>
          <a:prstGeom prst="rect">
            <a:avLst/>
          </a:prstGeom>
        </p:spPr>
      </p:pic>
      <p:sp>
        <p:nvSpPr>
          <p:cNvPr id="10" name="テキスト ボックス 9"/>
          <p:cNvSpPr txBox="1"/>
          <p:nvPr/>
        </p:nvSpPr>
        <p:spPr>
          <a:xfrm>
            <a:off x="651459" y="2588222"/>
            <a:ext cx="3129383" cy="430887"/>
          </a:xfrm>
          <a:prstGeom prst="rect">
            <a:avLst/>
          </a:prstGeom>
          <a:noFill/>
        </p:spPr>
        <p:txBody>
          <a:bodyPr wrap="none" rtlCol="0">
            <a:spAutoFit/>
          </a:bodyPr>
          <a:lstStyle/>
          <a:p>
            <a:r>
              <a:rPr lang="ja-JP" altLang="en-US" sz="1100" dirty="0">
                <a:latin typeface="Meiryo UI" panose="020B0604030504040204" pitchFamily="50" charset="-128"/>
                <a:ea typeface="Meiryo UI" panose="020B0604030504040204" pitchFamily="50" charset="-128"/>
              </a:rPr>
              <a:t>数値上下ボタンを押している時は図②のようにすること</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押している時のボタンは図③のように配置すること</a:t>
            </a:r>
            <a:endParaRPr kumimoji="1" lang="ja-JP" altLang="en-US" sz="1100"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1004168" y="4456819"/>
            <a:ext cx="1561646" cy="261610"/>
          </a:xfrm>
          <a:prstGeom prst="rect">
            <a:avLst/>
          </a:prstGeom>
          <a:noFill/>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図</a:t>
            </a:r>
            <a:r>
              <a:rPr lang="ja-JP" altLang="en-US" sz="1100" dirty="0">
                <a:latin typeface="Meiryo UI" panose="020B0604030504040204" pitchFamily="50" charset="-128"/>
                <a:ea typeface="Meiryo UI" panose="020B0604030504040204" pitchFamily="50" charset="-128"/>
              </a:rPr>
              <a:t>①何も押していない時</a:t>
            </a:r>
            <a:endParaRPr kumimoji="1" lang="ja-JP" altLang="en-US" sz="11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3329650" y="4484214"/>
            <a:ext cx="2148345" cy="261610"/>
          </a:xfrm>
          <a:prstGeom prst="rect">
            <a:avLst/>
          </a:prstGeom>
          <a:noFill/>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図②数値上げボタンを押している時</a:t>
            </a:r>
          </a:p>
        </p:txBody>
      </p:sp>
      <p:pic>
        <p:nvPicPr>
          <p:cNvPr id="11" name="図 10"/>
          <p:cNvPicPr>
            <a:picLocks noChangeAspect="1"/>
          </p:cNvPicPr>
          <p:nvPr/>
        </p:nvPicPr>
        <p:blipFill>
          <a:blip r:embed="rId5"/>
          <a:stretch>
            <a:fillRect/>
          </a:stretch>
        </p:blipFill>
        <p:spPr>
          <a:xfrm>
            <a:off x="5810319" y="3097152"/>
            <a:ext cx="3375590" cy="1387061"/>
          </a:xfrm>
          <a:prstGeom prst="rect">
            <a:avLst/>
          </a:prstGeom>
        </p:spPr>
      </p:pic>
      <p:sp>
        <p:nvSpPr>
          <p:cNvPr id="18" name="テキスト ボックス 17"/>
          <p:cNvSpPr txBox="1"/>
          <p:nvPr/>
        </p:nvSpPr>
        <p:spPr>
          <a:xfrm>
            <a:off x="6800334" y="4453388"/>
            <a:ext cx="1067921" cy="261610"/>
          </a:xfrm>
          <a:prstGeom prst="rect">
            <a:avLst/>
          </a:prstGeom>
          <a:noFill/>
        </p:spPr>
        <p:txBody>
          <a:bodyPr wrap="none" rtlCol="0">
            <a:spAutoFit/>
          </a:bodyPr>
          <a:lstStyle/>
          <a:p>
            <a:r>
              <a:rPr kumimoji="1" lang="ja-JP" altLang="en-US" sz="1100" dirty="0">
                <a:latin typeface="Meiryo UI" panose="020B0604030504040204" pitchFamily="50" charset="-128"/>
                <a:ea typeface="Meiryo UI" panose="020B0604030504040204" pitchFamily="50" charset="-128"/>
              </a:rPr>
              <a:t>図③ボタン配置</a:t>
            </a:r>
          </a:p>
        </p:txBody>
      </p:sp>
      <p:sp>
        <p:nvSpPr>
          <p:cNvPr id="15" name="テキスト ボックス 14"/>
          <p:cNvSpPr txBox="1"/>
          <p:nvPr/>
        </p:nvSpPr>
        <p:spPr>
          <a:xfrm>
            <a:off x="6291073" y="2919082"/>
            <a:ext cx="2749106" cy="261610"/>
          </a:xfrm>
          <a:prstGeom prst="rect">
            <a:avLst/>
          </a:prstGeom>
          <a:solidFill>
            <a:schemeClr val="bg1"/>
          </a:solidFill>
          <a:ln>
            <a:solidFill>
              <a:srgbClr val="FF0000"/>
            </a:solidFill>
          </a:ln>
        </p:spPr>
        <p:txBody>
          <a:bodyPr wrap="square" rtlCol="0">
            <a:spAutoFit/>
          </a:bodyPr>
          <a:lstStyle/>
          <a:p>
            <a:pPr algn="ctr"/>
            <a:r>
              <a:rPr lang="ja-JP" altLang="en-US" sz="1050" dirty="0"/>
              <a:t>白いボタンの影と同じ位置に配置すること</a:t>
            </a:r>
            <a:endParaRPr kumimoji="1" lang="ja-JP" altLang="en-US" sz="1050" dirty="0"/>
          </a:p>
        </p:txBody>
      </p:sp>
      <p:sp>
        <p:nvSpPr>
          <p:cNvPr id="16" name="テキスト ボックス 15"/>
          <p:cNvSpPr txBox="1"/>
          <p:nvPr/>
        </p:nvSpPr>
        <p:spPr>
          <a:xfrm>
            <a:off x="481003" y="4808587"/>
            <a:ext cx="2093843" cy="338554"/>
          </a:xfrm>
          <a:prstGeom prst="rect">
            <a:avLst/>
          </a:prstGeom>
          <a:noFill/>
        </p:spPr>
        <p:txBody>
          <a:bodyPr wrap="none" rtlCol="0">
            <a:spAutoFit/>
          </a:bodyPr>
          <a:lstStyle/>
          <a:p>
            <a:r>
              <a:rPr kumimoji="1" lang="en-US" altLang="ja-JP" sz="1600" b="1" dirty="0"/>
              <a:t>CAN</a:t>
            </a:r>
            <a:r>
              <a:rPr lang="ja-JP" altLang="en-US" sz="1600" b="1" dirty="0"/>
              <a:t>通信速度について</a:t>
            </a:r>
            <a:endParaRPr kumimoji="1" lang="ja-JP" altLang="en-US" sz="1600" b="1" dirty="0"/>
          </a:p>
        </p:txBody>
      </p:sp>
      <p:sp>
        <p:nvSpPr>
          <p:cNvPr id="17" name="テキスト ボックス 16"/>
          <p:cNvSpPr txBox="1"/>
          <p:nvPr/>
        </p:nvSpPr>
        <p:spPr>
          <a:xfrm>
            <a:off x="685346" y="5092277"/>
            <a:ext cx="1630575" cy="261610"/>
          </a:xfrm>
          <a:prstGeom prst="rect">
            <a:avLst/>
          </a:prstGeom>
          <a:noFill/>
        </p:spPr>
        <p:txBody>
          <a:bodyPr wrap="none" rtlCol="0">
            <a:spAutoFit/>
          </a:bodyPr>
          <a:lstStyle/>
          <a:p>
            <a:r>
              <a:rPr lang="ja-JP" altLang="en-US" sz="1100" dirty="0">
                <a:latin typeface="Meiryo UI" panose="020B0604030504040204" pitchFamily="50" charset="-128"/>
                <a:ea typeface="Meiryo UI" panose="020B0604030504040204" pitchFamily="50" charset="-128"/>
              </a:rPr>
              <a:t>本製品は</a:t>
            </a:r>
            <a:r>
              <a:rPr lang="en-US" altLang="ja-JP" sz="1100" dirty="0">
                <a:latin typeface="Meiryo UI" panose="020B0604030504040204" pitchFamily="50" charset="-128"/>
                <a:ea typeface="Meiryo UI" panose="020B0604030504040204" pitchFamily="50" charset="-128"/>
              </a:rPr>
              <a:t>500kbps</a:t>
            </a:r>
            <a:r>
              <a:rPr lang="ja-JP" altLang="en-US" sz="1100" dirty="0">
                <a:latin typeface="Meiryo UI" panose="020B0604030504040204" pitchFamily="50" charset="-128"/>
                <a:ea typeface="Meiryo UI" panose="020B0604030504040204" pitchFamily="50" charset="-128"/>
              </a:rPr>
              <a:t>とする</a:t>
            </a:r>
            <a:endParaRPr kumimoji="1" lang="ja-JP" altLang="en-US" sz="1100" dirty="0">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0319" y="5562224"/>
            <a:ext cx="2540722" cy="1083493"/>
          </a:xfrm>
          <a:prstGeom prst="rect">
            <a:avLst/>
          </a:prstGeom>
        </p:spPr>
      </p:pic>
      <p:pic>
        <p:nvPicPr>
          <p:cNvPr id="23" name="図 22"/>
          <p:cNvPicPr>
            <a:picLocks noChangeAspect="1"/>
          </p:cNvPicPr>
          <p:nvPr/>
        </p:nvPicPr>
        <p:blipFill rotWithShape="1">
          <a:blip r:embed="rId7" cstate="print">
            <a:extLst>
              <a:ext uri="{28A0092B-C50C-407E-A947-70E740481C1C}">
                <a14:useLocalDpi xmlns:a14="http://schemas.microsoft.com/office/drawing/2010/main" val="0"/>
              </a:ext>
            </a:extLst>
          </a:blip>
          <a:srcRect r="2376"/>
          <a:stretch/>
        </p:blipFill>
        <p:spPr>
          <a:xfrm>
            <a:off x="8569964" y="5548618"/>
            <a:ext cx="2397414" cy="1097099"/>
          </a:xfrm>
          <a:prstGeom prst="rect">
            <a:avLst/>
          </a:prstGeom>
        </p:spPr>
      </p:pic>
      <p:sp>
        <p:nvSpPr>
          <p:cNvPr id="4" name="テキスト ボックス 3">
            <a:extLst>
              <a:ext uri="{FF2B5EF4-FFF2-40B4-BE49-F238E27FC236}">
                <a16:creationId xmlns:a16="http://schemas.microsoft.com/office/drawing/2014/main" id="{06B34082-5763-75D4-8EBB-6A533C7FBC44}"/>
              </a:ext>
            </a:extLst>
          </p:cNvPr>
          <p:cNvSpPr txBox="1"/>
          <p:nvPr/>
        </p:nvSpPr>
        <p:spPr>
          <a:xfrm>
            <a:off x="481003" y="5427527"/>
            <a:ext cx="1991251" cy="338554"/>
          </a:xfrm>
          <a:prstGeom prst="rect">
            <a:avLst/>
          </a:prstGeom>
          <a:noFill/>
        </p:spPr>
        <p:txBody>
          <a:bodyPr wrap="none" rtlCol="0">
            <a:spAutoFit/>
          </a:bodyPr>
          <a:lstStyle/>
          <a:p>
            <a:r>
              <a:rPr kumimoji="1" lang="ja-JP" altLang="en-US" sz="1600" b="1" dirty="0"/>
              <a:t>数値の表示について</a:t>
            </a:r>
          </a:p>
        </p:txBody>
      </p:sp>
      <p:sp>
        <p:nvSpPr>
          <p:cNvPr id="5" name="テキスト ボックス 4">
            <a:extLst>
              <a:ext uri="{FF2B5EF4-FFF2-40B4-BE49-F238E27FC236}">
                <a16:creationId xmlns:a16="http://schemas.microsoft.com/office/drawing/2014/main" id="{586DCD93-6E84-9AF6-6A64-970186DC4DC1}"/>
              </a:ext>
            </a:extLst>
          </p:cNvPr>
          <p:cNvSpPr txBox="1"/>
          <p:nvPr/>
        </p:nvSpPr>
        <p:spPr>
          <a:xfrm>
            <a:off x="578307" y="5733835"/>
            <a:ext cx="4847802" cy="656590"/>
          </a:xfrm>
          <a:prstGeom prst="rect">
            <a:avLst/>
          </a:prstGeom>
          <a:noFill/>
        </p:spPr>
        <p:txBody>
          <a:bodyPr wrap="none" rtlCol="0">
            <a:spAutoFit/>
          </a:bodyPr>
          <a:lstStyle/>
          <a:p>
            <a:pPr>
              <a:lnSpc>
                <a:spcPts val="1100"/>
              </a:lnSpc>
              <a:defRPr sz="1000"/>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・数値は右詰めで表示する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・数値は有効数字のみ表示する</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の位以上が</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の時、</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の位以下のみを表示する</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p>
          <a:p>
            <a:pPr>
              <a:lnSpc>
                <a:spcPts val="1100"/>
              </a:lnSpc>
              <a:defRPr sz="1000"/>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N/A</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は中心に表示する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・年月日は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を含んで表示する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885859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図 39"/>
          <p:cNvPicPr>
            <a:picLocks noChangeAspect="1"/>
          </p:cNvPicPr>
          <p:nvPr/>
        </p:nvPicPr>
        <p:blipFill rotWithShape="1">
          <a:blip r:embed="rId4">
            <a:extLst>
              <a:ext uri="{28A0092B-C50C-407E-A947-70E740481C1C}">
                <a14:useLocalDpi xmlns:a14="http://schemas.microsoft.com/office/drawing/2010/main" val="0"/>
              </a:ext>
            </a:extLst>
          </a:blip>
          <a:srcRect l="38150" t="2946" r="53917" b="73016"/>
          <a:stretch/>
        </p:blipFill>
        <p:spPr>
          <a:xfrm rot="16200000">
            <a:off x="1888164" y="2629860"/>
            <a:ext cx="483579" cy="879232"/>
          </a:xfrm>
          <a:prstGeom prst="rect">
            <a:avLst/>
          </a:prstGeom>
        </p:spPr>
      </p:pic>
      <p:pic>
        <p:nvPicPr>
          <p:cNvPr id="41" name="図 40"/>
          <p:cNvPicPr>
            <a:picLocks noChangeAspect="1"/>
          </p:cNvPicPr>
          <p:nvPr/>
        </p:nvPicPr>
        <p:blipFill rotWithShape="1">
          <a:blip r:embed="rId4">
            <a:extLst>
              <a:ext uri="{28A0092B-C50C-407E-A947-70E740481C1C}">
                <a14:useLocalDpi xmlns:a14="http://schemas.microsoft.com/office/drawing/2010/main" val="0"/>
              </a:ext>
            </a:extLst>
          </a:blip>
          <a:srcRect l="25457" t="2465" r="66610" b="73497"/>
          <a:stretch/>
        </p:blipFill>
        <p:spPr>
          <a:xfrm rot="16200000">
            <a:off x="1888164" y="3998762"/>
            <a:ext cx="483579" cy="879232"/>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8150" t="73137" r="53917" b="2825"/>
          <a:stretch/>
        </p:blipFill>
        <p:spPr>
          <a:xfrm rot="16200000">
            <a:off x="9180845" y="2268348"/>
            <a:ext cx="483579" cy="879232"/>
          </a:xfrm>
          <a:prstGeom prst="rect">
            <a:avLst/>
          </a:prstGeom>
        </p:spPr>
      </p:pic>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25313" t="73618" r="66754" b="2344"/>
          <a:stretch/>
        </p:blipFill>
        <p:spPr>
          <a:xfrm rot="16200000">
            <a:off x="9227027" y="4034492"/>
            <a:ext cx="483579" cy="879232"/>
          </a:xfrm>
          <a:prstGeom prst="rect">
            <a:avLst/>
          </a:prstGeom>
        </p:spPr>
      </p:pic>
      <p:pic>
        <p:nvPicPr>
          <p:cNvPr id="44" name="図 43"/>
          <p:cNvPicPr>
            <a:picLocks noChangeAspect="1"/>
          </p:cNvPicPr>
          <p:nvPr/>
        </p:nvPicPr>
        <p:blipFill rotWithShape="1">
          <a:blip r:embed="rId4">
            <a:extLst>
              <a:ext uri="{28A0092B-C50C-407E-A947-70E740481C1C}">
                <a14:useLocalDpi xmlns:a14="http://schemas.microsoft.com/office/drawing/2010/main" val="0"/>
              </a:ext>
            </a:extLst>
          </a:blip>
          <a:srcRect l="18570" t="28746" r="73065" b="28947"/>
          <a:stretch/>
        </p:blipFill>
        <p:spPr>
          <a:xfrm rot="16200000">
            <a:off x="5405322" y="4209196"/>
            <a:ext cx="509954" cy="1547451"/>
          </a:xfrm>
          <a:prstGeom prst="rect">
            <a:avLst/>
          </a:prstGeom>
        </p:spPr>
      </p:pic>
      <p:pic>
        <p:nvPicPr>
          <p:cNvPr id="45" name="図 44"/>
          <p:cNvPicPr>
            <a:picLocks noChangeAspect="1"/>
          </p:cNvPicPr>
          <p:nvPr/>
        </p:nvPicPr>
        <p:blipFill rotWithShape="1">
          <a:blip r:embed="rId4">
            <a:extLst>
              <a:ext uri="{28A0092B-C50C-407E-A947-70E740481C1C}">
                <a14:useLocalDpi xmlns:a14="http://schemas.microsoft.com/office/drawing/2010/main" val="0"/>
              </a:ext>
            </a:extLst>
          </a:blip>
          <a:srcRect l="31550" t="28986" r="60085" b="28707"/>
          <a:stretch/>
        </p:blipFill>
        <p:spPr>
          <a:xfrm rot="16200000">
            <a:off x="5405322" y="2838750"/>
            <a:ext cx="509954" cy="1547451"/>
          </a:xfrm>
          <a:prstGeom prst="rect">
            <a:avLst/>
          </a:prstGeom>
        </p:spPr>
      </p:pic>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44530" t="28746" r="47105" b="28947"/>
          <a:stretch/>
        </p:blipFill>
        <p:spPr>
          <a:xfrm rot="16200000">
            <a:off x="5405322" y="1511074"/>
            <a:ext cx="509954" cy="1547451"/>
          </a:xfrm>
          <a:prstGeom prst="rect">
            <a:avLst/>
          </a:prstGeom>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54666" t="11840" r="38195" b="78806"/>
          <a:stretch/>
        </p:blipFill>
        <p:spPr>
          <a:xfrm rot="16200000">
            <a:off x="2196363" y="1557390"/>
            <a:ext cx="435218" cy="342142"/>
          </a:xfrm>
          <a:prstGeom prst="rect">
            <a:avLst/>
          </a:prstGeom>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5657" t="543" r="89255" b="49547"/>
          <a:stretch/>
        </p:blipFill>
        <p:spPr>
          <a:xfrm rot="16200000">
            <a:off x="2029943" y="4765492"/>
            <a:ext cx="310126" cy="1825541"/>
          </a:xfrm>
          <a:prstGeom prst="rect">
            <a:avLst/>
          </a:prstGeom>
        </p:spPr>
      </p:pic>
      <p:cxnSp>
        <p:nvCxnSpPr>
          <p:cNvPr id="57" name="直線矢印コネクタ 56"/>
          <p:cNvCxnSpPr/>
          <p:nvPr/>
        </p:nvCxnSpPr>
        <p:spPr>
          <a:xfrm>
            <a:off x="5410818" y="3939650"/>
            <a:ext cx="0" cy="73887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5389292" y="2592888"/>
            <a:ext cx="0" cy="718379"/>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871614" y="2592888"/>
            <a:ext cx="0" cy="67894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5897157" y="3938555"/>
            <a:ext cx="0" cy="73997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角丸四角形 37"/>
          <p:cNvSpPr/>
          <p:nvPr/>
        </p:nvSpPr>
        <p:spPr>
          <a:xfrm>
            <a:off x="1693809" y="2839836"/>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9" name="角丸四角形 38"/>
          <p:cNvSpPr/>
          <p:nvPr/>
        </p:nvSpPr>
        <p:spPr>
          <a:xfrm>
            <a:off x="1727584" y="421091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46" name="角丸四角形 45"/>
          <p:cNvSpPr/>
          <p:nvPr/>
        </p:nvSpPr>
        <p:spPr>
          <a:xfrm>
            <a:off x="8978080" y="2491964"/>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47" name="角丸四角形 46"/>
          <p:cNvSpPr/>
          <p:nvPr/>
        </p:nvSpPr>
        <p:spPr>
          <a:xfrm>
            <a:off x="9025419" y="423902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49" name="角丸四角形 48"/>
          <p:cNvSpPr/>
          <p:nvPr/>
        </p:nvSpPr>
        <p:spPr>
          <a:xfrm>
            <a:off x="1333777" y="5565547"/>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1" name="角丸四角形 50"/>
          <p:cNvSpPr/>
          <p:nvPr/>
        </p:nvSpPr>
        <p:spPr>
          <a:xfrm>
            <a:off x="2242901" y="1535971"/>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2" name="角丸四角形 51"/>
          <p:cNvSpPr/>
          <p:nvPr/>
        </p:nvSpPr>
        <p:spPr>
          <a:xfrm>
            <a:off x="4899756" y="2013844"/>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55" name="角丸四角形 54"/>
          <p:cNvSpPr/>
          <p:nvPr/>
        </p:nvSpPr>
        <p:spPr>
          <a:xfrm>
            <a:off x="4900423" y="3342441"/>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56" name="角丸四角形 55"/>
          <p:cNvSpPr/>
          <p:nvPr/>
        </p:nvSpPr>
        <p:spPr>
          <a:xfrm>
            <a:off x="4899756" y="4727945"/>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cxnSp>
        <p:nvCxnSpPr>
          <p:cNvPr id="82" name="直線矢印コネクタ 81"/>
          <p:cNvCxnSpPr/>
          <p:nvPr/>
        </p:nvCxnSpPr>
        <p:spPr>
          <a:xfrm>
            <a:off x="9525877" y="3021149"/>
            <a:ext cx="0" cy="113213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9297785" y="2972532"/>
            <a:ext cx="0" cy="118702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959499" y="3376638"/>
            <a:ext cx="0" cy="782921"/>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2197166" y="3342440"/>
            <a:ext cx="0" cy="79717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a:off x="1924737" y="1998471"/>
            <a:ext cx="283945" cy="76384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endCxn id="53" idx="1"/>
          </p:cNvCxnSpPr>
          <p:nvPr/>
        </p:nvCxnSpPr>
        <p:spPr>
          <a:xfrm flipV="1">
            <a:off x="2128324" y="1946069"/>
            <a:ext cx="285648" cy="78502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9525877" y="4802719"/>
            <a:ext cx="0" cy="63446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32" name="角丸四角形 131"/>
          <p:cNvSpPr/>
          <p:nvPr/>
        </p:nvSpPr>
        <p:spPr>
          <a:xfrm>
            <a:off x="2057399" y="869738"/>
            <a:ext cx="75563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33" name="直線矢印コネクタ 132"/>
          <p:cNvCxnSpPr>
            <a:endCxn id="132" idx="2"/>
          </p:cNvCxnSpPr>
          <p:nvPr/>
        </p:nvCxnSpPr>
        <p:spPr>
          <a:xfrm flipH="1" flipV="1">
            <a:off x="2435214" y="1095163"/>
            <a:ext cx="0" cy="373339"/>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48652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ダイヤル回転）カーソル遷移図</a:t>
            </a:r>
          </a:p>
        </p:txBody>
      </p:sp>
      <p:cxnSp>
        <p:nvCxnSpPr>
          <p:cNvPr id="106" name="直線矢印コネクタ 105"/>
          <p:cNvCxnSpPr/>
          <p:nvPr/>
        </p:nvCxnSpPr>
        <p:spPr>
          <a:xfrm flipH="1">
            <a:off x="3180882" y="5647696"/>
            <a:ext cx="3534243" cy="914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159317" y="5787212"/>
            <a:ext cx="3555808" cy="376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1924737" y="5865478"/>
            <a:ext cx="2" cy="3297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2" name="角丸四角形 101"/>
          <p:cNvSpPr/>
          <p:nvPr/>
        </p:nvSpPr>
        <p:spPr>
          <a:xfrm>
            <a:off x="1721604" y="6257235"/>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grpSp>
        <p:nvGrpSpPr>
          <p:cNvPr id="109" name="グループ化 108"/>
          <p:cNvGrpSpPr/>
          <p:nvPr/>
        </p:nvGrpSpPr>
        <p:grpSpPr>
          <a:xfrm>
            <a:off x="9945263" y="278397"/>
            <a:ext cx="2102193" cy="375542"/>
            <a:chOff x="10011594" y="66356"/>
            <a:chExt cx="2102193" cy="375542"/>
          </a:xfrm>
        </p:grpSpPr>
        <p:cxnSp>
          <p:nvCxnSpPr>
            <p:cNvPr id="113" name="直線矢印コネクタ 11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1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18" name="直線矢印コネクタ 117"/>
          <p:cNvCxnSpPr/>
          <p:nvPr/>
        </p:nvCxnSpPr>
        <p:spPr>
          <a:xfrm flipV="1">
            <a:off x="2654884" y="2598145"/>
            <a:ext cx="2216443" cy="170265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V="1">
            <a:off x="2529699" y="2431676"/>
            <a:ext cx="2216443" cy="170265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9389346" y="4778005"/>
            <a:ext cx="0" cy="63446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V="1">
            <a:off x="6636119" y="3115388"/>
            <a:ext cx="2216443" cy="170265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6510934" y="2948919"/>
            <a:ext cx="2216443" cy="170265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61" name="図 60"/>
          <p:cNvPicPr>
            <a:picLocks noChangeAspect="1"/>
          </p:cNvPicPr>
          <p:nvPr/>
        </p:nvPicPr>
        <p:blipFill>
          <a:blip r:embed="rId5"/>
          <a:stretch>
            <a:fillRect/>
          </a:stretch>
        </p:blipFill>
        <p:spPr>
          <a:xfrm>
            <a:off x="6782649" y="5516403"/>
            <a:ext cx="1368038" cy="355875"/>
          </a:xfrm>
          <a:prstGeom prst="rect">
            <a:avLst/>
          </a:prstGeom>
        </p:spPr>
      </p:pic>
      <p:sp>
        <p:nvSpPr>
          <p:cNvPr id="62" name="角丸四角形 61"/>
          <p:cNvSpPr/>
          <p:nvPr/>
        </p:nvSpPr>
        <p:spPr>
          <a:xfrm>
            <a:off x="6776663" y="5522204"/>
            <a:ext cx="137402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pic>
        <p:nvPicPr>
          <p:cNvPr id="63" name="図 62"/>
          <p:cNvPicPr>
            <a:picLocks noChangeAspect="1"/>
          </p:cNvPicPr>
          <p:nvPr/>
        </p:nvPicPr>
        <p:blipFill>
          <a:blip r:embed="rId6"/>
          <a:stretch>
            <a:fillRect/>
          </a:stretch>
        </p:blipFill>
        <p:spPr>
          <a:xfrm>
            <a:off x="9271067" y="5524357"/>
            <a:ext cx="336704" cy="340128"/>
          </a:xfrm>
          <a:prstGeom prst="rect">
            <a:avLst/>
          </a:prstGeom>
        </p:spPr>
      </p:pic>
      <p:sp>
        <p:nvSpPr>
          <p:cNvPr id="64" name="角丸四角形 63"/>
          <p:cNvSpPr/>
          <p:nvPr/>
        </p:nvSpPr>
        <p:spPr>
          <a:xfrm>
            <a:off x="9239174" y="5516892"/>
            <a:ext cx="35517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cxnSp>
        <p:nvCxnSpPr>
          <p:cNvPr id="65" name="直線矢印コネクタ 64"/>
          <p:cNvCxnSpPr/>
          <p:nvPr/>
        </p:nvCxnSpPr>
        <p:spPr>
          <a:xfrm flipH="1">
            <a:off x="8233791" y="5653075"/>
            <a:ext cx="959636"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8212225" y="5783451"/>
            <a:ext cx="981202"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016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 name="図 39"/>
          <p:cNvPicPr>
            <a:picLocks noChangeAspect="1"/>
          </p:cNvPicPr>
          <p:nvPr/>
        </p:nvPicPr>
        <p:blipFill rotWithShape="1">
          <a:blip r:embed="rId4">
            <a:extLst>
              <a:ext uri="{28A0092B-C50C-407E-A947-70E740481C1C}">
                <a14:useLocalDpi xmlns:a14="http://schemas.microsoft.com/office/drawing/2010/main" val="0"/>
              </a:ext>
            </a:extLst>
          </a:blip>
          <a:srcRect l="38150" t="2946" r="53917" b="73016"/>
          <a:stretch/>
        </p:blipFill>
        <p:spPr>
          <a:xfrm rot="16200000">
            <a:off x="1888164" y="2452061"/>
            <a:ext cx="483579" cy="879232"/>
          </a:xfrm>
          <a:prstGeom prst="rect">
            <a:avLst/>
          </a:prstGeom>
        </p:spPr>
      </p:pic>
      <p:pic>
        <p:nvPicPr>
          <p:cNvPr id="41" name="図 40"/>
          <p:cNvPicPr>
            <a:picLocks noChangeAspect="1"/>
          </p:cNvPicPr>
          <p:nvPr/>
        </p:nvPicPr>
        <p:blipFill rotWithShape="1">
          <a:blip r:embed="rId4">
            <a:extLst>
              <a:ext uri="{28A0092B-C50C-407E-A947-70E740481C1C}">
                <a14:useLocalDpi xmlns:a14="http://schemas.microsoft.com/office/drawing/2010/main" val="0"/>
              </a:ext>
            </a:extLst>
          </a:blip>
          <a:srcRect l="25457" t="2465" r="66610" b="73497"/>
          <a:stretch/>
        </p:blipFill>
        <p:spPr>
          <a:xfrm rot="16200000">
            <a:off x="1888164" y="3998762"/>
            <a:ext cx="483579" cy="879232"/>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8150" t="73137" r="53917" b="2825"/>
          <a:stretch/>
        </p:blipFill>
        <p:spPr>
          <a:xfrm rot="16200000">
            <a:off x="7358395" y="2395347"/>
            <a:ext cx="483579" cy="879232"/>
          </a:xfrm>
          <a:prstGeom prst="rect">
            <a:avLst/>
          </a:prstGeom>
        </p:spPr>
      </p:pic>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25313" t="73618" r="66754" b="2344"/>
          <a:stretch/>
        </p:blipFill>
        <p:spPr>
          <a:xfrm rot="16200000">
            <a:off x="7404577" y="3920193"/>
            <a:ext cx="483579" cy="879232"/>
          </a:xfrm>
          <a:prstGeom prst="rect">
            <a:avLst/>
          </a:prstGeom>
        </p:spPr>
      </p:pic>
      <p:pic>
        <p:nvPicPr>
          <p:cNvPr id="44" name="図 43"/>
          <p:cNvPicPr>
            <a:picLocks noChangeAspect="1"/>
          </p:cNvPicPr>
          <p:nvPr/>
        </p:nvPicPr>
        <p:blipFill rotWithShape="1">
          <a:blip r:embed="rId4">
            <a:extLst>
              <a:ext uri="{28A0092B-C50C-407E-A947-70E740481C1C}">
                <a14:useLocalDpi xmlns:a14="http://schemas.microsoft.com/office/drawing/2010/main" val="0"/>
              </a:ext>
            </a:extLst>
          </a:blip>
          <a:srcRect l="18570" t="28746" r="73065" b="28947"/>
          <a:stretch/>
        </p:blipFill>
        <p:spPr>
          <a:xfrm rot="16200000">
            <a:off x="4652847" y="4209196"/>
            <a:ext cx="509954" cy="1547451"/>
          </a:xfrm>
          <a:prstGeom prst="rect">
            <a:avLst/>
          </a:prstGeom>
        </p:spPr>
      </p:pic>
      <p:pic>
        <p:nvPicPr>
          <p:cNvPr id="45" name="図 44"/>
          <p:cNvPicPr>
            <a:picLocks noChangeAspect="1"/>
          </p:cNvPicPr>
          <p:nvPr/>
        </p:nvPicPr>
        <p:blipFill rotWithShape="1">
          <a:blip r:embed="rId4">
            <a:extLst>
              <a:ext uri="{28A0092B-C50C-407E-A947-70E740481C1C}">
                <a14:useLocalDpi xmlns:a14="http://schemas.microsoft.com/office/drawing/2010/main" val="0"/>
              </a:ext>
            </a:extLst>
          </a:blip>
          <a:srcRect l="31550" t="28986" r="60085" b="28707"/>
          <a:stretch/>
        </p:blipFill>
        <p:spPr>
          <a:xfrm rot="16200000">
            <a:off x="4652847" y="2838750"/>
            <a:ext cx="509954" cy="1547451"/>
          </a:xfrm>
          <a:prstGeom prst="rect">
            <a:avLst/>
          </a:prstGeom>
        </p:spPr>
      </p:pic>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44530" t="28746" r="47105" b="28947"/>
          <a:stretch/>
        </p:blipFill>
        <p:spPr>
          <a:xfrm rot="16200000">
            <a:off x="4652847" y="1511074"/>
            <a:ext cx="509954" cy="1547451"/>
          </a:xfrm>
          <a:prstGeom prst="rect">
            <a:avLst/>
          </a:prstGeom>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54666" t="11840" r="38195" b="78806"/>
          <a:stretch/>
        </p:blipFill>
        <p:spPr>
          <a:xfrm rot="16200000">
            <a:off x="9531157" y="1090859"/>
            <a:ext cx="435218" cy="342142"/>
          </a:xfrm>
          <a:prstGeom prst="rect">
            <a:avLst/>
          </a:prstGeom>
        </p:spPr>
      </p:pic>
      <p:cxnSp>
        <p:nvCxnSpPr>
          <p:cNvPr id="57" name="直線矢印コネクタ 56"/>
          <p:cNvCxnSpPr/>
          <p:nvPr/>
        </p:nvCxnSpPr>
        <p:spPr>
          <a:xfrm>
            <a:off x="4658341" y="3939650"/>
            <a:ext cx="0" cy="73887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4636818" y="2592888"/>
            <a:ext cx="0" cy="718379"/>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119140" y="2592888"/>
            <a:ext cx="0" cy="67894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5144683" y="3938555"/>
            <a:ext cx="0" cy="73997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角丸四角形 37"/>
          <p:cNvSpPr/>
          <p:nvPr/>
        </p:nvSpPr>
        <p:spPr>
          <a:xfrm>
            <a:off x="1693809" y="2662035"/>
            <a:ext cx="826405"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sp>
        <p:nvSpPr>
          <p:cNvPr id="39" name="角丸四角形 38"/>
          <p:cNvSpPr/>
          <p:nvPr/>
        </p:nvSpPr>
        <p:spPr>
          <a:xfrm>
            <a:off x="1727584" y="421091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A9</a:t>
            </a:r>
          </a:p>
        </p:txBody>
      </p:sp>
      <p:sp>
        <p:nvSpPr>
          <p:cNvPr id="46" name="角丸四角形 45"/>
          <p:cNvSpPr/>
          <p:nvPr/>
        </p:nvSpPr>
        <p:spPr>
          <a:xfrm>
            <a:off x="7155630" y="2618963"/>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A10</a:t>
            </a:r>
          </a:p>
        </p:txBody>
      </p:sp>
      <p:sp>
        <p:nvSpPr>
          <p:cNvPr id="47" name="角丸四角形 46"/>
          <p:cNvSpPr/>
          <p:nvPr/>
        </p:nvSpPr>
        <p:spPr>
          <a:xfrm>
            <a:off x="7202969" y="4124721"/>
            <a:ext cx="828000" cy="432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A11</a:t>
            </a:r>
          </a:p>
        </p:txBody>
      </p:sp>
      <p:sp>
        <p:nvSpPr>
          <p:cNvPr id="51" name="角丸四角形 50"/>
          <p:cNvSpPr/>
          <p:nvPr/>
        </p:nvSpPr>
        <p:spPr>
          <a:xfrm>
            <a:off x="9577694" y="106944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2" name="角丸四角形 51"/>
          <p:cNvSpPr/>
          <p:nvPr/>
        </p:nvSpPr>
        <p:spPr>
          <a:xfrm>
            <a:off x="4147282" y="2013844"/>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A12</a:t>
            </a:r>
          </a:p>
        </p:txBody>
      </p:sp>
      <p:sp>
        <p:nvSpPr>
          <p:cNvPr id="55" name="角丸四角形 54"/>
          <p:cNvSpPr/>
          <p:nvPr/>
        </p:nvSpPr>
        <p:spPr>
          <a:xfrm>
            <a:off x="4147948" y="3342441"/>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A13</a:t>
            </a:r>
          </a:p>
        </p:txBody>
      </p:sp>
      <p:sp>
        <p:nvSpPr>
          <p:cNvPr id="56" name="角丸四角形 55"/>
          <p:cNvSpPr/>
          <p:nvPr/>
        </p:nvSpPr>
        <p:spPr>
          <a:xfrm>
            <a:off x="4147282" y="4727945"/>
            <a:ext cx="1522756" cy="54006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A14</a:t>
            </a:r>
          </a:p>
        </p:txBody>
      </p:sp>
      <p:cxnSp>
        <p:nvCxnSpPr>
          <p:cNvPr id="82" name="直線矢印コネクタ 81"/>
          <p:cNvCxnSpPr/>
          <p:nvPr/>
        </p:nvCxnSpPr>
        <p:spPr>
          <a:xfrm>
            <a:off x="7695607" y="3117746"/>
            <a:ext cx="0" cy="98249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7475333" y="3128542"/>
            <a:ext cx="0" cy="96090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941593" y="3193662"/>
            <a:ext cx="0" cy="93106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2197166" y="3188482"/>
            <a:ext cx="0" cy="93207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62940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エアコン画面（横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ダイヤル回転）カーソル遷移図</a:t>
            </a:r>
          </a:p>
        </p:txBody>
      </p:sp>
      <p:pic>
        <p:nvPicPr>
          <p:cNvPr id="95" name="図 94"/>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9271045" y="4605046"/>
            <a:ext cx="1363980" cy="358116"/>
          </a:xfrm>
          <a:prstGeom prst="rect">
            <a:avLst/>
          </a:prstGeom>
        </p:spPr>
      </p:pic>
      <p:sp>
        <p:nvSpPr>
          <p:cNvPr id="102" name="角丸四角形 101"/>
          <p:cNvSpPr/>
          <p:nvPr/>
        </p:nvSpPr>
        <p:spPr>
          <a:xfrm>
            <a:off x="9269843" y="4616591"/>
            <a:ext cx="1336553"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03" name="直線矢印コネクタ 102"/>
          <p:cNvCxnSpPr/>
          <p:nvPr/>
        </p:nvCxnSpPr>
        <p:spPr>
          <a:xfrm flipV="1">
            <a:off x="10068484" y="3951219"/>
            <a:ext cx="1199880" cy="547599"/>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a:off x="10211625" y="3997185"/>
            <a:ext cx="1212624" cy="55953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9485017" y="5697378"/>
            <a:ext cx="684000" cy="342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A8</a:t>
            </a:r>
          </a:p>
        </p:txBody>
      </p:sp>
      <p:cxnSp>
        <p:nvCxnSpPr>
          <p:cNvPr id="158" name="直線矢印コネクタ 157"/>
          <p:cNvCxnSpPr/>
          <p:nvPr/>
        </p:nvCxnSpPr>
        <p:spPr>
          <a:xfrm>
            <a:off x="9800780" y="5071506"/>
            <a:ext cx="0" cy="58982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グループ化 104"/>
          <p:cNvGrpSpPr/>
          <p:nvPr/>
        </p:nvGrpSpPr>
        <p:grpSpPr>
          <a:xfrm>
            <a:off x="9945263" y="278397"/>
            <a:ext cx="2102193" cy="375542"/>
            <a:chOff x="10011594" y="66356"/>
            <a:chExt cx="2102193" cy="375542"/>
          </a:xfrm>
        </p:grpSpPr>
        <p:cxnSp>
          <p:nvCxnSpPr>
            <p:cNvPr id="106" name="直線矢印コネクタ 10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10"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115" name="角丸四角形 114"/>
          <p:cNvSpPr/>
          <p:nvPr/>
        </p:nvSpPr>
        <p:spPr>
          <a:xfrm>
            <a:off x="1858409" y="1237700"/>
            <a:ext cx="497204"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126" name="直線矢印コネクタ 125"/>
          <p:cNvCxnSpPr/>
          <p:nvPr/>
        </p:nvCxnSpPr>
        <p:spPr>
          <a:xfrm flipV="1">
            <a:off x="2529699" y="2488981"/>
            <a:ext cx="1518426" cy="164535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2672840" y="2624533"/>
            <a:ext cx="1518426" cy="1645352"/>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V="1">
            <a:off x="5559814" y="3038957"/>
            <a:ext cx="1518426" cy="164535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5702955" y="3174509"/>
            <a:ext cx="1518426" cy="1645352"/>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078436" y="1668853"/>
            <a:ext cx="0" cy="93106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7865834" y="1474301"/>
            <a:ext cx="1619183" cy="2476917"/>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969530" y="1607276"/>
            <a:ext cx="1619183" cy="247691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9667718" y="1661828"/>
            <a:ext cx="0" cy="1785381"/>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9923291" y="1656648"/>
            <a:ext cx="0" cy="179056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1" name="図 60"/>
          <p:cNvPicPr>
            <a:picLocks noChangeAspect="1"/>
          </p:cNvPicPr>
          <p:nvPr/>
        </p:nvPicPr>
        <p:blipFill>
          <a:blip r:embed="rId6"/>
          <a:stretch>
            <a:fillRect/>
          </a:stretch>
        </p:blipFill>
        <p:spPr>
          <a:xfrm>
            <a:off x="9195873" y="3524720"/>
            <a:ext cx="1368038" cy="355875"/>
          </a:xfrm>
          <a:prstGeom prst="rect">
            <a:avLst/>
          </a:prstGeom>
        </p:spPr>
      </p:pic>
      <p:sp>
        <p:nvSpPr>
          <p:cNvPr id="63" name="角丸四角形 62"/>
          <p:cNvSpPr/>
          <p:nvPr/>
        </p:nvSpPr>
        <p:spPr>
          <a:xfrm>
            <a:off x="9189887" y="3524389"/>
            <a:ext cx="137402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a:t>
            </a:r>
          </a:p>
        </p:txBody>
      </p:sp>
      <p:pic>
        <p:nvPicPr>
          <p:cNvPr id="67" name="図 66"/>
          <p:cNvPicPr>
            <a:picLocks noChangeAspect="1"/>
          </p:cNvPicPr>
          <p:nvPr/>
        </p:nvPicPr>
        <p:blipFill>
          <a:blip r:embed="rId7"/>
          <a:stretch>
            <a:fillRect/>
          </a:stretch>
        </p:blipFill>
        <p:spPr>
          <a:xfrm>
            <a:off x="11191771" y="3540467"/>
            <a:ext cx="336704" cy="340128"/>
          </a:xfrm>
          <a:prstGeom prst="rect">
            <a:avLst/>
          </a:prstGeom>
        </p:spPr>
      </p:pic>
      <p:sp>
        <p:nvSpPr>
          <p:cNvPr id="68" name="角丸四角形 67"/>
          <p:cNvSpPr/>
          <p:nvPr/>
        </p:nvSpPr>
        <p:spPr>
          <a:xfrm>
            <a:off x="11191771" y="3540467"/>
            <a:ext cx="355174" cy="342281"/>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R10</a:t>
            </a:r>
          </a:p>
        </p:txBody>
      </p:sp>
      <p:cxnSp>
        <p:nvCxnSpPr>
          <p:cNvPr id="70" name="直線矢印コネクタ 69"/>
          <p:cNvCxnSpPr/>
          <p:nvPr/>
        </p:nvCxnSpPr>
        <p:spPr>
          <a:xfrm flipH="1">
            <a:off x="10654914" y="3785159"/>
            <a:ext cx="441736"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0656498" y="3638011"/>
            <a:ext cx="4493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016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10;&#10;AI 生成コンテンツは誤りを含む可能性があります。">
            <a:extLst>
              <a:ext uri="{FF2B5EF4-FFF2-40B4-BE49-F238E27FC236}">
                <a16:creationId xmlns:a16="http://schemas.microsoft.com/office/drawing/2014/main" id="{20A926DB-8F94-96F7-3F56-57EBED8C6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200" name="テキスト ボックス 59"/>
          <p:cNvSpPr txBox="1"/>
          <p:nvPr/>
        </p:nvSpPr>
        <p:spPr>
          <a:xfrm>
            <a:off x="3793363" y="303051"/>
            <a:ext cx="8398640" cy="198294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CAN_[RI1] 1Byte 4-7bit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0, 1, 2, 3, 4, 5, 6, 7, 8, 9, 10, 12, 14, 15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のとき表示する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・この画面に遷移した時、前回のカーソル位置にカーソルを表示する。初回は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に表示する</a:t>
            </a: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R2~R20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角丸四角形 46"/>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8" name="角丸四角形 47"/>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9" name="角丸四角形 48"/>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50" name="角丸四角形 49"/>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6" name="角丸四角形 55"/>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7" name="角丸四角形 56"/>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58" name="角丸四角形 57"/>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9" name="角丸四角形 58"/>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61" name="角丸四角形 60"/>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62" name="角丸四角形 61"/>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63" name="角丸四角形 62"/>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64" name="角丸四角形 63"/>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65" name="角丸四角形 64"/>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66" name="角丸四角形 65"/>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67" name="角丸四角形 66"/>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8" name="角丸四角形 67"/>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9" name="角丸四角形 68"/>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70" name="角丸四角形 69"/>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71" name="角丸四角形 70"/>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72" name="角丸四角形 71"/>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73" name="角丸四角形 72"/>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74" name="角丸四角形 73"/>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5" name="角丸四角形 74"/>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76" name="角丸四角形 75"/>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79" name="角丸四角形 78"/>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80" name="角丸四角形 79"/>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81" name="角丸四角形 80"/>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graphicFrame>
        <p:nvGraphicFramePr>
          <p:cNvPr id="3" name="表 2"/>
          <p:cNvGraphicFramePr>
            <a:graphicFrameLocks noGrp="1"/>
          </p:cNvGraphicFramePr>
          <p:nvPr>
            <p:extLst>
              <p:ext uri="{D42A27DB-BD31-4B8C-83A1-F6EECF244321}">
                <p14:modId xmlns:p14="http://schemas.microsoft.com/office/powerpoint/2010/main" val="1256978734"/>
              </p:ext>
            </p:extLst>
          </p:nvPr>
        </p:nvGraphicFramePr>
        <p:xfrm>
          <a:off x="3991593" y="1874090"/>
          <a:ext cx="7866651" cy="470916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a:tc>
                <a:tc>
                  <a:txBody>
                    <a:bodyPr/>
                    <a:lstStyle/>
                    <a:p>
                      <a:r>
                        <a:rPr kumimoji="1" lang="ja-JP" altLang="en-US" sz="1100" dirty="0">
                          <a:latin typeface="+mn-ea"/>
                          <a:ea typeface="+mn-ea"/>
                        </a:rPr>
                        <a:t>操作</a:t>
                      </a:r>
                    </a:p>
                  </a:txBody>
                  <a:tcPr/>
                </a:tc>
                <a:tc>
                  <a:txBody>
                    <a:bodyPr/>
                    <a:lstStyle/>
                    <a:p>
                      <a:r>
                        <a:rPr kumimoji="1" lang="ja-JP" altLang="en-US" sz="1100" dirty="0">
                          <a:latin typeface="+mn-ea"/>
                          <a:ea typeface="+mn-ea"/>
                        </a:rPr>
                        <a:t>動作</a:t>
                      </a:r>
                    </a:p>
                  </a:txBody>
                  <a:tcPr/>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R2</a:t>
                      </a: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R2,R3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3Byte 2bit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受信周波数を一段階下げる</a:t>
                      </a:r>
                    </a:p>
                  </a:txBody>
                  <a:tcPr/>
                </a:tc>
                <a:extLst>
                  <a:ext uri="{0D108BD9-81ED-4DB2-BD59-A6C34878D82A}">
                    <a16:rowId xmlns:a16="http://schemas.microsoft.com/office/drawing/2014/main" val="10002"/>
                  </a:ext>
                </a:extLst>
              </a:tr>
              <a:tr h="219115">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p>
                  </a:txBody>
                  <a:tcPr/>
                </a:tc>
                <a:tc>
                  <a:txBody>
                    <a:bodyPr/>
                    <a:lstStyle/>
                    <a:p>
                      <a:r>
                        <a:rPr kumimoji="1" lang="ja-JP" altLang="en-US" sz="1100" dirty="0">
                          <a:latin typeface="+mn-ea"/>
                          <a:ea typeface="+mn-ea"/>
                        </a:rPr>
                        <a:t>オートシークする</a:t>
                      </a:r>
                    </a:p>
                  </a:txBody>
                  <a:tcPr/>
                </a:tc>
                <a:extLst>
                  <a:ext uri="{0D108BD9-81ED-4DB2-BD59-A6C34878D82A}">
                    <a16:rowId xmlns:a16="http://schemas.microsoft.com/office/drawing/2014/main" val="10003"/>
                  </a:ext>
                </a:extLst>
              </a:tr>
              <a:tr h="0">
                <a:tc>
                  <a:txBody>
                    <a:bodyPr/>
                    <a:lstStyle/>
                    <a:p>
                      <a:r>
                        <a:rPr kumimoji="1" lang="en-US" altLang="ja-JP" sz="1100" dirty="0">
                          <a:latin typeface="+mn-ea"/>
                          <a:ea typeface="+mn-ea"/>
                        </a:rPr>
                        <a:t>R3</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R2,3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3Byte</a:t>
                      </a:r>
                      <a:r>
                        <a:rPr kumimoji="1" lang="en-US" altLang="ja-JP" sz="1100" baseline="0" dirty="0">
                          <a:latin typeface="+mn-ea"/>
                          <a:ea typeface="+mn-ea"/>
                        </a:rPr>
                        <a:t> 3bit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ja-JP" altLang="en-US" sz="1100" dirty="0">
                        <a:latin typeface="+mn-ea"/>
                        <a:ea typeface="+mn-ea"/>
                      </a:endParaRPr>
                    </a:p>
                  </a:txBody>
                  <a:tcPr/>
                </a:tc>
                <a:extLst>
                  <a:ext uri="{0D108BD9-81ED-4DB2-BD59-A6C34878D82A}">
                    <a16:rowId xmlns:a16="http://schemas.microsoft.com/office/drawing/2014/main" val="1000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受信周波数を一段階上げる</a:t>
                      </a:r>
                    </a:p>
                  </a:txBody>
                  <a:tcPr/>
                </a:tc>
                <a:extLst>
                  <a:ext uri="{0D108BD9-81ED-4DB2-BD59-A6C34878D82A}">
                    <a16:rowId xmlns:a16="http://schemas.microsoft.com/office/drawing/2014/main" val="1000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p>
                  </a:txBody>
                  <a:tcPr/>
                </a:tc>
                <a:tc>
                  <a:txBody>
                    <a:bodyPr/>
                    <a:lstStyle/>
                    <a:p>
                      <a:r>
                        <a:rPr kumimoji="1" lang="ja-JP" altLang="en-US" sz="1100" dirty="0">
                          <a:latin typeface="+mn-ea"/>
                          <a:ea typeface="+mn-ea"/>
                        </a:rPr>
                        <a:t>オートシークする</a:t>
                      </a:r>
                    </a:p>
                  </a:txBody>
                  <a:tcPr/>
                </a:tc>
                <a:extLst>
                  <a:ext uri="{0D108BD9-81ED-4DB2-BD59-A6C34878D82A}">
                    <a16:rowId xmlns:a16="http://schemas.microsoft.com/office/drawing/2014/main" val="10006"/>
                  </a:ext>
                </a:extLst>
              </a:tr>
              <a:tr h="0">
                <a:tc>
                  <a:txBody>
                    <a:bodyPr/>
                    <a:lstStyle/>
                    <a:p>
                      <a:r>
                        <a:rPr kumimoji="1" lang="en-US" altLang="ja-JP" sz="1100" dirty="0">
                          <a:latin typeface="+mn-ea"/>
                          <a:ea typeface="+mn-ea"/>
                        </a:rPr>
                        <a:t>R4</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R4</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3Byte 4bit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p>
                  </a:txBody>
                  <a:tcPr/>
                </a:tc>
                <a:extLst>
                  <a:ext uri="{0D108BD9-81ED-4DB2-BD59-A6C34878D82A}">
                    <a16:rowId xmlns:a16="http://schemas.microsoft.com/office/drawing/2014/main" val="10007"/>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p>
                  </a:txBody>
                  <a:tcPr/>
                </a:tc>
                <a:tc>
                  <a:txBody>
                    <a:bodyPr/>
                    <a:lstStyle/>
                    <a:p>
                      <a:r>
                        <a:rPr kumimoji="1" lang="ja-JP" altLang="en-US" sz="1100" dirty="0">
                          <a:latin typeface="+mn-ea"/>
                          <a:ea typeface="+mn-ea"/>
                        </a:rPr>
                        <a:t>メモリチャンネルに自動で受信可能な周波数を割り当てる</a:t>
                      </a:r>
                    </a:p>
                  </a:txBody>
                  <a:tcPr/>
                </a:tc>
                <a:extLst>
                  <a:ext uri="{0D108BD9-81ED-4DB2-BD59-A6C34878D82A}">
                    <a16:rowId xmlns:a16="http://schemas.microsoft.com/office/drawing/2014/main" val="10008"/>
                  </a:ext>
                </a:extLst>
              </a:tr>
              <a:tr h="0">
                <a:tc>
                  <a:txBody>
                    <a:bodyPr/>
                    <a:lstStyle/>
                    <a:p>
                      <a:r>
                        <a:rPr kumimoji="1" lang="en-US" altLang="ja-JP" sz="1100" dirty="0">
                          <a:latin typeface="+mn-ea"/>
                          <a:ea typeface="+mn-ea"/>
                        </a:rPr>
                        <a:t>R5</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R5</a:t>
                      </a:r>
                      <a:r>
                        <a:rPr kumimoji="1" lang="ja-JP" altLang="en-US" sz="1100" dirty="0">
                          <a:latin typeface="+mn-ea"/>
                          <a:ea typeface="+mn-ea"/>
                        </a:rPr>
                        <a:t>にカーソルを点灯</a:t>
                      </a:r>
                    </a:p>
                  </a:txBody>
                  <a:tcPr/>
                </a:tc>
                <a:extLst>
                  <a:ext uri="{0D108BD9-81ED-4DB2-BD59-A6C34878D82A}">
                    <a16:rowId xmlns:a16="http://schemas.microsoft.com/office/drawing/2014/main" val="10009"/>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a:tc>
                <a:extLst>
                  <a:ext uri="{0D108BD9-81ED-4DB2-BD59-A6C34878D82A}">
                    <a16:rowId xmlns:a16="http://schemas.microsoft.com/office/drawing/2014/main" val="10010"/>
                  </a:ext>
                </a:extLst>
              </a:tr>
              <a:tr h="0">
                <a:tc>
                  <a:txBody>
                    <a:bodyPr/>
                    <a:lstStyle/>
                    <a:p>
                      <a:r>
                        <a:rPr kumimoji="1" lang="en-US" altLang="ja-JP" sz="1100" dirty="0">
                          <a:latin typeface="+mn-ea"/>
                          <a:ea typeface="+mn-ea"/>
                        </a:rPr>
                        <a:t>R6</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solidFill>
                            <a:schemeClr val="tx1"/>
                          </a:solidFill>
                          <a:latin typeface="+mn-ea"/>
                          <a:ea typeface="+mn-ea"/>
                        </a:rPr>
                        <a:t>R6,R7</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 3Byte 6bit </a:t>
                      </a:r>
                      <a:r>
                        <a:rPr kumimoji="1" lang="ja-JP" altLang="en-US" sz="1100" dirty="0">
                          <a:solidFill>
                            <a:schemeClr val="tx1"/>
                          </a:solidFill>
                          <a:latin typeface="+mn-ea"/>
                          <a:ea typeface="+mn-ea"/>
                        </a:rPr>
                        <a:t>に</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を送信</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トーンレベルを下げる</a:t>
                      </a:r>
                    </a:p>
                  </a:txBody>
                  <a:tcPr/>
                </a:tc>
                <a:extLst>
                  <a:ext uri="{0D108BD9-81ED-4DB2-BD59-A6C34878D82A}">
                    <a16:rowId xmlns:a16="http://schemas.microsoft.com/office/drawing/2014/main" val="10011"/>
                  </a:ext>
                </a:extLst>
              </a:tr>
              <a:tr h="0">
                <a:tc>
                  <a:txBody>
                    <a:bodyPr/>
                    <a:lstStyle/>
                    <a:p>
                      <a:r>
                        <a:rPr kumimoji="1" lang="en-US" altLang="ja-JP" sz="1100" dirty="0">
                          <a:latin typeface="+mn-ea"/>
                          <a:ea typeface="+mn-ea"/>
                        </a:rPr>
                        <a:t>R7</a:t>
                      </a:r>
                      <a:endParaRPr kumimoji="1" lang="ja-JP" altLang="en-US" sz="1100" dirty="0">
                        <a:latin typeface="+mn-ea"/>
                        <a:ea typeface="+mn-ea"/>
                      </a:endParaRPr>
                    </a:p>
                  </a:txBody>
                  <a:tcPr/>
                </a:tc>
                <a:tc>
                  <a:txBody>
                    <a:bodyPr/>
                    <a:lstStyle/>
                    <a:p>
                      <a:r>
                        <a:rPr kumimoji="1" lang="ja-JP" altLang="en-US" sz="1100" dirty="0">
                          <a:latin typeface="+mn-ea"/>
                          <a:ea typeface="+mn-ea"/>
                        </a:rPr>
                        <a:t>押す</a:t>
                      </a:r>
                      <a:endParaRPr kumimoji="1" lang="en-US" altLang="ja-JP" sz="1100" dirty="0">
                        <a:latin typeface="+mn-ea"/>
                        <a:ea typeface="+mn-ea"/>
                      </a:endParaRPr>
                    </a:p>
                  </a:txBody>
                  <a:tcPr/>
                </a:tc>
                <a:tc>
                  <a:txBody>
                    <a:bodyPr/>
                    <a:lstStyle/>
                    <a:p>
                      <a:r>
                        <a:rPr kumimoji="1" lang="en-US" altLang="ja-JP" sz="1100" dirty="0">
                          <a:solidFill>
                            <a:schemeClr val="tx1"/>
                          </a:solidFill>
                          <a:latin typeface="+mn-ea"/>
                          <a:ea typeface="+mn-ea"/>
                        </a:rPr>
                        <a:t>R6,R7</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 3Byte 7bit</a:t>
                      </a:r>
                      <a:r>
                        <a:rPr kumimoji="1" lang="en-US" altLang="ja-JP" sz="1100" baseline="0" dirty="0">
                          <a:solidFill>
                            <a:schemeClr val="tx1"/>
                          </a:solidFill>
                          <a:latin typeface="+mn-ea"/>
                          <a:ea typeface="+mn-ea"/>
                        </a:rPr>
                        <a:t> </a:t>
                      </a:r>
                      <a:r>
                        <a:rPr kumimoji="1" lang="ja-JP" altLang="en-US" sz="1100" baseline="0" dirty="0">
                          <a:solidFill>
                            <a:schemeClr val="tx1"/>
                          </a:solidFill>
                          <a:latin typeface="+mn-ea"/>
                          <a:ea typeface="+mn-ea"/>
                        </a:rPr>
                        <a:t>に</a:t>
                      </a:r>
                      <a:r>
                        <a:rPr kumimoji="1" lang="en-US" altLang="ja-JP" sz="1100" baseline="0" dirty="0">
                          <a:solidFill>
                            <a:schemeClr val="tx1"/>
                          </a:solidFill>
                          <a:latin typeface="+mn-ea"/>
                          <a:ea typeface="+mn-ea"/>
                        </a:rPr>
                        <a:t>1</a:t>
                      </a:r>
                      <a:r>
                        <a:rPr kumimoji="1" lang="ja-JP" altLang="en-US" sz="1100" baseline="0" dirty="0">
                          <a:solidFill>
                            <a:schemeClr val="tx1"/>
                          </a:solidFill>
                          <a:latin typeface="+mn-ea"/>
                          <a:ea typeface="+mn-ea"/>
                        </a:rPr>
                        <a:t>を送信</a:t>
                      </a:r>
                      <a:endParaRPr kumimoji="1" lang="en-US" altLang="ja-JP" sz="1100" baseline="0" dirty="0">
                        <a:solidFill>
                          <a:schemeClr val="tx1"/>
                        </a:solidFill>
                        <a:latin typeface="+mn-ea"/>
                        <a:ea typeface="+mn-ea"/>
                      </a:endParaRPr>
                    </a:p>
                    <a:p>
                      <a:r>
                        <a:rPr kumimoji="1" lang="ja-JP" altLang="en-US" sz="1100" baseline="0" dirty="0">
                          <a:solidFill>
                            <a:schemeClr val="tx1"/>
                          </a:solidFill>
                          <a:latin typeface="+mn-ea"/>
                          <a:ea typeface="+mn-ea"/>
                        </a:rPr>
                        <a:t>トーンレベルを上げる</a:t>
                      </a:r>
                      <a:endParaRPr kumimoji="1" lang="en-US" altLang="ja-JP" sz="1100" dirty="0">
                        <a:solidFill>
                          <a:schemeClr val="tx1"/>
                        </a:solidFill>
                        <a:latin typeface="+mn-ea"/>
                        <a:ea typeface="+mn-ea"/>
                      </a:endParaRPr>
                    </a:p>
                  </a:txBody>
                  <a:tcPr/>
                </a:tc>
                <a:extLst>
                  <a:ext uri="{0D108BD9-81ED-4DB2-BD59-A6C34878D82A}">
                    <a16:rowId xmlns:a16="http://schemas.microsoft.com/office/drawing/2014/main" val="10012"/>
                  </a:ext>
                </a:extLst>
              </a:tr>
            </a:tbl>
          </a:graphicData>
        </a:graphic>
      </p:graphicFrame>
      <p:sp>
        <p:nvSpPr>
          <p:cNvPr id="51" name="角丸四角形 50"/>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0" name="角丸四角形 59"/>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54" name="角丸四角形 53"/>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53" name="角丸四角形 52"/>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5" name="角丸四角形 54"/>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ラジオ画面①</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a:extLst>
              <a:ext uri="{FF2B5EF4-FFF2-40B4-BE49-F238E27FC236}">
                <a16:creationId xmlns:a16="http://schemas.microsoft.com/office/drawing/2014/main" id="{A35C1D65-B56B-B0C8-5642-10AF17227CCD}"/>
              </a:ext>
            </a:extLst>
          </p:cNvPr>
          <p:cNvSpPr txBox="1"/>
          <p:nvPr/>
        </p:nvSpPr>
        <p:spPr>
          <a:xfrm>
            <a:off x="3614889" y="59920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3EB6BC9D-17EB-6E12-76F2-1A653E2C75CE}"/>
              </a:ext>
            </a:extLst>
          </p:cNvPr>
          <p:cNvSpPr txBox="1"/>
          <p:nvPr/>
        </p:nvSpPr>
        <p:spPr>
          <a:xfrm>
            <a:off x="3614889" y="92976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78DF2913-5E26-DEEF-94F7-87E995D765E5}"/>
              </a:ext>
            </a:extLst>
          </p:cNvPr>
          <p:cNvSpPr txBox="1"/>
          <p:nvPr/>
        </p:nvSpPr>
        <p:spPr>
          <a:xfrm>
            <a:off x="3611670" y="76448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5041C4FB-4A16-6D18-8CCC-9C1D35F4D26E}"/>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171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10;&#10;AI 生成コンテンツは誤りを含む可能性があります。">
            <a:extLst>
              <a:ext uri="{FF2B5EF4-FFF2-40B4-BE49-F238E27FC236}">
                <a16:creationId xmlns:a16="http://schemas.microsoft.com/office/drawing/2014/main" id="{3FA95473-5F86-EF2C-28F3-7920DF11D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9" name="表 38"/>
          <p:cNvGraphicFramePr>
            <a:graphicFrameLocks noGrp="1"/>
          </p:cNvGraphicFramePr>
          <p:nvPr>
            <p:extLst>
              <p:ext uri="{D42A27DB-BD31-4B8C-83A1-F6EECF244321}">
                <p14:modId xmlns:p14="http://schemas.microsoft.com/office/powerpoint/2010/main" val="504998490"/>
              </p:ext>
            </p:extLst>
          </p:nvPr>
        </p:nvGraphicFramePr>
        <p:xfrm>
          <a:off x="4237292" y="294092"/>
          <a:ext cx="7866651" cy="633984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a:tc>
                <a:tc>
                  <a:txBody>
                    <a:bodyPr/>
                    <a:lstStyle/>
                    <a:p>
                      <a:r>
                        <a:rPr kumimoji="1" lang="ja-JP" altLang="en-US" sz="1100" dirty="0">
                          <a:latin typeface="+mn-ea"/>
                          <a:ea typeface="+mn-ea"/>
                        </a:rPr>
                        <a:t>操作</a:t>
                      </a:r>
                    </a:p>
                  </a:txBody>
                  <a:tcPr/>
                </a:tc>
                <a:tc>
                  <a:txBody>
                    <a:bodyPr/>
                    <a:lstStyle/>
                    <a:p>
                      <a:r>
                        <a:rPr kumimoji="1" lang="ja-JP" altLang="en-US" sz="1100" dirty="0">
                          <a:latin typeface="+mn-ea"/>
                          <a:ea typeface="+mn-ea"/>
                        </a:rPr>
                        <a:t>動作</a:t>
                      </a:r>
                    </a:p>
                  </a:txBody>
                  <a:tcPr/>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R8</a:t>
                      </a:r>
                    </a:p>
                  </a:txBody>
                  <a:tcPr/>
                </a:tc>
                <a:tc>
                  <a:txBody>
                    <a:bodyPr/>
                    <a:lstStyle/>
                    <a:p>
                      <a:r>
                        <a:rPr kumimoji="1" lang="ja-JP" altLang="en-US" sz="1100" dirty="0">
                          <a:latin typeface="+mn-ea"/>
                          <a:ea typeface="+mn-ea"/>
                        </a:rPr>
                        <a:t>押す</a:t>
                      </a:r>
                    </a:p>
                  </a:txBody>
                  <a:tcPr/>
                </a:tc>
                <a:tc>
                  <a:txBody>
                    <a:bodyPr/>
                    <a:lstStyle/>
                    <a:p>
                      <a:r>
                        <a:rPr kumimoji="1" lang="en-US" altLang="ja-JP" sz="1100" dirty="0">
                          <a:solidFill>
                            <a:schemeClr val="tx1"/>
                          </a:solidFill>
                          <a:latin typeface="+mn-ea"/>
                          <a:ea typeface="+mn-ea"/>
                        </a:rPr>
                        <a:t>R8,R9</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a:t>
                      </a:r>
                      <a:r>
                        <a:rPr kumimoji="1" lang="en-US" altLang="ja-JP" sz="1100" baseline="0" dirty="0">
                          <a:solidFill>
                            <a:schemeClr val="tx1"/>
                          </a:solidFill>
                          <a:latin typeface="+mn-ea"/>
                          <a:ea typeface="+mn-ea"/>
                        </a:rPr>
                        <a:t> 4Byte 0bit </a:t>
                      </a:r>
                      <a:r>
                        <a:rPr kumimoji="1" lang="ja-JP" altLang="en-US" sz="1100" baseline="0" dirty="0">
                          <a:solidFill>
                            <a:schemeClr val="tx1"/>
                          </a:solidFill>
                          <a:latin typeface="+mn-ea"/>
                          <a:ea typeface="+mn-ea"/>
                        </a:rPr>
                        <a:t>に</a:t>
                      </a:r>
                      <a:r>
                        <a:rPr kumimoji="1" lang="en-US" altLang="ja-JP" sz="1100" baseline="0" dirty="0">
                          <a:solidFill>
                            <a:schemeClr val="tx1"/>
                          </a:solidFill>
                          <a:latin typeface="+mn-ea"/>
                          <a:ea typeface="+mn-ea"/>
                        </a:rPr>
                        <a:t>1</a:t>
                      </a:r>
                      <a:r>
                        <a:rPr kumimoji="1" lang="ja-JP" altLang="en-US" sz="1100" baseline="0" dirty="0">
                          <a:solidFill>
                            <a:schemeClr val="tx1"/>
                          </a:solidFill>
                          <a:latin typeface="+mn-ea"/>
                          <a:ea typeface="+mn-ea"/>
                        </a:rPr>
                        <a:t>を送信</a:t>
                      </a:r>
                      <a:endParaRPr kumimoji="1" lang="en-US" altLang="ja-JP" sz="1100" baseline="0" dirty="0">
                        <a:solidFill>
                          <a:schemeClr val="tx1"/>
                        </a:solidFill>
                        <a:latin typeface="+mn-ea"/>
                        <a:ea typeface="+mn-ea"/>
                      </a:endParaRPr>
                    </a:p>
                    <a:p>
                      <a:r>
                        <a:rPr kumimoji="1" lang="ja-JP" altLang="en-US" sz="1100" baseline="0" dirty="0">
                          <a:solidFill>
                            <a:schemeClr val="tx1"/>
                          </a:solidFill>
                          <a:latin typeface="+mn-ea"/>
                          <a:ea typeface="+mn-ea"/>
                        </a:rPr>
                        <a:t>音量レベルを下げる</a:t>
                      </a:r>
                      <a:endParaRPr kumimoji="1" lang="en-US" altLang="ja-JP" sz="1100" dirty="0">
                        <a:solidFill>
                          <a:schemeClr val="tx1"/>
                        </a:solidFill>
                        <a:latin typeface="+mn-ea"/>
                        <a:ea typeface="+mn-ea"/>
                      </a:endParaRPr>
                    </a:p>
                  </a:txBody>
                  <a:tcPr/>
                </a:tc>
                <a:extLst>
                  <a:ext uri="{0D108BD9-81ED-4DB2-BD59-A6C34878D82A}">
                    <a16:rowId xmlns:a16="http://schemas.microsoft.com/office/drawing/2014/main" val="10001"/>
                  </a:ext>
                </a:extLst>
              </a:tr>
              <a:tr h="219115">
                <a:tc>
                  <a:txBody>
                    <a:bodyPr/>
                    <a:lstStyle/>
                    <a:p>
                      <a:r>
                        <a:rPr kumimoji="1" lang="en-US" altLang="ja-JP" sz="1100" dirty="0">
                          <a:latin typeface="+mn-ea"/>
                          <a:ea typeface="+mn-ea"/>
                        </a:rPr>
                        <a:t>R9</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solidFill>
                            <a:schemeClr val="tx1"/>
                          </a:solidFill>
                          <a:latin typeface="+mn-ea"/>
                          <a:ea typeface="+mn-ea"/>
                        </a:rPr>
                        <a:t>R8,R9</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 4Byte 1bit </a:t>
                      </a:r>
                      <a:r>
                        <a:rPr kumimoji="1" lang="ja-JP" altLang="en-US" sz="1100" dirty="0">
                          <a:solidFill>
                            <a:schemeClr val="tx1"/>
                          </a:solidFill>
                          <a:latin typeface="+mn-ea"/>
                          <a:ea typeface="+mn-ea"/>
                        </a:rPr>
                        <a:t>に</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を送信</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音量レベルを上げる</a:t>
                      </a:r>
                    </a:p>
                  </a:txBody>
                  <a:tcPr/>
                </a:tc>
                <a:extLst>
                  <a:ext uri="{0D108BD9-81ED-4DB2-BD59-A6C34878D82A}">
                    <a16:rowId xmlns:a16="http://schemas.microsoft.com/office/drawing/2014/main" val="10002"/>
                  </a:ext>
                </a:extLst>
              </a:tr>
              <a:tr h="0">
                <a:tc>
                  <a:txBody>
                    <a:bodyPr/>
                    <a:lstStyle/>
                    <a:p>
                      <a:r>
                        <a:rPr kumimoji="1" lang="en-US" altLang="ja-JP" sz="1100" dirty="0">
                          <a:latin typeface="+mn-ea"/>
                          <a:ea typeface="+mn-ea"/>
                        </a:rPr>
                        <a:t>R10</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R10</a:t>
                      </a:r>
                      <a:r>
                        <a:rPr kumimoji="1" lang="ja-JP" altLang="en-US" sz="1100" dirty="0">
                          <a:latin typeface="+mn-ea"/>
                          <a:ea typeface="+mn-ea"/>
                        </a:rPr>
                        <a:t>にカーソルを点灯</a:t>
                      </a:r>
                    </a:p>
                  </a:txBody>
                  <a:tcPr/>
                </a:tc>
                <a:extLst>
                  <a:ext uri="{0D108BD9-81ED-4DB2-BD59-A6C34878D82A}">
                    <a16:rowId xmlns:a16="http://schemas.microsoft.com/office/drawing/2014/main" val="10003"/>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ミュート</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2bit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p>
                  </a:txBody>
                  <a:tcPr/>
                </a:tc>
                <a:extLst>
                  <a:ext uri="{0D108BD9-81ED-4DB2-BD59-A6C34878D82A}">
                    <a16:rowId xmlns:a16="http://schemas.microsoft.com/office/drawing/2014/main" val="10004"/>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R11</a:t>
                      </a:r>
                      <a:r>
                        <a:rPr kumimoji="1" lang="ja-JP" altLang="en-US" sz="1100" dirty="0">
                          <a:latin typeface="+mn-ea"/>
                          <a:ea typeface="+mn-ea"/>
                        </a:rPr>
                        <a:t>にカーソルを点灯</a:t>
                      </a:r>
                    </a:p>
                  </a:txBody>
                  <a:tcPr/>
                </a:tc>
                <a:extLst>
                  <a:ext uri="{0D108BD9-81ED-4DB2-BD59-A6C34878D82A}">
                    <a16:rowId xmlns:a16="http://schemas.microsoft.com/office/drawing/2014/main" val="1000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6"/>
                  </a:ext>
                </a:extLst>
              </a:tr>
              <a:tr h="0">
                <a:tc>
                  <a:txBody>
                    <a:bodyPr/>
                    <a:lstStyle/>
                    <a:p>
                      <a:r>
                        <a:rPr kumimoji="1" lang="en-US" altLang="ja-JP" sz="1100" dirty="0">
                          <a:latin typeface="+mn-ea"/>
                          <a:ea typeface="+mn-ea"/>
                        </a:rPr>
                        <a:t>R12</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R12</a:t>
                      </a:r>
                      <a:r>
                        <a:rPr kumimoji="1" lang="ja-JP" altLang="en-US" sz="1100" dirty="0">
                          <a:latin typeface="+mn-ea"/>
                          <a:ea typeface="+mn-ea"/>
                        </a:rPr>
                        <a:t>にカーソルを点灯</a:t>
                      </a:r>
                      <a:endParaRPr kumimoji="1" lang="en-US" altLang="ja-JP" sz="1100" dirty="0">
                        <a:latin typeface="+mn-ea"/>
                        <a:ea typeface="+mn-ea"/>
                      </a:endParaRPr>
                    </a:p>
                  </a:txBody>
                  <a:tcPr/>
                </a:tc>
                <a:extLst>
                  <a:ext uri="{0D108BD9-81ED-4DB2-BD59-A6C34878D82A}">
                    <a16:rowId xmlns:a16="http://schemas.microsoft.com/office/drawing/2014/main" val="10007"/>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ラウドネス設定の</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a:t>
                      </a:r>
                      <a:r>
                        <a:rPr kumimoji="1" lang="en-US" altLang="ja-JP" sz="1100" baseline="0" dirty="0">
                          <a:latin typeface="+mn-ea"/>
                          <a:ea typeface="+mn-ea"/>
                        </a:rPr>
                        <a:t>Byte 4bit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ja-JP" altLang="en-US" sz="1100" dirty="0">
                        <a:latin typeface="+mn-ea"/>
                        <a:ea typeface="+mn-ea"/>
                      </a:endParaRPr>
                    </a:p>
                  </a:txBody>
                  <a:tcPr/>
                </a:tc>
                <a:extLst>
                  <a:ext uri="{0D108BD9-81ED-4DB2-BD59-A6C34878D82A}">
                    <a16:rowId xmlns:a16="http://schemas.microsoft.com/office/drawing/2014/main" val="10008"/>
                  </a:ext>
                </a:extLst>
              </a:tr>
              <a:tr h="0">
                <a:tc>
                  <a:txBody>
                    <a:bodyPr/>
                    <a:lstStyle/>
                    <a:p>
                      <a:r>
                        <a:rPr kumimoji="1" lang="en-US" altLang="ja-JP" sz="1100" dirty="0">
                          <a:latin typeface="+mn-ea"/>
                          <a:ea typeface="+mn-ea"/>
                        </a:rPr>
                        <a:t>R13</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4Byte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p>
                  </a:txBody>
                  <a:tcPr/>
                </a:tc>
                <a:extLst>
                  <a:ext uri="{0D108BD9-81ED-4DB2-BD59-A6C34878D82A}">
                    <a16:rowId xmlns:a16="http://schemas.microsoft.com/office/drawing/2014/main" val="10009"/>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1</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0"/>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1</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1"/>
                  </a:ext>
                </a:extLst>
              </a:tr>
              <a:tr h="0">
                <a:tc>
                  <a:txBody>
                    <a:bodyPr/>
                    <a:lstStyle/>
                    <a:p>
                      <a:r>
                        <a:rPr kumimoji="1" lang="en-US" altLang="ja-JP" sz="1100" dirty="0">
                          <a:latin typeface="+mn-ea"/>
                          <a:ea typeface="+mn-ea"/>
                        </a:rPr>
                        <a:t>R14</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R14</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4Byte 6bit</a:t>
                      </a:r>
                      <a:r>
                        <a:rPr kumimoji="1" lang="en-US" altLang="ja-JP" sz="1100" baseline="0" dirty="0">
                          <a:latin typeface="+mn-ea"/>
                          <a:ea typeface="+mn-ea"/>
                        </a:rPr>
                        <a: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2"/>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2</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3"/>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2</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4"/>
                  </a:ext>
                </a:extLst>
              </a:tr>
              <a:tr h="0">
                <a:tc>
                  <a:txBody>
                    <a:bodyPr/>
                    <a:lstStyle/>
                    <a:p>
                      <a:r>
                        <a:rPr kumimoji="1" lang="en-US" altLang="ja-JP" sz="1100" dirty="0">
                          <a:latin typeface="+mn-ea"/>
                          <a:ea typeface="+mn-ea"/>
                        </a:rPr>
                        <a:t>R15</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R15</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a:t>
                      </a:r>
                      <a:r>
                        <a:rPr kumimoji="1" lang="en-US" altLang="ja-JP" sz="1100" baseline="0" dirty="0">
                          <a:latin typeface="+mn-ea"/>
                          <a:ea typeface="+mn-ea"/>
                        </a:rPr>
                        <a:t> 4Byte 7bit</a:t>
                      </a:r>
                      <a:r>
                        <a:rPr kumimoji="1" lang="ja-JP" altLang="en-US" sz="1100" baseline="0" dirty="0">
                          <a:latin typeface="+mn-ea"/>
                          <a:ea typeface="+mn-ea"/>
                        </a:rPr>
                        <a:t> 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3</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6"/>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3</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7"/>
                  </a:ext>
                </a:extLst>
              </a:tr>
            </a:tbl>
          </a:graphicData>
        </a:graphic>
      </p:graphicFrame>
      <p:sp>
        <p:nvSpPr>
          <p:cNvPr id="3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ラジオ画面②</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角丸四角形 109"/>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11" name="角丸四角形 110"/>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12" name="角丸四角形 111"/>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13" name="角丸四角形 112"/>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14" name="角丸四角形 113"/>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5" name="角丸四角形 114"/>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116" name="角丸四角形 115"/>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7" name="角丸四角形 116"/>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8" name="角丸四角形 117"/>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19" name="角丸四角形 118"/>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0" name="角丸四角形 119"/>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1" name="角丸四角形 120"/>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2" name="角丸四角形 121"/>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3" name="角丸四角形 122"/>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4" name="角丸四角形 123"/>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25" name="角丸四角形 124"/>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26" name="角丸四角形 125"/>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27" name="角丸四角形 126"/>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28" name="角丸四角形 127"/>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29" name="角丸四角形 128"/>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0" name="角丸四角形 129"/>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1" name="角丸四角形 130"/>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32" name="角丸四角形 131"/>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133" name="角丸四角形 132"/>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134" name="角丸四角形 133"/>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135" name="角丸四角形 134"/>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136" name="角丸四角形 135"/>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37" name="角丸四角形 136"/>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38" name="角丸四角形 137"/>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9" name="角丸四角形 138"/>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40" name="角丸四角形 139"/>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41" name="角丸四角形 140"/>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5" name="テキスト ボックス 4">
            <a:extLst>
              <a:ext uri="{FF2B5EF4-FFF2-40B4-BE49-F238E27FC236}">
                <a16:creationId xmlns:a16="http://schemas.microsoft.com/office/drawing/2014/main" id="{E0D3C76B-2523-3289-C4E9-005B9842E3B2}"/>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7393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10;&#10;AI 生成コンテンツは誤りを含む可能性があります。">
            <a:extLst>
              <a:ext uri="{FF2B5EF4-FFF2-40B4-BE49-F238E27FC236}">
                <a16:creationId xmlns:a16="http://schemas.microsoft.com/office/drawing/2014/main" id="{536431D2-BBF5-FFCE-1CCE-9E8B51338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3" name="テキスト ボックス 2">
            <a:extLst>
              <a:ext uri="{FF2B5EF4-FFF2-40B4-BE49-F238E27FC236}">
                <a16:creationId xmlns:a16="http://schemas.microsoft.com/office/drawing/2014/main" id="{17548CDE-9B7E-433A-C58D-867902226AEF}"/>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9" name="表 38"/>
          <p:cNvGraphicFramePr>
            <a:graphicFrameLocks noGrp="1"/>
          </p:cNvGraphicFramePr>
          <p:nvPr>
            <p:extLst>
              <p:ext uri="{D42A27DB-BD31-4B8C-83A1-F6EECF244321}">
                <p14:modId xmlns:p14="http://schemas.microsoft.com/office/powerpoint/2010/main" val="2966594886"/>
              </p:ext>
            </p:extLst>
          </p:nvPr>
        </p:nvGraphicFramePr>
        <p:xfrm>
          <a:off x="4197804" y="299968"/>
          <a:ext cx="7866651" cy="498348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a:tc>
                <a:tc>
                  <a:txBody>
                    <a:bodyPr/>
                    <a:lstStyle/>
                    <a:p>
                      <a:r>
                        <a:rPr kumimoji="1" lang="ja-JP" altLang="en-US" sz="1100" dirty="0">
                          <a:latin typeface="+mn-ea"/>
                          <a:ea typeface="+mn-ea"/>
                        </a:rPr>
                        <a:t>操作</a:t>
                      </a:r>
                    </a:p>
                  </a:txBody>
                  <a:tcPr/>
                </a:tc>
                <a:tc>
                  <a:txBody>
                    <a:bodyPr/>
                    <a:lstStyle/>
                    <a:p>
                      <a:r>
                        <a:rPr kumimoji="1" lang="ja-JP" altLang="en-US" sz="1100" dirty="0">
                          <a:latin typeface="+mn-ea"/>
                          <a:ea typeface="+mn-ea"/>
                        </a:rPr>
                        <a:t>動作</a:t>
                      </a:r>
                    </a:p>
                  </a:txBody>
                  <a:tcPr/>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R16</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R16</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4</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2"/>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4</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3"/>
                  </a:ext>
                </a:extLst>
              </a:tr>
              <a:tr h="0">
                <a:tc>
                  <a:txBody>
                    <a:bodyPr/>
                    <a:lstStyle/>
                    <a:p>
                      <a:r>
                        <a:rPr kumimoji="1" lang="en-US" altLang="ja-JP" sz="1100" dirty="0">
                          <a:latin typeface="+mn-ea"/>
                          <a:ea typeface="+mn-ea"/>
                        </a:rPr>
                        <a:t>R17</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R17</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 1bit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5</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5</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6"/>
                  </a:ext>
                </a:extLst>
              </a:tr>
              <a:tr h="0">
                <a:tc>
                  <a:txBody>
                    <a:bodyPr/>
                    <a:lstStyle/>
                    <a:p>
                      <a:r>
                        <a:rPr kumimoji="1" lang="en-US" altLang="ja-JP" sz="1100" dirty="0">
                          <a:latin typeface="+mn-ea"/>
                          <a:ea typeface="+mn-ea"/>
                        </a:rPr>
                        <a:t>R18</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R18</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2bit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7"/>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6</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8"/>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6</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9"/>
                  </a:ext>
                </a:extLst>
              </a:tr>
              <a:tr h="0">
                <a:tc>
                  <a:txBody>
                    <a:bodyPr/>
                    <a:lstStyle/>
                    <a:p>
                      <a:r>
                        <a:rPr kumimoji="1" lang="en-US" altLang="ja-JP" sz="1100" dirty="0">
                          <a:latin typeface="+mn-ea"/>
                          <a:ea typeface="+mn-ea"/>
                        </a:rPr>
                        <a:t>R19</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R19</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3bit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0"/>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7</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7</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2"/>
                  </a:ext>
                </a:extLst>
              </a:tr>
              <a:tr h="0">
                <a:tc>
                  <a:txBody>
                    <a:bodyPr/>
                    <a:lstStyle/>
                    <a:p>
                      <a:r>
                        <a:rPr kumimoji="1" lang="en-US" altLang="ja-JP" sz="1100" dirty="0">
                          <a:latin typeface="+mn-ea"/>
                          <a:ea typeface="+mn-ea"/>
                        </a:rPr>
                        <a:t>R20</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R20</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 4bit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送信</a:t>
                      </a:r>
                      <a:endParaRPr kumimoji="1" lang="en-US" altLang="ja-JP" sz="1100" dirty="0">
                        <a:latin typeface="+mn-ea"/>
                        <a:ea typeface="+mn-ea"/>
                      </a:endParaRPr>
                    </a:p>
                  </a:txBody>
                  <a:tcPr/>
                </a:tc>
                <a:extLst>
                  <a:ext uri="{0D108BD9-81ED-4DB2-BD59-A6C34878D82A}">
                    <a16:rowId xmlns:a16="http://schemas.microsoft.com/office/drawing/2014/main" val="10013"/>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8</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8</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5"/>
                  </a:ext>
                </a:extLst>
              </a:tr>
            </a:tbl>
          </a:graphicData>
        </a:graphic>
      </p:graphicFrame>
      <p:sp>
        <p:nvSpPr>
          <p:cNvPr id="3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ラジオ画面③</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角丸四角形 40"/>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2" name="角丸四角形 41"/>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3" name="角丸四角形 42"/>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4" name="角丸四角形 43"/>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52" name="角丸四角形 51"/>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3" name="角丸四角形 52"/>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60" name="角丸四角形 59"/>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81" name="角丸四角形 80"/>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82" name="角丸四角形 81"/>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83" name="角丸四角形 82"/>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84" name="角丸四角形 83"/>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85" name="角丸四角形 84"/>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86" name="角丸四角形 85"/>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87" name="角丸四角形 86"/>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88" name="角丸四角形 87"/>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89" name="角丸四角形 88"/>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90" name="角丸四角形 89"/>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91" name="角丸四角形 90"/>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92" name="角丸四角形 91"/>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93" name="角丸四角形 92"/>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94" name="角丸四角形 93"/>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95" name="角丸四角形 94"/>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96" name="角丸四角形 95"/>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97" name="角丸四角形 96"/>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98" name="角丸四角形 97"/>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99" name="角丸四角形 98"/>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100" name="角丸四角形 99"/>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01" name="角丸四角形 100"/>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2" name="角丸四角形 101"/>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03" name="角丸四角形 102"/>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04" name="角丸四角形 103"/>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05" name="角丸四角形 104"/>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2910843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FAC9168D-927D-B4F0-5BF0-EC8A84CC9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3" name="テキスト ボックス 2">
            <a:extLst>
              <a:ext uri="{FF2B5EF4-FFF2-40B4-BE49-F238E27FC236}">
                <a16:creationId xmlns:a16="http://schemas.microsoft.com/office/drawing/2014/main" id="{49E9C7B2-9C02-8925-A54B-7725FDC40CC9}"/>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8" name="表 37"/>
          <p:cNvGraphicFramePr>
            <a:graphicFrameLocks noGrp="1"/>
          </p:cNvGraphicFramePr>
          <p:nvPr>
            <p:extLst>
              <p:ext uri="{D42A27DB-BD31-4B8C-83A1-F6EECF244321}">
                <p14:modId xmlns:p14="http://schemas.microsoft.com/office/powerpoint/2010/main" val="1419698550"/>
              </p:ext>
            </p:extLst>
          </p:nvPr>
        </p:nvGraphicFramePr>
        <p:xfrm>
          <a:off x="3989429" y="431446"/>
          <a:ext cx="8052031" cy="4960620"/>
        </p:xfrm>
        <a:graphic>
          <a:graphicData uri="http://schemas.openxmlformats.org/drawingml/2006/table">
            <a:tbl>
              <a:tblPr firstRow="1" bandRow="1">
                <a:tableStyleId>{5C22544A-7EE6-4342-B048-85BDC9FD1C3A}</a:tableStyleId>
              </a:tblPr>
              <a:tblGrid>
                <a:gridCol w="533641">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3105283">
                  <a:extLst>
                    <a:ext uri="{9D8B030D-6E8A-4147-A177-3AD203B41FA5}">
                      <a16:colId xmlns:a16="http://schemas.microsoft.com/office/drawing/2014/main" val="20002"/>
                    </a:ext>
                  </a:extLst>
                </a:gridCol>
                <a:gridCol w="3549107">
                  <a:extLst>
                    <a:ext uri="{9D8B030D-6E8A-4147-A177-3AD203B41FA5}">
                      <a16:colId xmlns:a16="http://schemas.microsoft.com/office/drawing/2014/main" val="20003"/>
                    </a:ext>
                  </a:extLst>
                </a:gridCol>
              </a:tblGrid>
              <a:tr h="0">
                <a:tc>
                  <a:txBody>
                    <a:bodyPr/>
                    <a:lstStyle/>
                    <a:p>
                      <a:r>
                        <a:rPr kumimoji="1" lang="ja-JP" altLang="en-US" sz="1050" dirty="0">
                          <a:latin typeface="Arial" panose="020B0604020202020204" pitchFamily="34" charset="0"/>
                          <a:ea typeface="+mn-ea"/>
                          <a:cs typeface="Arial" panose="020B0604020202020204" pitchFamily="34" charset="0"/>
                        </a:rPr>
                        <a:t>ボタン</a:t>
                      </a: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操作</a:t>
                      </a: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条件</a:t>
                      </a: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動作</a:t>
                      </a:r>
                    </a:p>
                  </a:txBody>
                  <a:tcPr anchor="ctr"/>
                </a:tc>
                <a:extLst>
                  <a:ext uri="{0D108BD9-81ED-4DB2-BD59-A6C34878D82A}">
                    <a16:rowId xmlns:a16="http://schemas.microsoft.com/office/drawing/2014/main" val="10000"/>
                  </a:ext>
                </a:extLst>
              </a:tr>
              <a:tr h="0">
                <a:tc>
                  <a:txBody>
                    <a:bodyPr/>
                    <a:lstStyle/>
                    <a:p>
                      <a:r>
                        <a:rPr kumimoji="1" lang="en-US" altLang="ja-JP" sz="1050" dirty="0">
                          <a:latin typeface="Arial" panose="020B0604020202020204" pitchFamily="34" charset="0"/>
                          <a:ea typeface="+mn-ea"/>
                          <a:cs typeface="Arial" panose="020B0604020202020204" pitchFamily="34" charset="0"/>
                        </a:rPr>
                        <a:t>D1</a:t>
                      </a:r>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メニュー画面に遷移</a:t>
                      </a:r>
                    </a:p>
                  </a:txBody>
                  <a:tcPr anchor="ctr"/>
                </a:tc>
                <a:extLst>
                  <a:ext uri="{0D108BD9-81ED-4DB2-BD59-A6C34878D82A}">
                    <a16:rowId xmlns:a16="http://schemas.microsoft.com/office/drawing/2014/main" val="10001"/>
                  </a:ext>
                </a:extLst>
              </a:tr>
              <a:tr h="0">
                <a:tc>
                  <a:txBody>
                    <a:bodyPr/>
                    <a:lstStyle/>
                    <a:p>
                      <a:r>
                        <a:rPr kumimoji="1" lang="en-US" altLang="ja-JP" sz="1050" dirty="0">
                          <a:latin typeface="Arial" panose="020B0604020202020204" pitchFamily="34" charset="0"/>
                          <a:ea typeface="+mn-ea"/>
                          <a:cs typeface="Arial" panose="020B0604020202020204" pitchFamily="34" charset="0"/>
                        </a:rPr>
                        <a:t>D2</a:t>
                      </a:r>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にカーソルを点灯</a:t>
                      </a:r>
                    </a:p>
                  </a:txBody>
                  <a:tcPr anchor="ctr"/>
                </a:tc>
                <a:extLst>
                  <a:ext uri="{0D108BD9-81ED-4DB2-BD59-A6C34878D82A}">
                    <a16:rowId xmlns:a16="http://schemas.microsoft.com/office/drawing/2014/main" val="10002"/>
                  </a:ext>
                </a:extLst>
              </a:tr>
              <a:tr h="162491">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切替の順番はアワメータページを参照</a:t>
                      </a:r>
                    </a:p>
                  </a:txBody>
                  <a:tcPr anchor="ctr"/>
                </a:tc>
                <a:extLst>
                  <a:ext uri="{0D108BD9-81ED-4DB2-BD59-A6C34878D82A}">
                    <a16:rowId xmlns:a16="http://schemas.microsoft.com/office/drawing/2014/main" val="10003"/>
                  </a:ext>
                </a:extLst>
              </a:tr>
              <a:tr h="0">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en-US" altLang="ja-JP" sz="1050" dirty="0">
                          <a:latin typeface="Arial" panose="020B0604020202020204" pitchFamily="34" charset="0"/>
                          <a:ea typeface="+mn-ea"/>
                          <a:cs typeface="Arial" panose="020B0604020202020204" pitchFamily="34" charset="0"/>
                        </a:rPr>
                        <a:t>3</a:t>
                      </a:r>
                      <a:r>
                        <a:rPr kumimoji="1" lang="ja-JP" altLang="en-US" sz="1050" dirty="0">
                          <a:latin typeface="Arial" panose="020B0604020202020204" pitchFamily="34" charset="0"/>
                          <a:ea typeface="+mn-ea"/>
                          <a:cs typeface="Arial" panose="020B0604020202020204" pitchFamily="34" charset="0"/>
                        </a:rPr>
                        <a:t>秒長押し</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表示しているトリップメータの値をリセット</a:t>
                      </a:r>
                    </a:p>
                  </a:txBody>
                  <a:tcPr anchor="ctr"/>
                </a:tc>
                <a:extLst>
                  <a:ext uri="{0D108BD9-81ED-4DB2-BD59-A6C34878D82A}">
                    <a16:rowId xmlns:a16="http://schemas.microsoft.com/office/drawing/2014/main" val="10004"/>
                  </a:ext>
                </a:extLst>
              </a:tr>
              <a:tr h="0">
                <a:tc>
                  <a:txBody>
                    <a:bodyPr/>
                    <a:lstStyle/>
                    <a:p>
                      <a:r>
                        <a:rPr kumimoji="1" lang="en-US" altLang="ja-JP" sz="1050" dirty="0">
                          <a:latin typeface="Arial" panose="020B0604020202020204" pitchFamily="34" charset="0"/>
                          <a:ea typeface="+mn-ea"/>
                          <a:cs typeface="Arial" panose="020B0604020202020204" pitchFamily="34" charset="0"/>
                        </a:rPr>
                        <a:t>D3</a:t>
                      </a:r>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en-US" altLang="ja-JP" sz="1050" dirty="0">
                          <a:latin typeface="Arial" panose="020B0604020202020204" pitchFamily="34" charset="0"/>
                          <a:ea typeface="+mn-ea"/>
                          <a:cs typeface="Arial" panose="020B0604020202020204" pitchFamily="34" charset="0"/>
                        </a:rPr>
                        <a:t>D3</a:t>
                      </a:r>
                      <a:r>
                        <a:rPr kumimoji="1" lang="ja-JP" altLang="en-US" sz="1050" dirty="0">
                          <a:latin typeface="Arial" panose="020B0604020202020204" pitchFamily="34" charset="0"/>
                          <a:ea typeface="+mn-ea"/>
                          <a:cs typeface="Arial" panose="020B0604020202020204" pitchFamily="34" charset="0"/>
                        </a:rPr>
                        <a:t>にカーソルを点灯</a:t>
                      </a:r>
                    </a:p>
                  </a:txBody>
                  <a:tcPr anchor="ctr"/>
                </a:tc>
                <a:extLst>
                  <a:ext uri="{0D108BD9-81ED-4DB2-BD59-A6C34878D82A}">
                    <a16:rowId xmlns:a16="http://schemas.microsoft.com/office/drawing/2014/main" val="10005"/>
                  </a:ext>
                </a:extLst>
              </a:tr>
              <a:tr h="162491">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離す</a:t>
                      </a:r>
                    </a:p>
                  </a:txBody>
                  <a:tcPr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切替の順番は切替メータページを参照</a:t>
                      </a:r>
                    </a:p>
                  </a:txBody>
                  <a:tcPr anchor="ctr"/>
                </a:tc>
                <a:extLst>
                  <a:ext uri="{0D108BD9-81ED-4DB2-BD59-A6C34878D82A}">
                    <a16:rowId xmlns:a16="http://schemas.microsoft.com/office/drawing/2014/main" val="10006"/>
                  </a:ext>
                </a:extLst>
              </a:tr>
              <a:tr h="0">
                <a:tc>
                  <a:txBody>
                    <a:bodyPr/>
                    <a:lstStyle/>
                    <a:p>
                      <a:r>
                        <a:rPr kumimoji="1" lang="en-US" altLang="ja-JP" sz="1050" dirty="0">
                          <a:latin typeface="Arial" panose="020B0604020202020204" pitchFamily="34" charset="0"/>
                          <a:ea typeface="+mn-ea"/>
                          <a:cs typeface="Arial" panose="020B0604020202020204" pitchFamily="34" charset="0"/>
                        </a:rPr>
                        <a:t>D6</a:t>
                      </a:r>
                      <a:endParaRPr kumimoji="1" lang="ja-JP" altLang="en-US" sz="1050" dirty="0">
                        <a:latin typeface="Arial" panose="020B0604020202020204" pitchFamily="34" charset="0"/>
                        <a:ea typeface="+mn-ea"/>
                        <a:cs typeface="Arial" panose="020B0604020202020204" pitchFamily="34" charset="0"/>
                      </a:endParaRPr>
                    </a:p>
                  </a:txBody>
                  <a:tcPr anchor="ctr"/>
                </a:tc>
                <a:tc rowSpan="2">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押して離す</a:t>
                      </a:r>
                    </a:p>
                  </a:txBody>
                  <a:tcPr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待機モード</a:t>
                      </a: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メイン画面に遷移</a:t>
                      </a:r>
                      <a:endParaRPr kumimoji="1" lang="en-US" altLang="ja-JP" sz="1050" dirty="0">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0">
                <a:tc>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vMerge="1">
                  <a:txBody>
                    <a:bodyPr/>
                    <a:lstStyle/>
                    <a:p>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作業モード</a:t>
                      </a:r>
                    </a:p>
                  </a:txBody>
                  <a:tcPr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カメラ画面に遷移</a:t>
                      </a:r>
                      <a:endParaRPr kumimoji="1" lang="en-US" altLang="ja-JP" sz="1050" dirty="0">
                        <a:solidFill>
                          <a:srgbClr val="FF0000"/>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79274053"/>
                  </a:ext>
                </a:extLst>
              </a:tr>
              <a:tr h="162491">
                <a:tc>
                  <a:txBody>
                    <a:bodyPr/>
                    <a:lstStyle/>
                    <a:p>
                      <a:r>
                        <a:rPr kumimoji="1" lang="en-US" altLang="ja-JP" sz="1050" dirty="0">
                          <a:latin typeface="Arial" panose="020B0604020202020204" pitchFamily="34" charset="0"/>
                          <a:ea typeface="+mn-ea"/>
                          <a:cs typeface="Arial" panose="020B0604020202020204" pitchFamily="34" charset="0"/>
                        </a:rPr>
                        <a:t>D8</a:t>
                      </a:r>
                      <a:endParaRPr kumimoji="1" lang="ja-JP" altLang="en-US" sz="1050" dirty="0">
                        <a:latin typeface="Arial" panose="020B0604020202020204" pitchFamily="34" charset="0"/>
                        <a:ea typeface="+mn-ea"/>
                        <a:cs typeface="Arial" panose="020B0604020202020204" pitchFamily="34" charset="0"/>
                      </a:endParaRPr>
                    </a:p>
                  </a:txBody>
                  <a:tcPr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anchor="ctr"/>
                </a:tc>
                <a:tc>
                  <a:txBody>
                    <a:bodyPr/>
                    <a:lstStyle/>
                    <a:p>
                      <a:r>
                        <a:rPr lang="en-US" altLang="ja-JP" sz="1050" strike="sngStrike" dirty="0">
                          <a:solidFill>
                            <a:srgbClr val="FF0000"/>
                          </a:solidFill>
                          <a:latin typeface="Arial" panose="020B0604020202020204" pitchFamily="34" charset="0"/>
                          <a:ea typeface="+mn-ea"/>
                          <a:cs typeface="Arial" panose="020B0604020202020204" pitchFamily="34" charset="0"/>
                        </a:rPr>
                        <a:t>270</a:t>
                      </a:r>
                      <a:r>
                        <a:rPr lang="ja-JP" altLang="en-US" sz="1050" strike="sngStrike" dirty="0">
                          <a:solidFill>
                            <a:srgbClr val="FF0000"/>
                          </a:solidFill>
                          <a:latin typeface="Arial" panose="020B0604020202020204" pitchFamily="34" charset="0"/>
                          <a:ea typeface="+mn-ea"/>
                          <a:cs typeface="Arial" panose="020B0604020202020204" pitchFamily="34" charset="0"/>
                        </a:rPr>
                        <a:t>度カメラオプションが</a:t>
                      </a:r>
                      <a:r>
                        <a:rPr lang="en-US" altLang="ja-JP" sz="1050" strike="sngStrike" dirty="0">
                          <a:solidFill>
                            <a:srgbClr val="FF0000"/>
                          </a:solidFill>
                          <a:latin typeface="Arial" panose="020B0604020202020204" pitchFamily="34" charset="0"/>
                          <a:ea typeface="+mn-ea"/>
                          <a:cs typeface="Arial" panose="020B0604020202020204" pitchFamily="34" charset="0"/>
                        </a:rPr>
                        <a:t>OFF</a:t>
                      </a:r>
                    </a:p>
                    <a:p>
                      <a:r>
                        <a:rPr lang="en-US" altLang="ja-JP" sz="1050" strike="sngStrike" dirty="0">
                          <a:solidFill>
                            <a:srgbClr val="FF0000"/>
                          </a:solidFill>
                          <a:latin typeface="Arial" panose="020B0604020202020204" pitchFamily="34" charset="0"/>
                          <a:ea typeface="+mn-ea"/>
                          <a:cs typeface="Arial" panose="020B0604020202020204" pitchFamily="34" charset="0"/>
                        </a:rPr>
                        <a:t>(CAN_[OPI2] 0Byte 0-1bit </a:t>
                      </a:r>
                      <a:r>
                        <a:rPr lang="ja-JP" altLang="en-US" sz="1050" strike="sngStrike" dirty="0">
                          <a:solidFill>
                            <a:srgbClr val="FF0000"/>
                          </a:solidFill>
                          <a:latin typeface="Arial" panose="020B0604020202020204" pitchFamily="34" charset="0"/>
                          <a:ea typeface="+mn-ea"/>
                          <a:cs typeface="Arial" panose="020B0604020202020204" pitchFamily="34" charset="0"/>
                        </a:rPr>
                        <a:t>が</a:t>
                      </a:r>
                      <a:r>
                        <a:rPr lang="en-US" altLang="ja-JP" sz="1050" strike="sngStrike" dirty="0">
                          <a:solidFill>
                            <a:srgbClr val="FF0000"/>
                          </a:solidFill>
                          <a:latin typeface="Arial" panose="020B0604020202020204" pitchFamily="34" charset="0"/>
                          <a:ea typeface="+mn-ea"/>
                          <a:cs typeface="Arial" panose="020B0604020202020204" pitchFamily="34" charset="0"/>
                        </a:rPr>
                        <a:t>0 or 3 )</a:t>
                      </a:r>
                      <a:endParaRPr kumimoji="1" lang="ja-JP" altLang="en-US" sz="1050" strike="sngStrike" dirty="0">
                        <a:solidFill>
                          <a:srgbClr val="FF0000"/>
                        </a:solidFill>
                        <a:latin typeface="Arial" panose="020B0604020202020204" pitchFamily="34" charset="0"/>
                        <a:ea typeface="+mn-ea"/>
                        <a:cs typeface="Arial" panose="020B0604020202020204" pitchFamily="34" charset="0"/>
                      </a:endParaRPr>
                    </a:p>
                  </a:txBody>
                  <a:tcPr anchor="ctr"/>
                </a:tc>
                <a:tc>
                  <a:txBody>
                    <a:bodyPr/>
                    <a:lstStyle/>
                    <a:p>
                      <a:r>
                        <a:rPr kumimoji="1" lang="ja-JP" altLang="en-US" sz="1050" strike="sngStrike" dirty="0">
                          <a:solidFill>
                            <a:srgbClr val="FF0000"/>
                          </a:solidFill>
                          <a:latin typeface="Arial" panose="020B0604020202020204" pitchFamily="34" charset="0"/>
                          <a:ea typeface="+mn-ea"/>
                          <a:cs typeface="Arial" panose="020B0604020202020204" pitchFamily="34" charset="0"/>
                        </a:rPr>
                        <a:t>バックカメラ画面に遷移</a:t>
                      </a:r>
                      <a:r>
                        <a:rPr kumimoji="1" lang="ja-JP" altLang="en-US" sz="1050" strike="noStrike" dirty="0">
                          <a:solidFill>
                            <a:srgbClr val="FF0000"/>
                          </a:solidFill>
                          <a:latin typeface="Arial" panose="020B0604020202020204" pitchFamily="34" charset="0"/>
                          <a:ea typeface="+mn-ea"/>
                          <a:cs typeface="Arial" panose="020B0604020202020204" pitchFamily="34" charset="0"/>
                        </a:rPr>
                        <a:t>　カメラ画面に遷移</a:t>
                      </a:r>
                      <a:endParaRPr kumimoji="1" lang="en-US" altLang="ja-JP" sz="1050" strike="sngStrike" dirty="0">
                        <a:solidFill>
                          <a:srgbClr val="FF0000"/>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0">
                <a:tc>
                  <a:txBody>
                    <a:bodyPr/>
                    <a:lstStyle/>
                    <a:p>
                      <a:r>
                        <a:rPr kumimoji="1" lang="en-US" altLang="ja-JP" sz="1050" dirty="0">
                          <a:latin typeface="Arial" panose="020B0604020202020204" pitchFamily="34" charset="0"/>
                          <a:ea typeface="+mn-ea"/>
                          <a:cs typeface="Arial" panose="020B0604020202020204" pitchFamily="34" charset="0"/>
                        </a:rPr>
                        <a:t>A1</a:t>
                      </a:r>
                      <a:endParaRPr kumimoji="1" lang="ja-JP" altLang="en-US" sz="1050" dirty="0">
                        <a:latin typeface="Arial" panose="020B0604020202020204" pitchFamily="34" charset="0"/>
                        <a:ea typeface="+mn-ea"/>
                        <a:cs typeface="Arial" panose="020B0604020202020204" pitchFamily="34" charset="0"/>
                      </a:endParaRPr>
                    </a:p>
                  </a:txBody>
                  <a:tcPr/>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a:tc>
                <a:tc>
                  <a:txBody>
                    <a:bodyPr/>
                    <a:lstStyle/>
                    <a:p>
                      <a:r>
                        <a:rPr kumimoji="1" lang="en-US" altLang="ja-JP" sz="1050" dirty="0">
                          <a:latin typeface="Arial" panose="020B0604020202020204" pitchFamily="34" charset="0"/>
                          <a:ea typeface="+mn-ea"/>
                          <a:cs typeface="Arial" panose="020B0604020202020204" pitchFamily="34" charset="0"/>
                        </a:rPr>
                        <a:t>A1</a:t>
                      </a:r>
                      <a:r>
                        <a:rPr kumimoji="1" lang="ja-JP" altLang="en-US" sz="1050" dirty="0">
                          <a:latin typeface="Arial" panose="020B0604020202020204" pitchFamily="34" charset="0"/>
                          <a:ea typeface="+mn-ea"/>
                          <a:cs typeface="Arial" panose="020B0604020202020204" pitchFamily="34" charset="0"/>
                        </a:rPr>
                        <a:t>にカーソルを点灯</a:t>
                      </a:r>
                    </a:p>
                  </a:txBody>
                  <a:tcPr/>
                </a:tc>
                <a:extLst>
                  <a:ext uri="{0D108BD9-81ED-4DB2-BD59-A6C34878D82A}">
                    <a16:rowId xmlns:a16="http://schemas.microsoft.com/office/drawing/2014/main" val="10010"/>
                  </a:ext>
                </a:extLst>
              </a:tr>
              <a:tr h="225681">
                <a:tc>
                  <a:txBody>
                    <a:bodyPr/>
                    <a:lstStyle/>
                    <a:p>
                      <a:endParaRPr kumimoji="1" lang="ja-JP" altLang="en-US" sz="1050" dirty="0">
                        <a:latin typeface="Arial" panose="020B0604020202020204" pitchFamily="34" charset="0"/>
                        <a:ea typeface="+mn-ea"/>
                        <a:cs typeface="Arial" panose="020B0604020202020204" pitchFamily="34" charset="0"/>
                      </a:endParaRPr>
                    </a:p>
                  </a:txBody>
                  <a:tcPr/>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50" dirty="0">
                        <a:latin typeface="Arial" panose="020B0604020202020204" pitchFamily="34" charset="0"/>
                        <a:ea typeface="+mn-ea"/>
                        <a:cs typeface="Arial" panose="020B0604020202020204" pitchFamily="34" charset="0"/>
                      </a:endParaRPr>
                    </a:p>
                  </a:txBody>
                  <a:tcPr/>
                </a:tc>
                <a:tc>
                  <a:txBody>
                    <a:bodyPr/>
                    <a:lstStyle/>
                    <a:p>
                      <a:r>
                        <a:rPr kumimoji="1" lang="ja-JP" altLang="en-US" sz="1050" dirty="0">
                          <a:latin typeface="Arial" panose="020B0604020202020204" pitchFamily="34" charset="0"/>
                          <a:ea typeface="+mn-ea"/>
                          <a:cs typeface="Arial" panose="020B0604020202020204" pitchFamily="34" charset="0"/>
                        </a:rPr>
                        <a:t>エアコン画面に遷移</a:t>
                      </a:r>
                    </a:p>
                  </a:txBody>
                  <a:tcPr/>
                </a:tc>
                <a:extLst>
                  <a:ext uri="{0D108BD9-81ED-4DB2-BD59-A6C34878D82A}">
                    <a16:rowId xmlns:a16="http://schemas.microsoft.com/office/drawing/2014/main" val="10011"/>
                  </a:ext>
                </a:extLst>
              </a:tr>
              <a:tr h="0">
                <a:tc>
                  <a:txBody>
                    <a:bodyPr/>
                    <a:lstStyle/>
                    <a:p>
                      <a:r>
                        <a:rPr kumimoji="1" lang="en-US" altLang="ja-JP" sz="1050" dirty="0">
                          <a:latin typeface="Arial" panose="020B0604020202020204" pitchFamily="34" charset="0"/>
                          <a:ea typeface="+mn-ea"/>
                          <a:cs typeface="Arial" panose="020B0604020202020204" pitchFamily="34" charset="0"/>
                        </a:rPr>
                        <a:t>D13</a:t>
                      </a:r>
                      <a:endParaRPr kumimoji="1" lang="ja-JP" altLang="en-US" sz="1050" dirty="0">
                        <a:latin typeface="Arial" panose="020B0604020202020204" pitchFamily="34" charset="0"/>
                        <a:ea typeface="+mn-ea"/>
                        <a:cs typeface="Arial" panose="020B0604020202020204" pitchFamily="34" charset="0"/>
                      </a:endParaRPr>
                    </a:p>
                  </a:txBody>
                  <a:tcPr/>
                </a:tc>
                <a:tc>
                  <a:txBody>
                    <a:bodyPr/>
                    <a:lstStyle/>
                    <a:p>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秒長押し</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50" dirty="0">
                        <a:latin typeface="Arial" panose="020B0604020202020204" pitchFamily="34" charset="0"/>
                        <a:ea typeface="+mn-ea"/>
                        <a:cs typeface="Arial" panose="020B0604020202020204" pitchFamily="34" charset="0"/>
                      </a:endParaRPr>
                    </a:p>
                  </a:txBody>
                  <a:tcPr/>
                </a:tc>
                <a:tc>
                  <a:txBody>
                    <a:bodyPr/>
                    <a:lstStyle/>
                    <a:p>
                      <a:r>
                        <a:rPr kumimoji="1" lang="ja-JP" altLang="en-US" sz="1050" dirty="0">
                          <a:latin typeface="Arial" panose="020B0604020202020204" pitchFamily="34" charset="0"/>
                          <a:ea typeface="+mn-ea"/>
                          <a:cs typeface="Arial" panose="020B0604020202020204" pitchFamily="34" charset="0"/>
                        </a:rPr>
                        <a:t>日付・時刻設定画面に遷移</a:t>
                      </a:r>
                    </a:p>
                  </a:txBody>
                  <a:tcPr/>
                </a:tc>
                <a:extLst>
                  <a:ext uri="{0D108BD9-81ED-4DB2-BD59-A6C34878D82A}">
                    <a16:rowId xmlns:a16="http://schemas.microsoft.com/office/drawing/2014/main" val="10012"/>
                  </a:ext>
                </a:extLst>
              </a:tr>
              <a:tr h="478444">
                <a:tc>
                  <a:txBody>
                    <a:bodyPr/>
                    <a:lstStyle/>
                    <a:p>
                      <a:r>
                        <a:rPr kumimoji="1" lang="en-US" altLang="ja-JP" sz="1050" dirty="0">
                          <a:latin typeface="Arial" panose="020B0604020202020204" pitchFamily="34" charset="0"/>
                          <a:ea typeface="+mn-ea"/>
                          <a:cs typeface="Arial" panose="020B0604020202020204" pitchFamily="34" charset="0"/>
                        </a:rPr>
                        <a:t>D14</a:t>
                      </a:r>
                      <a:endParaRPr kumimoji="1" lang="ja-JP" altLang="en-US" sz="1050" dirty="0">
                        <a:latin typeface="Arial" panose="020B0604020202020204" pitchFamily="34" charset="0"/>
                        <a:ea typeface="+mn-ea"/>
                        <a:cs typeface="Arial" panose="020B0604020202020204" pitchFamily="34" charset="0"/>
                      </a:endParaRPr>
                    </a:p>
                  </a:txBody>
                  <a:tcPr/>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下記ランプのいずれかを表示している</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・エンジンストップ要求ランプ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5Byte</a:t>
                      </a:r>
                      <a:r>
                        <a:rPr lang="en-US" altLang="ja-JP" sz="1050" baseline="0" dirty="0">
                          <a:latin typeface="Arial" panose="020B0604020202020204" pitchFamily="34" charset="0"/>
                          <a:ea typeface="+mn-ea"/>
                          <a:cs typeface="Arial" panose="020B0604020202020204" pitchFamily="34" charset="0"/>
                        </a:rPr>
                        <a:t> 2-3bit </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a:t>
                      </a:r>
                      <a:r>
                        <a:rPr lang="en-US" altLang="ja-JP" sz="1050" dirty="0">
                          <a:latin typeface="Arial" panose="020B0604020202020204" pitchFamily="34" charset="0"/>
                          <a:ea typeface="+mn-ea"/>
                          <a:cs typeface="Arial" panose="020B0604020202020204" pitchFamily="34" charset="0"/>
                        </a:rPr>
                        <a:t>ECM</a:t>
                      </a:r>
                      <a:r>
                        <a:rPr lang="ja-JP" altLang="en-US" sz="1050" dirty="0">
                          <a:latin typeface="Arial" panose="020B0604020202020204" pitchFamily="34" charset="0"/>
                          <a:ea typeface="+mn-ea"/>
                          <a:cs typeface="Arial" panose="020B0604020202020204" pitchFamily="34" charset="0"/>
                        </a:rPr>
                        <a:t>エラーランプ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1Byte</a:t>
                      </a:r>
                      <a:r>
                        <a:rPr lang="en-US" altLang="ja-JP" sz="1050" baseline="0" dirty="0">
                          <a:latin typeface="Arial" panose="020B0604020202020204" pitchFamily="34" charset="0"/>
                          <a:ea typeface="+mn-ea"/>
                          <a:cs typeface="Arial" panose="020B0604020202020204" pitchFamily="34" charset="0"/>
                        </a:rPr>
                        <a:t> 4-5bit</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・エマージェンシーランプ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2Byte</a:t>
                      </a:r>
                      <a:r>
                        <a:rPr lang="en-US" altLang="ja-JP" sz="1050" baseline="0" dirty="0">
                          <a:latin typeface="Arial" panose="020B0604020202020204" pitchFamily="34" charset="0"/>
                          <a:ea typeface="+mn-ea"/>
                          <a:cs typeface="Arial" panose="020B0604020202020204" pitchFamily="34" charset="0"/>
                        </a:rPr>
                        <a:t> 0-1bit</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txBody>
                  <a:tcPr/>
                </a:tc>
                <a:tc>
                  <a:txBody>
                    <a:bodyPr/>
                    <a:lstStyle/>
                    <a:p>
                      <a:r>
                        <a:rPr kumimoji="1" lang="ja-JP" altLang="en-US" sz="1050" dirty="0">
                          <a:latin typeface="Arial" panose="020B0604020202020204" pitchFamily="34" charset="0"/>
                          <a:ea typeface="+mn-ea"/>
                          <a:cs typeface="Arial" panose="020B0604020202020204" pitchFamily="34" charset="0"/>
                        </a:rPr>
                        <a:t>エラーコード画面に遷移</a:t>
                      </a:r>
                    </a:p>
                  </a:txBody>
                  <a:tcPr/>
                </a:tc>
                <a:extLst>
                  <a:ext uri="{0D108BD9-81ED-4DB2-BD59-A6C34878D82A}">
                    <a16:rowId xmlns:a16="http://schemas.microsoft.com/office/drawing/2014/main" val="10013"/>
                  </a:ext>
                </a:extLst>
              </a:tr>
            </a:tbl>
          </a:graphicData>
        </a:graphic>
      </p:graphicFrame>
      <p:sp>
        <p:nvSpPr>
          <p:cNvPr id="4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ラジオ画面④</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角丸四角形 40"/>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2" name="角丸四角形 41"/>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3" name="角丸四角形 42"/>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4" name="角丸四角形 43"/>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5" name="角丸四角形 44"/>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6" name="角丸四角形 45"/>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47" name="角丸四角形 46"/>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8" name="角丸四角形 47"/>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9" name="角丸四角形 48"/>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0" name="角丸四角形 49"/>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1" name="角丸四角形 50"/>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2" name="角丸四角形 51"/>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3" name="角丸四角形 52"/>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4" name="角丸四角形 53"/>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5" name="角丸四角形 54"/>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6" name="角丸四角形 55"/>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7" name="角丸四角形 56"/>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8" name="角丸四角形 57"/>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9" name="角丸四角形 58"/>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0" name="角丸四角形 59"/>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1" name="角丸四角形 60"/>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2" name="角丸四角形 61"/>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3" name="角丸四角形 62"/>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64" name="角丸四角形 63"/>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65" name="角丸四角形 64"/>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66" name="角丸四角形 65"/>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7" name="角丸四角形 66"/>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68" name="角丸四角形 67"/>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9" name="角丸四角形 68"/>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70" name="角丸四角形 69"/>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1" name="角丸四角形 70"/>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2" name="角丸四角形 71"/>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4" name="テキスト ボックス 3">
            <a:extLst>
              <a:ext uri="{FF2B5EF4-FFF2-40B4-BE49-F238E27FC236}">
                <a16:creationId xmlns:a16="http://schemas.microsoft.com/office/drawing/2014/main" id="{0A06F735-FA0E-4AE5-7A47-CCAC5BB176C8}"/>
              </a:ext>
            </a:extLst>
          </p:cNvPr>
          <p:cNvSpPr txBox="1"/>
          <p:nvPr/>
        </p:nvSpPr>
        <p:spPr>
          <a:xfrm>
            <a:off x="3668597" y="248551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308C9B8B-0CDC-20D5-40B5-45AF896CF00D}"/>
              </a:ext>
            </a:extLst>
          </p:cNvPr>
          <p:cNvSpPr txBox="1"/>
          <p:nvPr/>
        </p:nvSpPr>
        <p:spPr>
          <a:xfrm>
            <a:off x="3668597" y="274417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BE1A9B38-5806-7A80-9565-4B14D56776C9}"/>
              </a:ext>
            </a:extLst>
          </p:cNvPr>
          <p:cNvSpPr txBox="1"/>
          <p:nvPr/>
        </p:nvSpPr>
        <p:spPr>
          <a:xfrm>
            <a:off x="3668597" y="306961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786599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D5938335-7C0A-64DB-5622-870A92878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4" name="テキスト ボックス 3">
            <a:extLst>
              <a:ext uri="{FF2B5EF4-FFF2-40B4-BE49-F238E27FC236}">
                <a16:creationId xmlns:a16="http://schemas.microsoft.com/office/drawing/2014/main" id="{4B1B13EC-99D8-BC3A-BBA4-860CAE2CAAE9}"/>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4068202" y="441004"/>
            <a:ext cx="1784463"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ジョグダイアルによる操作</a:t>
            </a:r>
          </a:p>
        </p:txBody>
      </p:sp>
      <p:graphicFrame>
        <p:nvGraphicFramePr>
          <p:cNvPr id="41" name="表 40"/>
          <p:cNvGraphicFramePr>
            <a:graphicFrameLocks noGrp="1"/>
          </p:cNvGraphicFramePr>
          <p:nvPr>
            <p:extLst>
              <p:ext uri="{D42A27DB-BD31-4B8C-83A1-F6EECF244321}">
                <p14:modId xmlns:p14="http://schemas.microsoft.com/office/powerpoint/2010/main" val="4184362266"/>
              </p:ext>
            </p:extLst>
          </p:nvPr>
        </p:nvGraphicFramePr>
        <p:xfrm>
          <a:off x="3972572" y="712120"/>
          <a:ext cx="8143228" cy="4523301"/>
        </p:xfrm>
        <a:graphic>
          <a:graphicData uri="http://schemas.openxmlformats.org/drawingml/2006/table">
            <a:tbl>
              <a:tblPr firstRow="1" bandRow="1">
                <a:tableStyleId>{5C22544A-7EE6-4342-B048-85BDC9FD1C3A}</a:tableStyleId>
              </a:tblPr>
              <a:tblGrid>
                <a:gridCol w="816577">
                  <a:extLst>
                    <a:ext uri="{9D8B030D-6E8A-4147-A177-3AD203B41FA5}">
                      <a16:colId xmlns:a16="http://schemas.microsoft.com/office/drawing/2014/main" val="20000"/>
                    </a:ext>
                  </a:extLst>
                </a:gridCol>
                <a:gridCol w="1131668">
                  <a:extLst>
                    <a:ext uri="{9D8B030D-6E8A-4147-A177-3AD203B41FA5}">
                      <a16:colId xmlns:a16="http://schemas.microsoft.com/office/drawing/2014/main" val="20001"/>
                    </a:ext>
                  </a:extLst>
                </a:gridCol>
                <a:gridCol w="2289733">
                  <a:extLst>
                    <a:ext uri="{9D8B030D-6E8A-4147-A177-3AD203B41FA5}">
                      <a16:colId xmlns:a16="http://schemas.microsoft.com/office/drawing/2014/main" val="20002"/>
                    </a:ext>
                  </a:extLst>
                </a:gridCol>
                <a:gridCol w="3905250">
                  <a:extLst>
                    <a:ext uri="{9D8B030D-6E8A-4147-A177-3AD203B41FA5}">
                      <a16:colId xmlns:a16="http://schemas.microsoft.com/office/drawing/2014/main" val="20003"/>
                    </a:ext>
                  </a:extLst>
                </a:gridCol>
              </a:tblGrid>
              <a:tr h="182649">
                <a:tc>
                  <a:txBody>
                    <a:bodyPr/>
                    <a:lstStyle/>
                    <a:p>
                      <a:r>
                        <a:rPr kumimoji="1" lang="ja-JP" altLang="en-US" sz="1050" dirty="0">
                          <a:latin typeface="Arial" panose="020B0604020202020204" pitchFamily="34" charset="0"/>
                          <a:ea typeface="+mn-ea"/>
                          <a:cs typeface="Arial" panose="020B0604020202020204" pitchFamily="34" charset="0"/>
                        </a:rPr>
                        <a:t>ボタン</a:t>
                      </a: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操作</a:t>
                      </a: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条件</a:t>
                      </a: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動作</a:t>
                      </a:r>
                    </a:p>
                  </a:txBody>
                  <a:tcPr marL="36000" marR="36000" marT="36000" marB="36000" anchor="ctr"/>
                </a:tc>
                <a:extLst>
                  <a:ext uri="{0D108BD9-81ED-4DB2-BD59-A6C34878D82A}">
                    <a16:rowId xmlns:a16="http://schemas.microsoft.com/office/drawing/2014/main" val="10000"/>
                  </a:ext>
                </a:extLst>
              </a:tr>
              <a:tr h="182649">
                <a:tc>
                  <a:txBody>
                    <a:bodyPr/>
                    <a:lstStyle/>
                    <a:p>
                      <a:r>
                        <a:rPr kumimoji="1" lang="ja-JP" altLang="en-US" sz="1050" dirty="0">
                          <a:latin typeface="Arial" panose="020B0604020202020204" pitchFamily="34" charset="0"/>
                          <a:ea typeface="+mn-ea"/>
                          <a:cs typeface="Arial" panose="020B0604020202020204" pitchFamily="34" charset="0"/>
                        </a:rPr>
                        <a:t>ジョグダイアル</a:t>
                      </a: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上下左右に動かす</a:t>
                      </a:r>
                      <a:endParaRPr kumimoji="1" lang="en-US" altLang="ja-JP" sz="1050" dirty="0">
                        <a:latin typeface="Arial" panose="020B0604020202020204" pitchFamily="34" charset="0"/>
                        <a:ea typeface="+mn-ea"/>
                        <a:cs typeface="Arial" panose="020B0604020202020204" pitchFamily="34" charset="0"/>
                      </a:endParaRPr>
                    </a:p>
                    <a:p>
                      <a:r>
                        <a:rPr kumimoji="1" lang="ja-JP" altLang="en-US" sz="1050" dirty="0">
                          <a:latin typeface="Arial" panose="020B0604020202020204" pitchFamily="34" charset="0"/>
                          <a:ea typeface="+mn-ea"/>
                          <a:cs typeface="Arial" panose="020B0604020202020204" pitchFamily="34" charset="0"/>
                        </a:rPr>
                        <a:t>ダイアルを回す</a:t>
                      </a:r>
                      <a:endParaRPr kumimoji="1" lang="en-US" altLang="ja-JP" sz="1050" dirty="0">
                        <a:latin typeface="Arial" panose="020B0604020202020204" pitchFamily="34" charset="0"/>
                        <a:ea typeface="+mn-ea"/>
                        <a:cs typeface="Arial" panose="020B0604020202020204" pitchFamily="34" charset="0"/>
                      </a:endParaRPr>
                    </a:p>
                  </a:txBody>
                  <a:tcPr marL="36000" marR="36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カーソルを遷移</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カーソル遷移図を参照</a:t>
                      </a:r>
                    </a:p>
                  </a:txBody>
                  <a:tcPr marL="36000" marR="36000" marT="36000" marB="36000" anchor="ctr"/>
                </a:tc>
                <a:extLst>
                  <a:ext uri="{0D108BD9-81ED-4DB2-BD59-A6C34878D82A}">
                    <a16:rowId xmlns:a16="http://schemas.microsoft.com/office/drawing/2014/main" val="10001"/>
                  </a:ext>
                </a:extLst>
              </a:tr>
              <a:tr h="298881">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36000" marR="36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36000" marR="36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にカーソルが点灯</a:t>
                      </a:r>
                    </a:p>
                  </a:txBody>
                  <a:tcPr marL="36000" marR="36000" marT="36000" marB="36000"/>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切替の順番はアワメータページを参照</a:t>
                      </a:r>
                    </a:p>
                  </a:txBody>
                  <a:tcPr marL="36000" marR="36000" marT="36000" marB="36000"/>
                </a:tc>
                <a:extLst>
                  <a:ext uri="{0D108BD9-81ED-4DB2-BD59-A6C34878D82A}">
                    <a16:rowId xmlns:a16="http://schemas.microsoft.com/office/drawing/2014/main" val="10002"/>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36000" marR="36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3</a:t>
                      </a:r>
                      <a:r>
                        <a:rPr kumimoji="1" lang="ja-JP" altLang="en-US" sz="1050" dirty="0">
                          <a:latin typeface="Arial" panose="020B0604020202020204" pitchFamily="34" charset="0"/>
                          <a:ea typeface="+mn-ea"/>
                          <a:cs typeface="Arial" panose="020B0604020202020204" pitchFamily="34" charset="0"/>
                        </a:rPr>
                        <a:t>秒長押し</a:t>
                      </a:r>
                    </a:p>
                  </a:txBody>
                  <a:tcPr marL="36000" marR="36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にカーソルが点灯</a:t>
                      </a:r>
                    </a:p>
                  </a:txBody>
                  <a:tcPr marL="36000" marR="36000" marT="36000" marB="36000"/>
                </a:tc>
                <a:tc>
                  <a:txBody>
                    <a:bodyPr/>
                    <a:lstStyle/>
                    <a:p>
                      <a:r>
                        <a:rPr kumimoji="1" lang="ja-JP" altLang="en-US" sz="1050" dirty="0">
                          <a:latin typeface="Arial" panose="020B0604020202020204" pitchFamily="34" charset="0"/>
                          <a:ea typeface="+mn-ea"/>
                          <a:cs typeface="Arial" panose="020B0604020202020204" pitchFamily="34" charset="0"/>
                        </a:rPr>
                        <a:t>表示中のトリップメータをリセット</a:t>
                      </a:r>
                    </a:p>
                  </a:txBody>
                  <a:tcPr marL="36000" marR="36000" marT="36000" marB="36000"/>
                </a:tc>
                <a:extLst>
                  <a:ext uri="{0D108BD9-81ED-4DB2-BD59-A6C34878D82A}">
                    <a16:rowId xmlns:a16="http://schemas.microsoft.com/office/drawing/2014/main" val="10003"/>
                  </a:ext>
                </a:extLst>
              </a:tr>
              <a:tr h="2988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36000" marR="36000" marT="36000" marB="36000" anchor="ctr"/>
                </a:tc>
                <a:tc>
                  <a:txBody>
                    <a:bodyPr/>
                    <a:lstStyle/>
                    <a:p>
                      <a:r>
                        <a:rPr kumimoji="1" lang="ja-JP" altLang="en-US" sz="1050" dirty="0">
                          <a:solidFill>
                            <a:schemeClr val="tx1"/>
                          </a:solidFill>
                          <a:latin typeface="Arial" panose="020B0604020202020204" pitchFamily="34" charset="0"/>
                          <a:ea typeface="+mn-ea"/>
                          <a:cs typeface="Arial" panose="020B0604020202020204" pitchFamily="34" charset="0"/>
                        </a:rPr>
                        <a:t>押して離す</a:t>
                      </a:r>
                    </a:p>
                  </a:txBody>
                  <a:tcPr marL="36000" marR="36000" marT="36000" marB="36000" anchor="ctr"/>
                </a:tc>
                <a:tc>
                  <a:txBody>
                    <a:bodyPr/>
                    <a:lstStyle/>
                    <a:p>
                      <a:r>
                        <a:rPr kumimoji="1" lang="en-US" altLang="ja-JP" sz="1050" dirty="0">
                          <a:solidFill>
                            <a:schemeClr val="tx1"/>
                          </a:solidFill>
                          <a:latin typeface="Arial" panose="020B0604020202020204" pitchFamily="34" charset="0"/>
                          <a:ea typeface="+mn-ea"/>
                          <a:cs typeface="Arial" panose="020B0604020202020204" pitchFamily="34" charset="0"/>
                        </a:rPr>
                        <a:t>D3</a:t>
                      </a:r>
                      <a:r>
                        <a:rPr kumimoji="1" lang="ja-JP" altLang="en-US" sz="1050" dirty="0">
                          <a:solidFill>
                            <a:schemeClr val="tx1"/>
                          </a:solidFill>
                          <a:latin typeface="Arial" panose="020B0604020202020204" pitchFamily="34" charset="0"/>
                          <a:ea typeface="+mn-ea"/>
                          <a:cs typeface="Arial" panose="020B0604020202020204" pitchFamily="34" charset="0"/>
                        </a:rPr>
                        <a:t>にカーソルが点灯</a:t>
                      </a:r>
                    </a:p>
                  </a:txBody>
                  <a:tcPr marL="36000" marR="36000" marT="36000" marB="36000"/>
                </a:tc>
                <a:tc>
                  <a:txBody>
                    <a:bodyPr/>
                    <a:lstStyle/>
                    <a:p>
                      <a:r>
                        <a:rPr kumimoji="1" lang="ja-JP" altLang="en-US" sz="1050" dirty="0">
                          <a:solidFill>
                            <a:schemeClr val="tx1"/>
                          </a:solidFill>
                          <a:latin typeface="Arial" panose="020B0604020202020204" pitchFamily="34" charset="0"/>
                          <a:ea typeface="+mn-ea"/>
                          <a:cs typeface="Arial" panose="020B0604020202020204" pitchFamily="34" charset="0"/>
                        </a:rPr>
                        <a:t>表示を切替</a:t>
                      </a:r>
                      <a:endParaRPr kumimoji="1" lang="en-US" altLang="ja-JP" sz="1050" dirty="0">
                        <a:solidFill>
                          <a:schemeClr val="tx1"/>
                        </a:solidFill>
                        <a:latin typeface="Arial" panose="020B0604020202020204" pitchFamily="34" charset="0"/>
                        <a:ea typeface="+mn-ea"/>
                        <a:cs typeface="Arial" panose="020B0604020202020204" pitchFamily="34" charset="0"/>
                      </a:endParaRPr>
                    </a:p>
                    <a:p>
                      <a:r>
                        <a:rPr kumimoji="1" lang="en-US" altLang="ja-JP" sz="1050" dirty="0">
                          <a:solidFill>
                            <a:schemeClr val="tx1"/>
                          </a:solidFill>
                          <a:latin typeface="Arial" panose="020B0604020202020204" pitchFamily="34" charset="0"/>
                          <a:ea typeface="+mn-ea"/>
                          <a:cs typeface="Arial" panose="020B0604020202020204" pitchFamily="34" charset="0"/>
                        </a:rPr>
                        <a:t>※</a:t>
                      </a:r>
                      <a:r>
                        <a:rPr kumimoji="1" lang="ja-JP" altLang="en-US" sz="1050" dirty="0">
                          <a:solidFill>
                            <a:schemeClr val="tx1"/>
                          </a:solidFill>
                          <a:latin typeface="Arial" panose="020B0604020202020204" pitchFamily="34" charset="0"/>
                          <a:ea typeface="+mn-ea"/>
                          <a:cs typeface="Arial" panose="020B0604020202020204" pitchFamily="34" charset="0"/>
                        </a:rPr>
                        <a:t>切替の順番は切替メータページを参照</a:t>
                      </a:r>
                    </a:p>
                  </a:txBody>
                  <a:tcPr marL="36000" marR="36000" marT="36000" marB="36000"/>
                </a:tc>
                <a:extLst>
                  <a:ext uri="{0D108BD9-81ED-4DB2-BD59-A6C34878D82A}">
                    <a16:rowId xmlns:a16="http://schemas.microsoft.com/office/drawing/2014/main" val="10004"/>
                  </a:ext>
                </a:extLst>
              </a:tr>
              <a:tr h="2988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36000" marR="36000" marT="36000" marB="36000" anchor="ctr"/>
                </a:tc>
                <a:tc>
                  <a:txBody>
                    <a:bodyPr/>
                    <a:lstStyle/>
                    <a:p>
                      <a:r>
                        <a:rPr kumimoji="1" lang="ja-JP" altLang="en-US" sz="1050" dirty="0">
                          <a:solidFill>
                            <a:schemeClr val="tx1"/>
                          </a:solidFill>
                          <a:latin typeface="Arial" panose="020B0604020202020204" pitchFamily="34" charset="0"/>
                          <a:ea typeface="+mn-ea"/>
                          <a:cs typeface="Arial" panose="020B0604020202020204" pitchFamily="34" charset="0"/>
                        </a:rPr>
                        <a:t>押して離す</a:t>
                      </a:r>
                    </a:p>
                  </a:txBody>
                  <a:tcPr marL="36000" marR="36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solidFill>
                            <a:schemeClr val="tx1"/>
                          </a:solidFill>
                          <a:latin typeface="Arial" panose="020B0604020202020204" pitchFamily="34" charset="0"/>
                          <a:ea typeface="+mn-ea"/>
                          <a:cs typeface="Arial" panose="020B0604020202020204" pitchFamily="34" charset="0"/>
                        </a:rPr>
                        <a:t>A1</a:t>
                      </a:r>
                      <a:r>
                        <a:rPr kumimoji="1" lang="ja-JP" altLang="en-US" sz="1050" dirty="0">
                          <a:solidFill>
                            <a:schemeClr val="tx1"/>
                          </a:solidFill>
                          <a:latin typeface="Arial" panose="020B0604020202020204" pitchFamily="34" charset="0"/>
                          <a:ea typeface="+mn-ea"/>
                          <a:cs typeface="Arial" panose="020B0604020202020204" pitchFamily="34" charset="0"/>
                        </a:rPr>
                        <a:t>にカーソルが点灯</a:t>
                      </a:r>
                    </a:p>
                  </a:txBody>
                  <a:tcPr marL="36000" marR="36000" marT="36000" marB="36000" anchor="ctr"/>
                </a:tc>
                <a:tc>
                  <a:txBody>
                    <a:bodyPr/>
                    <a:lstStyle/>
                    <a:p>
                      <a:r>
                        <a:rPr kumimoji="1" lang="ja-JP" altLang="en-US" sz="1050" dirty="0">
                          <a:solidFill>
                            <a:schemeClr val="tx1"/>
                          </a:solidFill>
                          <a:latin typeface="Arial" panose="020B0604020202020204" pitchFamily="34" charset="0"/>
                          <a:ea typeface="+mn-ea"/>
                          <a:cs typeface="Arial" panose="020B0604020202020204" pitchFamily="34" charset="0"/>
                        </a:rPr>
                        <a:t>エアコン画面に遷移</a:t>
                      </a:r>
                      <a:endParaRPr kumimoji="1" lang="en-US" altLang="ja-JP" sz="1050" dirty="0">
                        <a:solidFill>
                          <a:schemeClr val="tx1"/>
                        </a:solidFill>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05"/>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カーソルを点滅</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36000" marR="36000" marT="36000" marB="36000" anchor="ctr"/>
                </a:tc>
                <a:extLst>
                  <a:ext uri="{0D108BD9-81ED-4DB2-BD59-A6C34878D82A}">
                    <a16:rowId xmlns:a16="http://schemas.microsoft.com/office/drawing/2014/main" val="10006"/>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ジョグダイアル</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en-US" altLang="ja-JP" sz="1050" u="none" strike="noStrike" dirty="0">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のカーソルが点滅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受信周波数を一段階下げる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左または下に操作している間、</a:t>
                      </a:r>
                      <a:r>
                        <a:rPr lang="en-US" sz="1050" u="none" strike="noStrike" dirty="0">
                          <a:effectLst/>
                          <a:latin typeface="Arial" panose="020B0604020202020204" pitchFamily="34" charset="0"/>
                          <a:ea typeface="+mn-ea"/>
                          <a:cs typeface="Arial" panose="020B0604020202020204" pitchFamily="34" charset="0"/>
                        </a:rPr>
                        <a:t>CAN_[CLI2] 3Byte 2bit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07"/>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36000" marR="36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のカーソルが点滅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受信周波数を一段階下げる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下がるごとに、</a:t>
                      </a:r>
                      <a:r>
                        <a:rPr lang="en-US" altLang="ja-JP" sz="1050" u="none" strike="noStrike" dirty="0">
                          <a:effectLst/>
                          <a:latin typeface="Arial" panose="020B0604020202020204" pitchFamily="34" charset="0"/>
                          <a:ea typeface="+mn-ea"/>
                          <a:cs typeface="Arial" panose="020B0604020202020204" pitchFamily="34" charset="0"/>
                        </a:rPr>
                        <a:t>CAN_[CLI2] 3Byte 2bit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08"/>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のカーソルが点滅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受信周波数を一段階上げる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右または、上に操作している間、</a:t>
                      </a:r>
                      <a:r>
                        <a:rPr lang="en-US" sz="1050" u="none" strike="noStrike" dirty="0">
                          <a:effectLst/>
                          <a:latin typeface="Arial" panose="020B0604020202020204" pitchFamily="34" charset="0"/>
                          <a:ea typeface="+mn-ea"/>
                          <a:cs typeface="Arial" panose="020B0604020202020204" pitchFamily="34" charset="0"/>
                        </a:rPr>
                        <a:t>CAN_[CLI2] 3Byte 3bit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09"/>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のカーソルが点滅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受信周波数を一段階上げる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上がるごとに、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3Byte 3bit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10"/>
                  </a:ext>
                </a:extLst>
              </a:tr>
              <a:tr h="182649">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のカーソルが点滅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カーソルを点灯</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extLst>
                  <a:ext uri="{0D108BD9-81ED-4DB2-BD59-A6C34878D82A}">
                    <a16:rowId xmlns:a16="http://schemas.microsoft.com/office/drawing/2014/main" val="10011"/>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p>
                  </a:txBody>
                  <a:tcPr marL="36000" marR="36000" marT="36000" marB="36000" anchor="ctr"/>
                </a:tc>
                <a:extLst>
                  <a:ext uri="{0D108BD9-81ED-4DB2-BD59-A6C34878D82A}">
                    <a16:rowId xmlns:a16="http://schemas.microsoft.com/office/drawing/2014/main" val="10012"/>
                  </a:ext>
                </a:extLst>
              </a:tr>
            </a:tbl>
          </a:graphicData>
        </a:graphic>
      </p:graphicFrame>
      <p:sp>
        <p:nvSpPr>
          <p:cNvPr id="44"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ラジオ画面⑤</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角丸四角形 44"/>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6" name="角丸四角形 45"/>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7" name="角丸四角形 46"/>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8" name="角丸四角形 47"/>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9" name="角丸四角形 48"/>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0" name="角丸四角形 49"/>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51" name="角丸四角形 50"/>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2" name="角丸四角形 51"/>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53" name="角丸四角形 52"/>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4" name="角丸四角形 53"/>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5" name="角丸四角形 54"/>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6" name="角丸四角形 55"/>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7" name="角丸四角形 56"/>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8" name="角丸四角形 57"/>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9" name="角丸四角形 58"/>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0" name="角丸四角形 59"/>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1" name="角丸四角形 60"/>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62" name="角丸四角形 61"/>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63" name="角丸四角形 62"/>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4" name="角丸四角形 63"/>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5" name="角丸四角形 64"/>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6" name="角丸四角形 65"/>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7" name="角丸四角形 66"/>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68" name="角丸四角形 67"/>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69" name="角丸四角形 68"/>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70" name="角丸四角形 69"/>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71" name="角丸四角形 70"/>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2" name="角丸四角形 71"/>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73" name="角丸四角形 72"/>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74" name="角丸四角形 73"/>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5" name="角丸四角形 74"/>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6" name="角丸四角形 75"/>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3960752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10;&#10;AI 生成コンテンツは誤りを含む可能性があります。">
            <a:extLst>
              <a:ext uri="{FF2B5EF4-FFF2-40B4-BE49-F238E27FC236}">
                <a16:creationId xmlns:a16="http://schemas.microsoft.com/office/drawing/2014/main" id="{C5EED1B1-65BD-CFA5-D9F5-21854C600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3" name="テキスト ボックス 2">
            <a:extLst>
              <a:ext uri="{FF2B5EF4-FFF2-40B4-BE49-F238E27FC236}">
                <a16:creationId xmlns:a16="http://schemas.microsoft.com/office/drawing/2014/main" id="{250143B1-35BE-D77D-3786-5FE73E1834D7}"/>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graphicFrame>
        <p:nvGraphicFramePr>
          <p:cNvPr id="43" name="表 42"/>
          <p:cNvGraphicFramePr>
            <a:graphicFrameLocks noGrp="1"/>
          </p:cNvGraphicFramePr>
          <p:nvPr>
            <p:extLst>
              <p:ext uri="{D42A27DB-BD31-4B8C-83A1-F6EECF244321}">
                <p14:modId xmlns:p14="http://schemas.microsoft.com/office/powerpoint/2010/main" val="17053171"/>
              </p:ext>
            </p:extLst>
          </p:nvPr>
        </p:nvGraphicFramePr>
        <p:xfrm>
          <a:off x="4050814" y="269299"/>
          <a:ext cx="8017361" cy="6335940"/>
        </p:xfrm>
        <a:graphic>
          <a:graphicData uri="http://schemas.openxmlformats.org/drawingml/2006/table">
            <a:tbl>
              <a:tblPr firstRow="1" bandRow="1">
                <a:tableStyleId>{5C22544A-7EE6-4342-B048-85BDC9FD1C3A}</a:tableStyleId>
              </a:tblPr>
              <a:tblGrid>
                <a:gridCol w="1029840">
                  <a:extLst>
                    <a:ext uri="{9D8B030D-6E8A-4147-A177-3AD203B41FA5}">
                      <a16:colId xmlns:a16="http://schemas.microsoft.com/office/drawing/2014/main" val="20000"/>
                    </a:ext>
                  </a:extLst>
                </a:gridCol>
                <a:gridCol w="1381106">
                  <a:extLst>
                    <a:ext uri="{9D8B030D-6E8A-4147-A177-3AD203B41FA5}">
                      <a16:colId xmlns:a16="http://schemas.microsoft.com/office/drawing/2014/main" val="20001"/>
                    </a:ext>
                  </a:extLst>
                </a:gridCol>
                <a:gridCol w="1651205">
                  <a:extLst>
                    <a:ext uri="{9D8B030D-6E8A-4147-A177-3AD203B41FA5}">
                      <a16:colId xmlns:a16="http://schemas.microsoft.com/office/drawing/2014/main" val="20002"/>
                    </a:ext>
                  </a:extLst>
                </a:gridCol>
                <a:gridCol w="3955210">
                  <a:extLst>
                    <a:ext uri="{9D8B030D-6E8A-4147-A177-3AD203B41FA5}">
                      <a16:colId xmlns:a16="http://schemas.microsoft.com/office/drawing/2014/main" val="20003"/>
                    </a:ext>
                  </a:extLst>
                </a:gridCol>
              </a:tblGrid>
              <a:tr h="251700">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条件</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動作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0"/>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chemeClr val="tx1"/>
                          </a:solidFill>
                          <a:effectLst/>
                          <a:latin typeface="Arial" panose="020B0604020202020204" pitchFamily="34" charset="0"/>
                          <a:ea typeface="+mn-ea"/>
                          <a:cs typeface="Arial" panose="020B0604020202020204" pitchFamily="34" charset="0"/>
                        </a:rPr>
                        <a:t>押す</a:t>
                      </a:r>
                    </a:p>
                  </a:txBody>
                  <a:tcPr marL="72000" marR="72000" marT="54000" marB="54000" anchor="ctr"/>
                </a:tc>
                <a:tc>
                  <a:txBody>
                    <a:bodyPr/>
                    <a:lstStyle/>
                    <a:p>
                      <a:pPr algn="l" fontAlgn="ct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R4</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メモリチャンネルに自動で受信可能な周波数を割り当てる</a:t>
                      </a:r>
                      <a:endParaRPr lang="en-US" altLang="ja-JP" sz="1050" u="none" strike="noStrike"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11" rtl="0" eaLnBrk="1" fontAlgn="ctr" latinLnBrk="0" hangingPunct="1">
                        <a:lnSpc>
                          <a:spcPct val="100000"/>
                        </a:lnSpc>
                        <a:spcBef>
                          <a:spcPts val="0"/>
                        </a:spcBef>
                        <a:spcAft>
                          <a:spcPts val="0"/>
                        </a:spcAft>
                        <a:buClrTx/>
                        <a:buSzTx/>
                        <a:buFontTx/>
                        <a:buNone/>
                        <a:tabLst/>
                        <a:defRPr/>
                      </a:pPr>
                      <a:r>
                        <a:rPr kumimoji="1" lang="ja-JP" altLang="en-US" sz="1050" dirty="0">
                          <a:solidFill>
                            <a:schemeClr val="tx1"/>
                          </a:solidFill>
                          <a:latin typeface="Arial" panose="020B0604020202020204" pitchFamily="34" charset="0"/>
                          <a:ea typeface="+mn-ea"/>
                          <a:cs typeface="Arial" panose="020B0604020202020204" pitchFamily="34" charset="0"/>
                        </a:rPr>
                        <a:t>押している間、</a:t>
                      </a:r>
                      <a:r>
                        <a:rPr kumimoji="1" lang="en-US" altLang="ja-JP" sz="1050" dirty="0">
                          <a:solidFill>
                            <a:schemeClr val="tx1"/>
                          </a:solidFill>
                          <a:latin typeface="Arial" panose="020B0604020202020204" pitchFamily="34" charset="0"/>
                          <a:ea typeface="+mn-ea"/>
                          <a:cs typeface="Arial" panose="020B0604020202020204" pitchFamily="34" charset="0"/>
                        </a:rPr>
                        <a:t>CAN_[CLI2] 3Byte 4bit </a:t>
                      </a:r>
                      <a:r>
                        <a:rPr kumimoji="1" lang="ja-JP" altLang="en-US" sz="1050" dirty="0">
                          <a:solidFill>
                            <a:schemeClr val="tx1"/>
                          </a:solidFill>
                          <a:latin typeface="Arial" panose="020B0604020202020204" pitchFamily="34" charset="0"/>
                          <a:ea typeface="+mn-ea"/>
                          <a:cs typeface="Arial" panose="020B0604020202020204" pitchFamily="34" charset="0"/>
                        </a:rPr>
                        <a:t>に</a:t>
                      </a:r>
                      <a:r>
                        <a:rPr kumimoji="1" lang="en-US" altLang="ja-JP" sz="1050" dirty="0">
                          <a:solidFill>
                            <a:schemeClr val="tx1"/>
                          </a:solidFill>
                          <a:latin typeface="Arial" panose="020B0604020202020204" pitchFamily="34" charset="0"/>
                          <a:ea typeface="+mn-ea"/>
                          <a:cs typeface="Arial" panose="020B0604020202020204" pitchFamily="34" charset="0"/>
                        </a:rPr>
                        <a:t>1</a:t>
                      </a:r>
                      <a:r>
                        <a:rPr kumimoji="1" lang="ja-JP" altLang="en-US" sz="1050" dirty="0">
                          <a:solidFill>
                            <a:schemeClr val="tx1"/>
                          </a:solidFill>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1"/>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R5</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入力ソースを切替</a:t>
                      </a:r>
                      <a:br>
                        <a:rPr lang="ja-JP" altLang="en-US" sz="1050" u="none" strike="noStrike" dirty="0">
                          <a:effectLst/>
                          <a:latin typeface="Arial" panose="020B0604020202020204" pitchFamily="34" charset="0"/>
                          <a:ea typeface="+mn-ea"/>
                          <a:cs typeface="Arial" panose="020B0604020202020204" pitchFamily="34" charset="0"/>
                        </a:rPr>
                      </a:br>
                      <a:r>
                        <a:rPr lang="en-US" sz="1050" u="none" strike="noStrike" dirty="0">
                          <a:effectLst/>
                          <a:latin typeface="Arial" panose="020B0604020202020204" pitchFamily="34" charset="0"/>
                          <a:ea typeface="+mn-ea"/>
                          <a:cs typeface="Arial" panose="020B0604020202020204" pitchFamily="34" charset="0"/>
                        </a:rPr>
                        <a:t>CAN_[CLI2] 3Byte 5bit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2"/>
                  </a:ext>
                </a:extLst>
              </a:tr>
              <a:tr h="25170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カーソルを点滅</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54000" marB="54000" anchor="ctr"/>
                </a:tc>
                <a:extLst>
                  <a:ext uri="{0D108BD9-81ED-4DB2-BD59-A6C34878D82A}">
                    <a16:rowId xmlns:a16="http://schemas.microsoft.com/office/drawing/2014/main" val="10003"/>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ジョグダイアル</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左または下に操作している間、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6bit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4"/>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下がるごとに、</a:t>
                      </a:r>
                      <a:r>
                        <a:rPr lang="en-US" altLang="ja-JP" sz="1050" u="none" strike="noStrike" dirty="0">
                          <a:effectLst/>
                          <a:latin typeface="Arial" panose="020B0604020202020204" pitchFamily="34" charset="0"/>
                          <a:ea typeface="+mn-ea"/>
                          <a:cs typeface="Arial" panose="020B0604020202020204" pitchFamily="34" charset="0"/>
                        </a:rPr>
                        <a:t>CAN_[CLI2]</a:t>
                      </a:r>
                      <a:r>
                        <a:rPr lang="ja-JP" altLang="en-US" sz="1050" u="none" strike="noStrike" baseline="0" dirty="0">
                          <a:effectLst/>
                          <a:latin typeface="Arial" panose="020B0604020202020204" pitchFamily="34" charset="0"/>
                          <a:ea typeface="+mn-ea"/>
                          <a:cs typeface="Arial" panose="020B0604020202020204" pitchFamily="34" charset="0"/>
                        </a:rPr>
                        <a:t> </a:t>
                      </a:r>
                      <a:r>
                        <a:rPr lang="en-US" altLang="ja-JP" sz="1050" u="none" strike="noStrike" baseline="0" dirty="0">
                          <a:effectLst/>
                          <a:latin typeface="Arial" panose="020B0604020202020204" pitchFamily="34" charset="0"/>
                          <a:ea typeface="+mn-ea"/>
                          <a:cs typeface="Arial" panose="020B0604020202020204" pitchFamily="34" charset="0"/>
                        </a:rPr>
                        <a:t>3Byte 6bit </a:t>
                      </a:r>
                      <a:r>
                        <a:rPr lang="ja-JP" altLang="en-US" sz="1050" u="none" strike="noStrike" baseline="0" dirty="0">
                          <a:effectLst/>
                          <a:latin typeface="Arial" panose="020B0604020202020204" pitchFamily="34" charset="0"/>
                          <a:ea typeface="+mn-ea"/>
                          <a:cs typeface="Arial" panose="020B0604020202020204" pitchFamily="34" charset="0"/>
                        </a:rPr>
                        <a:t>に</a:t>
                      </a:r>
                      <a:r>
                        <a:rPr lang="en-US" altLang="ja-JP" sz="1050" u="none" strike="noStrike" baseline="0" dirty="0">
                          <a:effectLst/>
                          <a:latin typeface="Arial" panose="020B0604020202020204" pitchFamily="34" charset="0"/>
                          <a:ea typeface="+mn-ea"/>
                          <a:cs typeface="Arial" panose="020B0604020202020204" pitchFamily="34" charset="0"/>
                        </a:rPr>
                        <a:t>1</a:t>
                      </a:r>
                      <a:r>
                        <a:rPr lang="ja-JP" altLang="en-US" sz="1050" u="none" strike="noStrike" baseline="0"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5"/>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トーンレベルを上げる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右または上に操作している間、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6"/>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p>
                  </a:txBody>
                  <a:tcPr marL="72000" marR="72000" marT="54000" marB="54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トーンレベルを上げる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上がるごとに、</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7"/>
                  </a:ext>
                </a:extLst>
              </a:tr>
              <a:tr h="337785">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p>
                  </a:txBody>
                  <a:tcPr marL="72000" marR="72000" marT="54000" marB="54000" anchor="ctr"/>
                </a:tc>
                <a:extLst>
                  <a:ext uri="{0D108BD9-81ED-4DB2-BD59-A6C34878D82A}">
                    <a16:rowId xmlns:a16="http://schemas.microsoft.com/office/drawing/2014/main" val="10008"/>
                  </a:ext>
                </a:extLst>
              </a:tr>
              <a:tr h="251700">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050" u="none" strike="noStrike">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カーソルを点灯</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extLst>
                  <a:ext uri="{0D108BD9-81ED-4DB2-BD59-A6C34878D82A}">
                    <a16:rowId xmlns:a16="http://schemas.microsoft.com/office/drawing/2014/main" val="10009"/>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R8</a:t>
                      </a:r>
                      <a:r>
                        <a:rPr lang="ja-JP" altLang="en-US" sz="1050" u="none" strike="noStrike">
                          <a:effectLst/>
                          <a:latin typeface="Arial" panose="020B0604020202020204" pitchFamily="34" charset="0"/>
                          <a:ea typeface="+mn-ea"/>
                          <a:cs typeface="Arial" panose="020B0604020202020204" pitchFamily="34" charset="0"/>
                        </a:rPr>
                        <a:t>、</a:t>
                      </a:r>
                      <a:r>
                        <a:rPr lang="en-US" altLang="ja-JP" sz="1050" u="none" strike="noStrike">
                          <a:effectLst/>
                          <a:latin typeface="Arial" panose="020B0604020202020204" pitchFamily="34" charset="0"/>
                          <a:ea typeface="+mn-ea"/>
                          <a:cs typeface="Arial" panose="020B0604020202020204" pitchFamily="34" charset="0"/>
                        </a:rPr>
                        <a:t>R9</a:t>
                      </a:r>
                      <a:r>
                        <a:rPr lang="ja-JP" altLang="en-US" sz="1050" u="none" strike="noStrike">
                          <a:effectLst/>
                          <a:latin typeface="Arial" panose="020B0604020202020204" pitchFamily="34" charset="0"/>
                          <a:ea typeface="+mn-ea"/>
                          <a:cs typeface="Arial" panose="020B0604020202020204" pitchFamily="34" charset="0"/>
                        </a:rPr>
                        <a:t>にカーソルが点灯</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カーソルを点滅</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54000" marB="54000" anchor="ctr"/>
                </a:tc>
                <a:extLst>
                  <a:ext uri="{0D108BD9-81ED-4DB2-BD59-A6C34878D82A}">
                    <a16:rowId xmlns:a16="http://schemas.microsoft.com/office/drawing/2014/main" val="10010"/>
                  </a:ext>
                </a:extLst>
              </a:tr>
              <a:tr h="251700">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ジョグダイアル</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音量レベルを下げる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左または下に操作している間、</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11"/>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音量レベルを下げる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下がるごとに、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12"/>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音量レベルを上げる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13"/>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p>
                  </a:txBody>
                  <a:tcPr marL="72000" marR="72000" marT="54000" marB="54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音量レベルを上げる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上がるごとに、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14"/>
                  </a:ext>
                </a:extLst>
              </a:tr>
              <a:tr h="251700">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カーソルを点灯</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36000" marT="36000" marB="36000" anchor="ctr"/>
                </a:tc>
                <a:extLst>
                  <a:ext uri="{0D108BD9-81ED-4DB2-BD59-A6C34878D82A}">
                    <a16:rowId xmlns:a16="http://schemas.microsoft.com/office/drawing/2014/main" val="10015"/>
                  </a:ext>
                </a:extLst>
              </a:tr>
            </a:tbl>
          </a:graphicData>
        </a:graphic>
      </p:graphicFrame>
      <p:sp>
        <p:nvSpPr>
          <p:cNvPr id="42"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ラジオ画面⑥</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角丸四角形 79"/>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81" name="角丸四角形 80"/>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3" name="角丸四角形 82"/>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85" name="角丸四角形 84"/>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86" name="角丸四角形 85"/>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87" name="角丸四角形 86"/>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88" name="角丸四角形 87"/>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89" name="角丸四角形 88"/>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90" name="角丸四角形 89"/>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91" name="角丸四角形 90"/>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92" name="角丸四角形 91"/>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93" name="角丸四角形 92"/>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94" name="角丸四角形 93"/>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95" name="角丸四角形 94"/>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96" name="角丸四角形 95"/>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97" name="角丸四角形 96"/>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98" name="角丸四角形 97"/>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99" name="角丸四角形 98"/>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00" name="角丸四角形 99"/>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01" name="角丸四角形 100"/>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02" name="角丸四角形 101"/>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03" name="角丸四角形 102"/>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04" name="角丸四角形 103"/>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105" name="角丸四角形 104"/>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106" name="角丸四角形 105"/>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107" name="角丸四角形 106"/>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108" name="角丸四角形 107"/>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09" name="角丸四角形 108"/>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0" name="角丸四角形 109"/>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1" name="角丸四角形 110"/>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15" name="角丸四角形 114"/>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16" name="角丸四角形 115"/>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1005825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10;&#10;AI 生成コンテンツは誤りを含む可能性があります。">
            <a:extLst>
              <a:ext uri="{FF2B5EF4-FFF2-40B4-BE49-F238E27FC236}">
                <a16:creationId xmlns:a16="http://schemas.microsoft.com/office/drawing/2014/main" id="{47B1EA7C-1414-FAC0-4505-DE1CD976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3" name="テキスト ボックス 2">
            <a:extLst>
              <a:ext uri="{FF2B5EF4-FFF2-40B4-BE49-F238E27FC236}">
                <a16:creationId xmlns:a16="http://schemas.microsoft.com/office/drawing/2014/main" id="{E6C1E60A-DE65-CA5C-E225-CD0FCE8798A5}"/>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44" name="表 43"/>
          <p:cNvGraphicFramePr>
            <a:graphicFrameLocks noGrp="1"/>
          </p:cNvGraphicFramePr>
          <p:nvPr>
            <p:extLst>
              <p:ext uri="{D42A27DB-BD31-4B8C-83A1-F6EECF244321}">
                <p14:modId xmlns:p14="http://schemas.microsoft.com/office/powerpoint/2010/main" val="1141017990"/>
              </p:ext>
            </p:extLst>
          </p:nvPr>
        </p:nvGraphicFramePr>
        <p:xfrm>
          <a:off x="3966848" y="307099"/>
          <a:ext cx="8067721" cy="5404500"/>
        </p:xfrm>
        <a:graphic>
          <a:graphicData uri="http://schemas.openxmlformats.org/drawingml/2006/table">
            <a:tbl>
              <a:tblPr firstRow="1" bandRow="1">
                <a:tableStyleId>{5C22544A-7EE6-4342-B048-85BDC9FD1C3A}</a:tableStyleId>
              </a:tblPr>
              <a:tblGrid>
                <a:gridCol w="993135">
                  <a:extLst>
                    <a:ext uri="{9D8B030D-6E8A-4147-A177-3AD203B41FA5}">
                      <a16:colId xmlns:a16="http://schemas.microsoft.com/office/drawing/2014/main" val="20000"/>
                    </a:ext>
                  </a:extLst>
                </a:gridCol>
                <a:gridCol w="1467372">
                  <a:extLst>
                    <a:ext uri="{9D8B030D-6E8A-4147-A177-3AD203B41FA5}">
                      <a16:colId xmlns:a16="http://schemas.microsoft.com/office/drawing/2014/main" val="20001"/>
                    </a:ext>
                  </a:extLst>
                </a:gridCol>
                <a:gridCol w="2076743">
                  <a:extLst>
                    <a:ext uri="{9D8B030D-6E8A-4147-A177-3AD203B41FA5}">
                      <a16:colId xmlns:a16="http://schemas.microsoft.com/office/drawing/2014/main" val="20002"/>
                    </a:ext>
                  </a:extLst>
                </a:gridCol>
                <a:gridCol w="3530471">
                  <a:extLst>
                    <a:ext uri="{9D8B030D-6E8A-4147-A177-3AD203B41FA5}">
                      <a16:colId xmlns:a16="http://schemas.microsoft.com/office/drawing/2014/main" val="20003"/>
                    </a:ext>
                  </a:extLst>
                </a:gridCol>
              </a:tblGrid>
              <a:tr h="251700">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条件</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動作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0"/>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1"/>
                  </a:ext>
                </a:extLst>
              </a:tr>
              <a:tr h="25170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押して離す</a:t>
                      </a: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R10</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ミュート</a:t>
                      </a:r>
                      <a:r>
                        <a:rPr lang="en-US" sz="1050" b="0" i="0" u="none" strike="noStrike" dirty="0">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dirty="0">
                          <a:solidFill>
                            <a:srgbClr val="000000"/>
                          </a:solidFill>
                          <a:effectLst/>
                          <a:latin typeface="Arial" panose="020B0604020202020204" pitchFamily="34" charset="0"/>
                          <a:ea typeface="+mn-ea"/>
                          <a:cs typeface="Arial" panose="020B0604020202020204" pitchFamily="34" charset="0"/>
                        </a:rPr>
                        <a:t>CAN_[CLI2] 4Byte 2bit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2"/>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ラジオ電源</a:t>
                      </a:r>
                      <a:r>
                        <a:rPr lang="en-US" sz="1050" b="0" i="0" u="none" strike="noStrike">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en-US" sz="1050" b="0" i="0" u="none" strike="noStrike">
                          <a:solidFill>
                            <a:srgbClr val="000000"/>
                          </a:solidFill>
                          <a:effectLst/>
                          <a:latin typeface="Arial" panose="020B0604020202020204" pitchFamily="34" charset="0"/>
                          <a:ea typeface="+mn-ea"/>
                          <a:cs typeface="Arial" panose="020B0604020202020204" pitchFamily="34" charset="0"/>
                        </a:rPr>
                        <a:t>CAN_[CLI2] 4Byte 3bit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3"/>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R12</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ラウドネス設定の</a:t>
                      </a:r>
                      <a:r>
                        <a:rPr lang="en-US" sz="1050" b="0" i="0" u="none" strike="noStrike" dirty="0">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dirty="0">
                          <a:solidFill>
                            <a:srgbClr val="000000"/>
                          </a:solidFill>
                          <a:effectLst/>
                          <a:latin typeface="Arial" panose="020B0604020202020204" pitchFamily="34" charset="0"/>
                          <a:ea typeface="+mn-ea"/>
                          <a:cs typeface="Arial" panose="020B0604020202020204" pitchFamily="34" charset="0"/>
                        </a:rPr>
                        <a:t>CAN_[CLI2] 4Byte 4bit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4"/>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R13</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5bit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5"/>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R14</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2</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6bit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6"/>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R15</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3</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7bit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7"/>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R16</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4</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CAN_[CLI2] 5Byte 0bit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8"/>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R17</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5</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CAN_[CLI2] 5Byte 1bit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9"/>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R18</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6</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2bit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0"/>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7</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CAN_[CLI2] 5Byte 3bit </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1"/>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R20</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8</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4bit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2"/>
                  </a:ext>
                </a:extLst>
              </a:tr>
            </a:tbl>
          </a:graphicData>
        </a:graphic>
      </p:graphicFrame>
      <p:sp>
        <p:nvSpPr>
          <p:cNvPr id="3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ラジオ画面⑦</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角丸四角形 39"/>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41" name="角丸四角形 40"/>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2" name="角丸四角形 41"/>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43" name="角丸四角形 42"/>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45" name="角丸四角形 44"/>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6" name="角丸四角形 45"/>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47" name="角丸四角形 46"/>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8" name="角丸四角形 47"/>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9" name="角丸四角形 48"/>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0" name="角丸四角形 49"/>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1" name="角丸四角形 50"/>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2" name="角丸四角形 51"/>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3" name="角丸四角形 52"/>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4" name="角丸四角形 53"/>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5" name="角丸四角形 54"/>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6" name="角丸四角形 55"/>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7" name="角丸四角形 56"/>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8" name="角丸四角形 57"/>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9" name="角丸四角形 58"/>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0" name="角丸四角形 59"/>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1" name="角丸四角形 60"/>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2" name="角丸四角形 61"/>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63" name="角丸四角形 62"/>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64" name="角丸四角形 63"/>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65" name="角丸四角形 64"/>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66" name="角丸四角形 65"/>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7" name="角丸四角形 66"/>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68" name="角丸四角形 67"/>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9" name="角丸四角形 68"/>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70" name="角丸四角形 69"/>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1" name="角丸四角形 70"/>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72" name="角丸四角形 71"/>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3405272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BF672BED-B6DA-8BFF-14ED-B426F27B6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9" y="666397"/>
            <a:ext cx="3513835" cy="6061602"/>
          </a:xfrm>
          <a:prstGeom prst="rect">
            <a:avLst/>
          </a:prstGeom>
        </p:spPr>
      </p:pic>
      <p:sp>
        <p:nvSpPr>
          <p:cNvPr id="4" name="テキスト ボックス 3">
            <a:extLst>
              <a:ext uri="{FF2B5EF4-FFF2-40B4-BE49-F238E27FC236}">
                <a16:creationId xmlns:a16="http://schemas.microsoft.com/office/drawing/2014/main" id="{D3CD2107-555B-D0EF-9F4C-7C7D9971BC95}"/>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4185104" y="333759"/>
            <a:ext cx="6535996" cy="202844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表示について</a:t>
            </a:r>
            <a:endParaRPr lang="en-US" altLang="ja-JP" sz="1200" dirty="0">
              <a:solidFill>
                <a:srgbClr val="FF0000"/>
              </a:solidFill>
              <a:latin typeface="+mn-ea"/>
              <a:cs typeface="メイリオ" panose="020B0604030504040204" pitchFamily="50" charset="-128"/>
            </a:endParaRPr>
          </a:p>
          <a:p>
            <a:r>
              <a:rPr lang="ja-JP" altLang="en-US" sz="1200" dirty="0">
                <a:solidFill>
                  <a:srgbClr val="FF0000"/>
                </a:solidFill>
                <a:latin typeface="+mn-ea"/>
                <a:cs typeface="メイリオ" panose="020B0604030504040204" pitchFamily="50" charset="-128"/>
              </a:rPr>
              <a:t>　</a:t>
            </a:r>
            <a:r>
              <a:rPr lang="ja-JP" altLang="en-US" sz="1200" dirty="0">
                <a:latin typeface="+mn-ea"/>
                <a:cs typeface="メイリオ" panose="020B0604030504040204" pitchFamily="50" charset="-128"/>
              </a:rPr>
              <a:t>以下のボタンは参照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の値によって表示を切り替えること</a:t>
            </a:r>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421768433"/>
              </p:ext>
            </p:extLst>
          </p:nvPr>
        </p:nvGraphicFramePr>
        <p:xfrm>
          <a:off x="4233574" y="807056"/>
          <a:ext cx="7011077" cy="4853520"/>
        </p:xfrm>
        <a:graphic>
          <a:graphicData uri="http://schemas.openxmlformats.org/drawingml/2006/table">
            <a:tbl>
              <a:tblPr firstRow="1" bandRow="1">
                <a:tableStyleId>{5C22544A-7EE6-4342-B048-85BDC9FD1C3A}</a:tableStyleId>
              </a:tblPr>
              <a:tblGrid>
                <a:gridCol w="1164980">
                  <a:extLst>
                    <a:ext uri="{9D8B030D-6E8A-4147-A177-3AD203B41FA5}">
                      <a16:colId xmlns:a16="http://schemas.microsoft.com/office/drawing/2014/main" val="20000"/>
                    </a:ext>
                  </a:extLst>
                </a:gridCol>
                <a:gridCol w="2949826">
                  <a:extLst>
                    <a:ext uri="{9D8B030D-6E8A-4147-A177-3AD203B41FA5}">
                      <a16:colId xmlns:a16="http://schemas.microsoft.com/office/drawing/2014/main" val="20001"/>
                    </a:ext>
                  </a:extLst>
                </a:gridCol>
                <a:gridCol w="2896271">
                  <a:extLst>
                    <a:ext uri="{9D8B030D-6E8A-4147-A177-3AD203B41FA5}">
                      <a16:colId xmlns:a16="http://schemas.microsoft.com/office/drawing/2014/main" val="20002"/>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72000" marR="72000" marT="54000" marB="54000" anchor="ctr"/>
                </a:tc>
                <a:tc>
                  <a:txBody>
                    <a:bodyPr/>
                    <a:lstStyle/>
                    <a:p>
                      <a:pPr algn="ctr" fontAlgn="ctr"/>
                      <a:r>
                        <a:rPr lang="ja-JP" altLang="en-US" sz="1100" u="none" strike="noStrike" dirty="0">
                          <a:effectLst/>
                          <a:latin typeface="+mn-ea"/>
                          <a:ea typeface="+mn-ea"/>
                        </a:rPr>
                        <a:t>参照</a:t>
                      </a:r>
                      <a:r>
                        <a:rPr lang="en-US" sz="1100" u="none" strike="noStrike" dirty="0">
                          <a:effectLst/>
                          <a:latin typeface="+mn-ea"/>
                          <a:ea typeface="+mn-ea"/>
                        </a:rPr>
                        <a:t>CAN ID</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ctr" fontAlgn="ctr"/>
                      <a:r>
                        <a:rPr lang="ja-JP" altLang="en-US" sz="1100" u="none" strike="noStrike">
                          <a:effectLst/>
                          <a:latin typeface="+mn-ea"/>
                          <a:ea typeface="+mn-ea"/>
                        </a:rPr>
                        <a:t>詳細</a:t>
                      </a:r>
                      <a:endParaRPr lang="ja-JP" altLang="en-US"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R10</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a:effectLst/>
                          <a:latin typeface="+mn-ea"/>
                          <a:ea typeface="+mn-ea"/>
                        </a:rPr>
                        <a:t>CAN_[RI1] 0Byte 1bit</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1"/>
                  </a:ext>
                </a:extLst>
              </a:tr>
              <a:tr h="213289">
                <a:tc>
                  <a:txBody>
                    <a:bodyPr/>
                    <a:lstStyle/>
                    <a:p>
                      <a:pPr algn="l" fontAlgn="ctr"/>
                      <a:r>
                        <a:rPr lang="en-US" sz="1100" u="none" strike="noStrike" dirty="0">
                          <a:effectLst/>
                          <a:latin typeface="+mn-ea"/>
                          <a:ea typeface="+mn-ea"/>
                        </a:rPr>
                        <a:t>R11</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a:effectLst/>
                          <a:latin typeface="+mn-ea"/>
                          <a:ea typeface="+mn-ea"/>
                        </a:rPr>
                        <a:t>CAN_[RI1] 0Byte 0bit</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2"/>
                  </a:ext>
                </a:extLst>
              </a:tr>
              <a:tr h="171450">
                <a:tc>
                  <a:txBody>
                    <a:bodyPr/>
                    <a:lstStyle/>
                    <a:p>
                      <a:pPr algn="l" fontAlgn="ctr"/>
                      <a:r>
                        <a:rPr lang="en-US" sz="1100" u="none" strike="noStrike">
                          <a:effectLst/>
                          <a:latin typeface="+mn-ea"/>
                          <a:ea typeface="+mn-ea"/>
                        </a:rPr>
                        <a:t>R12</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CAN_[RI3] 0Byte 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R13</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 </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3</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4"/>
                  </a:ext>
                </a:extLst>
              </a:tr>
              <a:tr h="171450">
                <a:tc>
                  <a:txBody>
                    <a:bodyPr/>
                    <a:lstStyle/>
                    <a:p>
                      <a:pPr algn="l" fontAlgn="ctr"/>
                      <a:r>
                        <a:rPr lang="en-US" sz="1100" u="none" strike="noStrike" dirty="0">
                          <a:effectLst/>
                          <a:latin typeface="+mn-ea"/>
                          <a:ea typeface="+mn-ea"/>
                        </a:rPr>
                        <a:t>R14</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4</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R15</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5</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6"/>
                  </a:ext>
                </a:extLst>
              </a:tr>
              <a:tr h="171450">
                <a:tc>
                  <a:txBody>
                    <a:bodyPr/>
                    <a:lstStyle/>
                    <a:p>
                      <a:pPr algn="l" fontAlgn="ctr"/>
                      <a:r>
                        <a:rPr lang="en-US" sz="1100" u="none" strike="noStrike">
                          <a:effectLst/>
                          <a:latin typeface="+mn-ea"/>
                          <a:ea typeface="+mn-ea"/>
                        </a:rPr>
                        <a:t>R16</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6</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R17</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7</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8"/>
                  </a:ext>
                </a:extLst>
              </a:tr>
              <a:tr h="171450">
                <a:tc>
                  <a:txBody>
                    <a:bodyPr/>
                    <a:lstStyle/>
                    <a:p>
                      <a:pPr algn="l" fontAlgn="ctr"/>
                      <a:r>
                        <a:rPr lang="en-US" sz="1100" u="none" strike="noStrike">
                          <a:effectLst/>
                          <a:latin typeface="+mn-ea"/>
                          <a:ea typeface="+mn-ea"/>
                        </a:rPr>
                        <a:t>R18</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8</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9"/>
                  </a:ext>
                </a:extLst>
              </a:tr>
              <a:tr h="171450">
                <a:tc>
                  <a:txBody>
                    <a:bodyPr/>
                    <a:lstStyle/>
                    <a:p>
                      <a:pPr algn="l" fontAlgn="ctr"/>
                      <a:r>
                        <a:rPr lang="en-US" sz="1100" u="none" strike="noStrike">
                          <a:effectLst/>
                          <a:latin typeface="+mn-ea"/>
                          <a:ea typeface="+mn-ea"/>
                        </a:rPr>
                        <a:t>R19</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9</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0"/>
                  </a:ext>
                </a:extLst>
              </a:tr>
              <a:tr h="234140">
                <a:tc>
                  <a:txBody>
                    <a:bodyPr/>
                    <a:lstStyle/>
                    <a:p>
                      <a:pPr algn="l" fontAlgn="ctr"/>
                      <a:r>
                        <a:rPr lang="en-US" sz="1100" u="none" strike="noStrike" dirty="0">
                          <a:effectLst/>
                          <a:latin typeface="+mn-ea"/>
                          <a:ea typeface="+mn-ea"/>
                        </a:rPr>
                        <a:t>R20</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1Byte 4-7bit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10</a:t>
                      </a:r>
                      <a:r>
                        <a:rPr lang="ja-JP" altLang="en-US" sz="1100" u="none" strike="noStrike" dirty="0">
                          <a:effectLst/>
                          <a:latin typeface="+mn-ea"/>
                          <a:ea typeface="+mn-ea"/>
                        </a:rPr>
                        <a:t>の時、選択状態にする</a:t>
                      </a:r>
                      <a:endParaRPr lang="ja-JP" altLang="en-US"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1"/>
                  </a:ext>
                </a:extLst>
              </a:tr>
              <a:tr h="171450">
                <a:tc>
                  <a:txBody>
                    <a:bodyPr/>
                    <a:lstStyle/>
                    <a:p>
                      <a:pPr algn="l" fontAlgn="ctr"/>
                      <a:r>
                        <a:rPr lang="en-US" sz="1100" u="none" strike="noStrike" dirty="0">
                          <a:effectLst/>
                          <a:latin typeface="+mn-ea"/>
                          <a:ea typeface="+mn-ea"/>
                        </a:rPr>
                        <a:t>R21</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a:t>
                      </a:r>
                      <a:r>
                        <a:rPr lang="en-US" altLang="ja-JP" sz="1100" u="none" strike="noStrike" dirty="0">
                          <a:effectLst/>
                          <a:latin typeface="+mn-ea"/>
                          <a:ea typeface="+mn-ea"/>
                        </a:rPr>
                        <a:t>0</a:t>
                      </a:r>
                      <a:r>
                        <a:rPr lang="en-US" sz="1100" u="none" strike="noStrike" dirty="0">
                          <a:effectLst/>
                          <a:latin typeface="+mn-ea"/>
                          <a:ea typeface="+mn-ea"/>
                        </a:rPr>
                        <a:t>Byte </a:t>
                      </a:r>
                      <a:r>
                        <a:rPr lang="en-US" altLang="ja-JP" sz="1100" u="none" strike="noStrike" dirty="0">
                          <a:effectLst/>
                          <a:latin typeface="+mn-ea"/>
                          <a:ea typeface="+mn-ea"/>
                        </a:rPr>
                        <a:t>5</a:t>
                      </a:r>
                      <a:r>
                        <a:rPr lang="en-US" sz="1100" u="none" strike="noStrike" dirty="0">
                          <a:effectLst/>
                          <a:latin typeface="+mn-ea"/>
                          <a:ea typeface="+mn-ea"/>
                        </a:rPr>
                        <a:t>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2"/>
                  </a:ext>
                </a:extLst>
              </a:tr>
              <a:tr h="171450">
                <a:tc>
                  <a:txBody>
                    <a:bodyPr/>
                    <a:lstStyle/>
                    <a:p>
                      <a:pPr algn="l" fontAlgn="ctr"/>
                      <a:r>
                        <a:rPr lang="en-US" sz="1100" u="none" strike="noStrike" dirty="0">
                          <a:effectLst/>
                          <a:latin typeface="+mn-ea"/>
                          <a:ea typeface="+mn-ea"/>
                        </a:rPr>
                        <a:t>R22</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mn-ea"/>
                          <a:ea typeface="+mn-ea"/>
                        </a:rPr>
                        <a:t>CAN_[RI1] 1Byte 4-7bit</a:t>
                      </a:r>
                    </a:p>
                    <a:p>
                      <a:pPr algn="l" fontAlgn="ctr"/>
                      <a:r>
                        <a:rPr lang="en-US" altLang="ja-JP" sz="1100" b="0" i="0" u="none" strike="noStrike" dirty="0">
                          <a:solidFill>
                            <a:schemeClr val="tx1"/>
                          </a:solidFill>
                          <a:effectLst/>
                          <a:latin typeface="+mn-ea"/>
                          <a:ea typeface="+mn-ea"/>
                        </a:rPr>
                        <a:t>CAN_[RI2] 0Byte</a:t>
                      </a:r>
                      <a:endParaRPr lang="en-US" sz="1100" b="0" i="0" u="none" strike="noStrike" dirty="0">
                        <a:solidFill>
                          <a:schemeClr val="tx1"/>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3"/>
                  </a:ext>
                </a:extLst>
              </a:tr>
              <a:tr h="171450">
                <a:tc>
                  <a:txBody>
                    <a:bodyPr/>
                    <a:lstStyle/>
                    <a:p>
                      <a:pPr algn="l" fontAlgn="ctr"/>
                      <a:r>
                        <a:rPr lang="en-US" sz="1100" u="none" strike="noStrike" dirty="0">
                          <a:effectLst/>
                          <a:latin typeface="+mn-ea"/>
                          <a:ea typeface="+mn-ea"/>
                        </a:rPr>
                        <a:t>R23</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CAN_[RI1]</a:t>
                      </a:r>
                      <a:r>
                        <a:rPr lang="ja-JP" altLang="en-US" sz="1100" baseline="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2Byte</a:t>
                      </a: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4"/>
                  </a:ext>
                </a:extLst>
              </a:tr>
              <a:tr h="171450">
                <a:tc>
                  <a:txBody>
                    <a:bodyPr/>
                    <a:lstStyle/>
                    <a:p>
                      <a:pPr algn="l" fontAlgn="ctr"/>
                      <a:r>
                        <a:rPr lang="en-US" sz="1100" u="none" strike="noStrike" dirty="0">
                          <a:effectLst/>
                          <a:latin typeface="+mn-ea"/>
                          <a:ea typeface="+mn-ea"/>
                        </a:rPr>
                        <a:t>R25</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4Byte</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5"/>
                  </a:ext>
                </a:extLst>
              </a:tr>
              <a:tr h="171450">
                <a:tc>
                  <a:txBody>
                    <a:bodyPr/>
                    <a:lstStyle/>
                    <a:p>
                      <a:pPr algn="l" fontAlgn="ctr"/>
                      <a:r>
                        <a:rPr lang="en-US" sz="1100" u="none" strike="noStrike" dirty="0">
                          <a:effectLst/>
                          <a:latin typeface="+mn-ea"/>
                          <a:ea typeface="+mn-ea"/>
                        </a:rPr>
                        <a:t>R26</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3Byte</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6"/>
                  </a:ext>
                </a:extLst>
              </a:tr>
            </a:tbl>
          </a:graphicData>
        </a:graphic>
      </p:graphicFrame>
      <p:sp>
        <p:nvSpPr>
          <p:cNvPr id="41"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ラジオ画面⑧</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角丸四角形 43"/>
          <p:cNvSpPr/>
          <p:nvPr/>
        </p:nvSpPr>
        <p:spPr>
          <a:xfrm>
            <a:off x="178493" y="6383210"/>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77" name="角丸四角形 76"/>
          <p:cNvSpPr/>
          <p:nvPr/>
        </p:nvSpPr>
        <p:spPr>
          <a:xfrm>
            <a:off x="1331045" y="6382118"/>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78" name="角丸四角形 77"/>
          <p:cNvSpPr/>
          <p:nvPr/>
        </p:nvSpPr>
        <p:spPr>
          <a:xfrm>
            <a:off x="2460378" y="6376792"/>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79" name="角丸四角形 78"/>
          <p:cNvSpPr/>
          <p:nvPr/>
        </p:nvSpPr>
        <p:spPr>
          <a:xfrm>
            <a:off x="178877" y="6152672"/>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80" name="角丸四角形 79"/>
          <p:cNvSpPr/>
          <p:nvPr/>
        </p:nvSpPr>
        <p:spPr>
          <a:xfrm>
            <a:off x="2875928" y="379688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81" name="角丸四角形 80"/>
          <p:cNvSpPr/>
          <p:nvPr/>
        </p:nvSpPr>
        <p:spPr>
          <a:xfrm>
            <a:off x="1518216" y="544234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83" name="角丸四角形 82"/>
          <p:cNvSpPr/>
          <p:nvPr/>
        </p:nvSpPr>
        <p:spPr>
          <a:xfrm>
            <a:off x="314085" y="3794962"/>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85" name="角丸四角形 84"/>
          <p:cNvSpPr/>
          <p:nvPr/>
        </p:nvSpPr>
        <p:spPr>
          <a:xfrm>
            <a:off x="3127118"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86" name="角丸四角形 85"/>
          <p:cNvSpPr/>
          <p:nvPr/>
        </p:nvSpPr>
        <p:spPr>
          <a:xfrm>
            <a:off x="306465" y="544667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87" name="角丸四角形 86"/>
          <p:cNvSpPr/>
          <p:nvPr/>
        </p:nvSpPr>
        <p:spPr>
          <a:xfrm>
            <a:off x="1172716" y="5439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88" name="角丸四角形 87"/>
          <p:cNvSpPr/>
          <p:nvPr/>
        </p:nvSpPr>
        <p:spPr>
          <a:xfrm>
            <a:off x="300885" y="438550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89" name="角丸四角形 88"/>
          <p:cNvSpPr/>
          <p:nvPr/>
        </p:nvSpPr>
        <p:spPr>
          <a:xfrm>
            <a:off x="2058922" y="543792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90" name="角丸四角形 89"/>
          <p:cNvSpPr/>
          <p:nvPr/>
        </p:nvSpPr>
        <p:spPr>
          <a:xfrm>
            <a:off x="910103" y="4388267"/>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91" name="角丸四角形 90"/>
          <p:cNvSpPr/>
          <p:nvPr/>
        </p:nvSpPr>
        <p:spPr>
          <a:xfrm>
            <a:off x="1501969"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92" name="角丸四角形 91"/>
          <p:cNvSpPr/>
          <p:nvPr/>
        </p:nvSpPr>
        <p:spPr>
          <a:xfrm>
            <a:off x="2113320" y="439543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93" name="角丸四角形 92"/>
          <p:cNvSpPr/>
          <p:nvPr/>
        </p:nvSpPr>
        <p:spPr>
          <a:xfrm>
            <a:off x="300885" y="48932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94" name="角丸四角形 93"/>
          <p:cNvSpPr/>
          <p:nvPr/>
        </p:nvSpPr>
        <p:spPr>
          <a:xfrm>
            <a:off x="910103" y="48893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95" name="角丸四角形 94"/>
          <p:cNvSpPr/>
          <p:nvPr/>
        </p:nvSpPr>
        <p:spPr>
          <a:xfrm>
            <a:off x="1500626"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96" name="角丸四角形 95"/>
          <p:cNvSpPr/>
          <p:nvPr/>
        </p:nvSpPr>
        <p:spPr>
          <a:xfrm>
            <a:off x="2113320" y="489697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97" name="角丸四角形 96"/>
          <p:cNvSpPr/>
          <p:nvPr/>
        </p:nvSpPr>
        <p:spPr>
          <a:xfrm>
            <a:off x="3126556" y="513372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98" name="角丸四角形 97"/>
          <p:cNvSpPr/>
          <p:nvPr/>
        </p:nvSpPr>
        <p:spPr>
          <a:xfrm>
            <a:off x="2739244" y="409473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99" name="角丸四角形 98"/>
          <p:cNvSpPr/>
          <p:nvPr/>
        </p:nvSpPr>
        <p:spPr>
          <a:xfrm>
            <a:off x="2736083" y="512937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00" name="角丸四角形 99"/>
          <p:cNvSpPr/>
          <p:nvPr/>
        </p:nvSpPr>
        <p:spPr>
          <a:xfrm>
            <a:off x="1880754" y="3849247"/>
            <a:ext cx="896148" cy="19595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101" name="角丸四角形 100"/>
          <p:cNvSpPr/>
          <p:nvPr/>
        </p:nvSpPr>
        <p:spPr>
          <a:xfrm>
            <a:off x="816180" y="3842011"/>
            <a:ext cx="1024686" cy="19882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102" name="角丸四角形 101"/>
          <p:cNvSpPr/>
          <p:nvPr/>
        </p:nvSpPr>
        <p:spPr>
          <a:xfrm>
            <a:off x="1568620" y="3647929"/>
            <a:ext cx="590210" cy="15939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R22</a:t>
            </a:r>
          </a:p>
        </p:txBody>
      </p:sp>
      <p:sp>
        <p:nvSpPr>
          <p:cNvPr id="103" name="角丸四角形 102"/>
          <p:cNvSpPr/>
          <p:nvPr/>
        </p:nvSpPr>
        <p:spPr>
          <a:xfrm>
            <a:off x="3127118" y="4412291"/>
            <a:ext cx="306000" cy="7012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104" name="角丸四角形 103"/>
          <p:cNvSpPr/>
          <p:nvPr/>
        </p:nvSpPr>
        <p:spPr>
          <a:xfrm>
            <a:off x="2736083" y="4412982"/>
            <a:ext cx="306000" cy="70051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05" name="角丸四角形 104"/>
          <p:cNvSpPr/>
          <p:nvPr/>
        </p:nvSpPr>
        <p:spPr>
          <a:xfrm>
            <a:off x="172466" y="5785407"/>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6" name="角丸四角形 105"/>
          <p:cNvSpPr/>
          <p:nvPr/>
        </p:nvSpPr>
        <p:spPr>
          <a:xfrm>
            <a:off x="3126556" y="544758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07" name="角丸四角形 106"/>
          <p:cNvSpPr/>
          <p:nvPr/>
        </p:nvSpPr>
        <p:spPr>
          <a:xfrm>
            <a:off x="1873479" y="6152467"/>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08" name="角丸四角形 107"/>
          <p:cNvSpPr/>
          <p:nvPr/>
        </p:nvSpPr>
        <p:spPr>
          <a:xfrm>
            <a:off x="816179" y="32056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09" name="角丸四角形 108"/>
          <p:cNvSpPr/>
          <p:nvPr/>
        </p:nvSpPr>
        <p:spPr>
          <a:xfrm>
            <a:off x="169352" y="667492"/>
            <a:ext cx="3390206" cy="6458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Tree>
    <p:extLst>
      <p:ext uri="{BB962C8B-B14F-4D97-AF65-F5344CB8AC3E}">
        <p14:creationId xmlns:p14="http://schemas.microsoft.com/office/powerpoint/2010/main" val="357159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228602" y="93984"/>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基本仕様④</a:t>
            </a:r>
          </a:p>
        </p:txBody>
      </p:sp>
      <p:sp>
        <p:nvSpPr>
          <p:cNvPr id="7" name="テキスト ボックス 6"/>
          <p:cNvSpPr txBox="1"/>
          <p:nvPr/>
        </p:nvSpPr>
        <p:spPr>
          <a:xfrm>
            <a:off x="481003" y="507054"/>
            <a:ext cx="1930337" cy="338554"/>
          </a:xfrm>
          <a:prstGeom prst="rect">
            <a:avLst/>
          </a:prstGeom>
          <a:noFill/>
        </p:spPr>
        <p:txBody>
          <a:bodyPr wrap="none" rtlCol="0">
            <a:spAutoFit/>
          </a:bodyPr>
          <a:lstStyle/>
          <a:p>
            <a:r>
              <a:rPr kumimoji="1" lang="ja-JP" altLang="en-US" sz="1600" b="1" dirty="0"/>
              <a:t>数値編集中について</a:t>
            </a:r>
          </a:p>
        </p:txBody>
      </p:sp>
      <p:sp>
        <p:nvSpPr>
          <p:cNvPr id="10" name="テキスト ボックス 9"/>
          <p:cNvSpPr txBox="1"/>
          <p:nvPr/>
        </p:nvSpPr>
        <p:spPr>
          <a:xfrm>
            <a:off x="578307" y="778894"/>
            <a:ext cx="7449475" cy="769441"/>
          </a:xfrm>
          <a:prstGeom prst="rect">
            <a:avLst/>
          </a:prstGeom>
          <a:noFill/>
        </p:spPr>
        <p:txBody>
          <a:bodyPr wrap="none" rtlCol="0">
            <a:spAutoFit/>
          </a:bodyPr>
          <a:lstStyle/>
          <a:p>
            <a:r>
              <a:rPr lang="ja-JP" altLang="en-US" sz="1100" dirty="0">
                <a:latin typeface="Meiryo UI" panose="020B0604030504040204" pitchFamily="50" charset="-128"/>
                <a:ea typeface="Meiryo UI" panose="020B0604030504040204" pitchFamily="50" charset="-128"/>
              </a:rPr>
              <a:t>・数値を編集している時、編集中以外の上下ボタンを押したら、編集を確定する。また、押された上下ボタンの数値を編集可能にする</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rPr>
              <a:t>日付・時刻設定画面については、上下ボタンではなく数値枠内を押した時に編集を確定する。</a:t>
            </a:r>
            <a:endParaRPr lang="en-US" altLang="ja-JP" sz="1100" dirty="0">
              <a:solidFill>
                <a:srgbClr val="FF0000"/>
              </a:solidFill>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例</a:t>
            </a:r>
            <a:r>
              <a:rPr lang="en-US" altLang="ja-JP" sz="1100" dirty="0">
                <a:latin typeface="Meiryo UI" panose="020B0604030504040204" pitchFamily="50" charset="-128"/>
                <a:ea typeface="Meiryo UI" panose="020B0604030504040204" pitchFamily="50" charset="-128"/>
              </a:rPr>
              <a:t>1) AUX1</a:t>
            </a:r>
            <a:r>
              <a:rPr lang="ja-JP" altLang="en-US" sz="1100" dirty="0">
                <a:latin typeface="Meiryo UI" panose="020B0604030504040204" pitchFamily="50" charset="-128"/>
                <a:ea typeface="Meiryo UI" panose="020B0604030504040204" pitchFamily="50" charset="-128"/>
              </a:rPr>
              <a:t>流量設定画面にて、</a:t>
            </a:r>
            <a:r>
              <a:rPr lang="en-US" altLang="ja-JP" sz="1100"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流量設定値の編集中に</a:t>
            </a:r>
            <a:r>
              <a:rPr lang="en-US" altLang="ja-JP" sz="1100" dirty="0">
                <a:latin typeface="Meiryo UI" panose="020B0604030504040204" pitchFamily="50" charset="-128"/>
                <a:ea typeface="Meiryo UI" panose="020B0604030504040204" pitchFamily="50" charset="-128"/>
              </a:rPr>
              <a:t>M7-6</a:t>
            </a:r>
            <a:r>
              <a:rPr lang="ja-JP" altLang="en-US" sz="1100" dirty="0">
                <a:latin typeface="Meiryo UI" panose="020B0604030504040204" pitchFamily="50" charset="-128"/>
                <a:ea typeface="Meiryo UI" panose="020B0604030504040204" pitchFamily="50" charset="-128"/>
              </a:rPr>
              <a:t>を押す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A</a:t>
            </a:r>
            <a:r>
              <a:rPr lang="ja-JP" altLang="en-US" sz="1100" dirty="0">
                <a:latin typeface="Meiryo UI" panose="020B0604030504040204" pitchFamily="50" charset="-128"/>
                <a:ea typeface="Meiryo UI" panose="020B0604030504040204" pitchFamily="50" charset="-128"/>
              </a:rPr>
              <a:t>流量設定値の編集を確定し、</a:t>
            </a:r>
            <a:r>
              <a:rPr lang="en-US" altLang="ja-JP" sz="1100" dirty="0">
                <a:latin typeface="Meiryo UI" panose="020B0604030504040204" pitchFamily="50" charset="-128"/>
                <a:ea typeface="Meiryo UI" panose="020B0604030504040204" pitchFamily="50" charset="-128"/>
              </a:rPr>
              <a:t>B</a:t>
            </a:r>
            <a:r>
              <a:rPr lang="ja-JP" altLang="en-US" sz="1100" dirty="0">
                <a:latin typeface="Meiryo UI" panose="020B0604030504040204" pitchFamily="50" charset="-128"/>
                <a:ea typeface="Meiryo UI" panose="020B0604030504040204" pitchFamily="50" charset="-128"/>
              </a:rPr>
              <a:t>流量設定値を編集中にする</a:t>
            </a:r>
            <a:endParaRPr lang="en-US" altLang="ja-JP" sz="1100" dirty="0">
              <a:latin typeface="Meiryo UI" panose="020B0604030504040204" pitchFamily="50" charset="-128"/>
              <a:ea typeface="Meiryo UI" panose="020B0604030504040204" pitchFamily="50" charset="-128"/>
            </a:endParaRPr>
          </a:p>
        </p:txBody>
      </p:sp>
      <p:grpSp>
        <p:nvGrpSpPr>
          <p:cNvPr id="33" name="グループ化 32"/>
          <p:cNvGrpSpPr/>
          <p:nvPr/>
        </p:nvGrpSpPr>
        <p:grpSpPr>
          <a:xfrm>
            <a:off x="572655" y="1668561"/>
            <a:ext cx="2536629" cy="1387061"/>
            <a:chOff x="572655" y="1240559"/>
            <a:chExt cx="2536629" cy="1387061"/>
          </a:xfrm>
        </p:grpSpPr>
        <p:pic>
          <p:nvPicPr>
            <p:cNvPr id="2" name="図 1"/>
            <p:cNvPicPr>
              <a:picLocks noChangeAspect="1"/>
            </p:cNvPicPr>
            <p:nvPr/>
          </p:nvPicPr>
          <p:blipFill>
            <a:blip r:embed="rId3"/>
            <a:stretch>
              <a:fillRect/>
            </a:stretch>
          </p:blipFill>
          <p:spPr>
            <a:xfrm>
              <a:off x="572655" y="1240559"/>
              <a:ext cx="2536629" cy="1387061"/>
            </a:xfrm>
            <a:prstGeom prst="rect">
              <a:avLst/>
            </a:prstGeom>
          </p:spPr>
        </p:pic>
        <p:pic>
          <p:nvPicPr>
            <p:cNvPr id="14" name="図 13"/>
            <p:cNvPicPr>
              <a:picLocks noChangeAspect="1"/>
            </p:cNvPicPr>
            <p:nvPr/>
          </p:nvPicPr>
          <p:blipFill rotWithShape="1">
            <a:blip r:embed="rId4"/>
            <a:srcRect l="36205" t="25661" r="15153" b="36961"/>
            <a:stretch/>
          </p:blipFill>
          <p:spPr>
            <a:xfrm>
              <a:off x="898525" y="1692275"/>
              <a:ext cx="584200" cy="282575"/>
            </a:xfrm>
            <a:prstGeom prst="rect">
              <a:avLst/>
            </a:prstGeom>
          </p:spPr>
        </p:pic>
        <p:pic>
          <p:nvPicPr>
            <p:cNvPr id="28" name="図 27"/>
            <p:cNvPicPr>
              <a:picLocks noChangeAspect="1"/>
            </p:cNvPicPr>
            <p:nvPr/>
          </p:nvPicPr>
          <p:blipFill rotWithShape="1">
            <a:blip r:embed="rId5"/>
            <a:srcRect l="35196" t="27019" r="17220" b="36022"/>
            <a:stretch/>
          </p:blipFill>
          <p:spPr>
            <a:xfrm>
              <a:off x="2125590" y="1702224"/>
              <a:ext cx="571500" cy="279401"/>
            </a:xfrm>
            <a:prstGeom prst="rect">
              <a:avLst/>
            </a:prstGeom>
          </p:spPr>
        </p:pic>
        <p:sp>
          <p:nvSpPr>
            <p:cNvPr id="29" name="角丸四角形 28"/>
            <p:cNvSpPr/>
            <p:nvPr/>
          </p:nvSpPr>
          <p:spPr>
            <a:xfrm>
              <a:off x="674479" y="21765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30" name="角丸四角形 29"/>
            <p:cNvSpPr/>
            <p:nvPr/>
          </p:nvSpPr>
          <p:spPr>
            <a:xfrm>
              <a:off x="1253459" y="21765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31" name="角丸四角形 30"/>
            <p:cNvSpPr/>
            <p:nvPr/>
          </p:nvSpPr>
          <p:spPr>
            <a:xfrm>
              <a:off x="1918446" y="21765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32" name="角丸四角形 31"/>
            <p:cNvSpPr/>
            <p:nvPr/>
          </p:nvSpPr>
          <p:spPr>
            <a:xfrm>
              <a:off x="2464477" y="21765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grpSp>
      <p:grpSp>
        <p:nvGrpSpPr>
          <p:cNvPr id="46" name="グループ化 45"/>
          <p:cNvGrpSpPr/>
          <p:nvPr/>
        </p:nvGrpSpPr>
        <p:grpSpPr>
          <a:xfrm>
            <a:off x="4257645" y="1640503"/>
            <a:ext cx="2424672" cy="1384778"/>
            <a:chOff x="4257645" y="1479201"/>
            <a:chExt cx="2424672" cy="1384778"/>
          </a:xfrm>
        </p:grpSpPr>
        <p:pic>
          <p:nvPicPr>
            <p:cNvPr id="42" name="図 41"/>
            <p:cNvPicPr/>
            <p:nvPr/>
          </p:nvPicPr>
          <p:blipFill rotWithShape="1">
            <a:blip r:embed="rId6">
              <a:extLst>
                <a:ext uri="{28A0092B-C50C-407E-A947-70E740481C1C}">
                  <a14:useLocalDpi xmlns:a14="http://schemas.microsoft.com/office/drawing/2010/main" val="0"/>
                </a:ext>
              </a:extLst>
            </a:blip>
            <a:srcRect l="53402" t="18825" r="25731" b="20332"/>
            <a:stretch/>
          </p:blipFill>
          <p:spPr>
            <a:xfrm rot="16200000">
              <a:off x="4777592" y="959254"/>
              <a:ext cx="1384778" cy="2424672"/>
            </a:xfrm>
            <a:prstGeom prst="rect">
              <a:avLst/>
            </a:prstGeom>
          </p:spPr>
        </p:pic>
        <p:pic>
          <p:nvPicPr>
            <p:cNvPr id="36" name="図 35"/>
            <p:cNvPicPr>
              <a:picLocks noChangeAspect="1"/>
            </p:cNvPicPr>
            <p:nvPr/>
          </p:nvPicPr>
          <p:blipFill rotWithShape="1">
            <a:blip r:embed="rId4"/>
            <a:srcRect l="36205" t="25661" r="15153" b="36961"/>
            <a:stretch/>
          </p:blipFill>
          <p:spPr>
            <a:xfrm>
              <a:off x="4527519" y="1958975"/>
              <a:ext cx="584200" cy="282575"/>
            </a:xfrm>
            <a:prstGeom prst="rect">
              <a:avLst/>
            </a:prstGeom>
          </p:spPr>
        </p:pic>
        <p:sp>
          <p:nvSpPr>
            <p:cNvPr id="38" name="角丸四角形 37"/>
            <p:cNvSpPr/>
            <p:nvPr/>
          </p:nvSpPr>
          <p:spPr>
            <a:xfrm>
              <a:off x="4286359" y="24432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39" name="角丸四角形 38"/>
            <p:cNvSpPr/>
            <p:nvPr/>
          </p:nvSpPr>
          <p:spPr>
            <a:xfrm>
              <a:off x="4865339" y="24432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40" name="角丸四角形 39"/>
            <p:cNvSpPr/>
            <p:nvPr/>
          </p:nvSpPr>
          <p:spPr>
            <a:xfrm>
              <a:off x="5530326" y="24432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41" name="角丸四角形 40"/>
            <p:cNvSpPr/>
            <p:nvPr/>
          </p:nvSpPr>
          <p:spPr>
            <a:xfrm>
              <a:off x="6076357" y="244323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pic>
          <p:nvPicPr>
            <p:cNvPr id="44" name="図 43"/>
            <p:cNvPicPr>
              <a:picLocks noChangeAspect="1"/>
            </p:cNvPicPr>
            <p:nvPr/>
          </p:nvPicPr>
          <p:blipFill rotWithShape="1">
            <a:blip r:embed="rId3"/>
            <a:srcRect l="8929" t="26386" r="60731" b="40103"/>
            <a:stretch/>
          </p:blipFill>
          <p:spPr>
            <a:xfrm>
              <a:off x="5622698" y="1867852"/>
              <a:ext cx="769620" cy="464820"/>
            </a:xfrm>
            <a:prstGeom prst="rect">
              <a:avLst/>
            </a:prstGeom>
          </p:spPr>
        </p:pic>
        <p:pic>
          <p:nvPicPr>
            <p:cNvPr id="45" name="図 44"/>
            <p:cNvPicPr>
              <a:picLocks noChangeAspect="1"/>
            </p:cNvPicPr>
            <p:nvPr/>
          </p:nvPicPr>
          <p:blipFill rotWithShape="1">
            <a:blip r:embed="rId5"/>
            <a:srcRect l="35196" t="27019" r="17220" b="36022"/>
            <a:stretch/>
          </p:blipFill>
          <p:spPr>
            <a:xfrm>
              <a:off x="5722230" y="1961304"/>
              <a:ext cx="571500" cy="279401"/>
            </a:xfrm>
            <a:prstGeom prst="rect">
              <a:avLst/>
            </a:prstGeom>
          </p:spPr>
        </p:pic>
      </p:grpSp>
      <p:sp>
        <p:nvSpPr>
          <p:cNvPr id="47" name="右矢印 46"/>
          <p:cNvSpPr/>
          <p:nvPr/>
        </p:nvSpPr>
        <p:spPr>
          <a:xfrm>
            <a:off x="3340891" y="2675177"/>
            <a:ext cx="690487" cy="296177"/>
          </a:xfrm>
          <a:prstGeom prst="rightArrow">
            <a:avLst>
              <a:gd name="adj1" fmla="val 50000"/>
              <a:gd name="adj2" fmla="val 1040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3219139" y="2413567"/>
            <a:ext cx="906780" cy="261610"/>
          </a:xfrm>
          <a:prstGeom prst="rect">
            <a:avLst/>
          </a:prstGeom>
          <a:noFill/>
        </p:spPr>
        <p:txBody>
          <a:bodyPr wrap="square" rtlCol="0">
            <a:spAutoFit/>
          </a:bodyPr>
          <a:lstStyle/>
          <a:p>
            <a:r>
              <a:rPr kumimoji="1" lang="en-US" altLang="ja-JP" sz="1100" dirty="0"/>
              <a:t>M7-6</a:t>
            </a:r>
            <a:r>
              <a:rPr kumimoji="1" lang="ja-JP" altLang="en-US" sz="1100" dirty="0"/>
              <a:t>を押す</a:t>
            </a:r>
          </a:p>
        </p:txBody>
      </p:sp>
      <p:sp>
        <p:nvSpPr>
          <p:cNvPr id="57" name="右矢印 56"/>
          <p:cNvSpPr/>
          <p:nvPr/>
        </p:nvSpPr>
        <p:spPr>
          <a:xfrm>
            <a:off x="9302491" y="2675177"/>
            <a:ext cx="690487" cy="296177"/>
          </a:xfrm>
          <a:prstGeom prst="rightArrow">
            <a:avLst>
              <a:gd name="adj1" fmla="val 50000"/>
              <a:gd name="adj2" fmla="val 1040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9180739" y="2413567"/>
            <a:ext cx="906780" cy="261610"/>
          </a:xfrm>
          <a:prstGeom prst="rect">
            <a:avLst/>
          </a:prstGeom>
          <a:noFill/>
        </p:spPr>
        <p:txBody>
          <a:bodyPr wrap="square" rtlCol="0">
            <a:spAutoFit/>
          </a:bodyPr>
          <a:lstStyle/>
          <a:p>
            <a:r>
              <a:rPr kumimoji="1" lang="en-US" altLang="ja-JP" sz="1100" dirty="0"/>
              <a:t>M5-1</a:t>
            </a:r>
            <a:r>
              <a:rPr kumimoji="1" lang="ja-JP" altLang="en-US" sz="1100" dirty="0"/>
              <a:t>を押す</a:t>
            </a:r>
          </a:p>
        </p:txBody>
      </p:sp>
      <p:sp>
        <p:nvSpPr>
          <p:cNvPr id="59" name="テキスト ボックス 58"/>
          <p:cNvSpPr txBox="1"/>
          <p:nvPr/>
        </p:nvSpPr>
        <p:spPr>
          <a:xfrm>
            <a:off x="7110942" y="979466"/>
            <a:ext cx="3576620" cy="769441"/>
          </a:xfrm>
          <a:prstGeom prst="rect">
            <a:avLst/>
          </a:prstGeom>
          <a:noFill/>
        </p:spPr>
        <p:txBody>
          <a:bodyPr wrap="none" rtlCol="0">
            <a:spAutoFit/>
          </a:bodyPr>
          <a:lstStyle/>
          <a:p>
            <a:endParaRPr lang="en-US" altLang="ja-JP" sz="1100" dirty="0">
              <a:latin typeface="Meiryo UI" panose="020B0604030504040204" pitchFamily="50" charset="-128"/>
              <a:ea typeface="Meiryo UI" panose="020B0604030504040204" pitchFamily="50" charset="-128"/>
            </a:endParaRPr>
          </a:p>
          <a:p>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例</a:t>
            </a:r>
            <a:r>
              <a:rPr lang="en-US" altLang="ja-JP" sz="1100" dirty="0">
                <a:latin typeface="Meiryo UI" panose="020B0604030504040204" pitchFamily="50" charset="-128"/>
                <a:ea typeface="Meiryo UI" panose="020B0604030504040204" pitchFamily="50" charset="-128"/>
              </a:rPr>
              <a:t>2) </a:t>
            </a:r>
            <a:r>
              <a:rPr lang="ja-JP" altLang="en-US" sz="1100" dirty="0">
                <a:latin typeface="Meiryo UI" panose="020B0604030504040204" pitchFamily="50" charset="-128"/>
                <a:ea typeface="Meiryo UI" panose="020B0604030504040204" pitchFamily="50" charset="-128"/>
              </a:rPr>
              <a:t>日付・時刻設定画面にて、時刻設定中に</a:t>
            </a:r>
            <a:r>
              <a:rPr lang="en-US" altLang="ja-JP" sz="1100" dirty="0">
                <a:latin typeface="Meiryo UI" panose="020B0604030504040204" pitchFamily="50" charset="-128"/>
                <a:ea typeface="Meiryo UI" panose="020B0604030504040204" pitchFamily="50" charset="-128"/>
              </a:rPr>
              <a:t>M5-1</a:t>
            </a:r>
            <a:r>
              <a:rPr lang="ja-JP" altLang="en-US" sz="1100" dirty="0">
                <a:latin typeface="Meiryo UI" panose="020B0604030504040204" pitchFamily="50" charset="-128"/>
                <a:ea typeface="Meiryo UI" panose="020B0604030504040204" pitchFamily="50" charset="-128"/>
              </a:rPr>
              <a:t>を押す</a:t>
            </a:r>
            <a:endParaRPr lang="en-US" altLang="ja-JP" sz="1100" dirty="0">
              <a:latin typeface="Meiryo UI" panose="020B0604030504040204" pitchFamily="50" charset="-128"/>
              <a:ea typeface="Meiryo UI" panose="020B0604030504040204" pitchFamily="50" charset="-128"/>
            </a:endParaRPr>
          </a:p>
          <a:p>
            <a:r>
              <a:rPr lang="ja-JP" altLang="en-US" sz="1100" dirty="0">
                <a:latin typeface="Meiryo UI" panose="020B0604030504040204" pitchFamily="50" charset="-128"/>
                <a:ea typeface="Meiryo UI" panose="020B0604030504040204" pitchFamily="50" charset="-128"/>
              </a:rPr>
              <a:t>　　→時刻を決定し、年の数値を編集中にする</a:t>
            </a:r>
            <a:endParaRPr lang="en-US" altLang="ja-JP" sz="1100" dirty="0">
              <a:latin typeface="Meiryo UI" panose="020B0604030504040204" pitchFamily="50" charset="-128"/>
              <a:ea typeface="Meiryo UI" panose="020B0604030504040204" pitchFamily="50" charset="-128"/>
            </a:endParaRPr>
          </a:p>
        </p:txBody>
      </p:sp>
      <p:grpSp>
        <p:nvGrpSpPr>
          <p:cNvPr id="12" name="グループ化 11"/>
          <p:cNvGrpSpPr/>
          <p:nvPr/>
        </p:nvGrpSpPr>
        <p:grpSpPr>
          <a:xfrm>
            <a:off x="7193297" y="2006105"/>
            <a:ext cx="1962150" cy="1019175"/>
            <a:chOff x="7193297" y="2070113"/>
            <a:chExt cx="1962150" cy="1019175"/>
          </a:xfrm>
        </p:grpSpPr>
        <p:pic>
          <p:nvPicPr>
            <p:cNvPr id="25" name="図 24"/>
            <p:cNvPicPr>
              <a:picLocks noChangeAspect="1"/>
            </p:cNvPicPr>
            <p:nvPr/>
          </p:nvPicPr>
          <p:blipFill rotWithShape="1">
            <a:blip r:embed="rId7">
              <a:extLst>
                <a:ext uri="{28A0092B-C50C-407E-A947-70E740481C1C}">
                  <a14:useLocalDpi xmlns:a14="http://schemas.microsoft.com/office/drawing/2010/main" val="0"/>
                </a:ext>
              </a:extLst>
            </a:blip>
            <a:srcRect l="63326" t="31762" r="18841" b="11016"/>
            <a:stretch/>
          </p:blipFill>
          <p:spPr>
            <a:xfrm rot="16200000">
              <a:off x="7664784" y="1598626"/>
              <a:ext cx="1019175" cy="1962150"/>
            </a:xfrm>
            <a:prstGeom prst="rect">
              <a:avLst/>
            </a:prstGeom>
          </p:spPr>
        </p:pic>
        <p:pic>
          <p:nvPicPr>
            <p:cNvPr id="60" name="図 59"/>
            <p:cNvPicPr>
              <a:picLocks noChangeAspect="1"/>
            </p:cNvPicPr>
            <p:nvPr/>
          </p:nvPicPr>
          <p:blipFill rotWithShape="1">
            <a:blip r:embed="rId3"/>
            <a:srcRect l="8929" t="26386" r="60731" b="40103"/>
            <a:stretch/>
          </p:blipFill>
          <p:spPr>
            <a:xfrm>
              <a:off x="8107019" y="2731411"/>
              <a:ext cx="454252" cy="357877"/>
            </a:xfrm>
            <a:prstGeom prst="rect">
              <a:avLst/>
            </a:prstGeom>
          </p:spPr>
        </p:pic>
        <p:pic>
          <p:nvPicPr>
            <p:cNvPr id="4" name="図 3"/>
            <p:cNvPicPr>
              <a:picLocks noChangeAspect="1"/>
            </p:cNvPicPr>
            <p:nvPr/>
          </p:nvPicPr>
          <p:blipFill rotWithShape="1">
            <a:blip r:embed="rId8"/>
            <a:srcRect l="14037" t="22243" r="19734" b="36487"/>
            <a:stretch/>
          </p:blipFill>
          <p:spPr>
            <a:xfrm>
              <a:off x="7280063" y="2146217"/>
              <a:ext cx="652459" cy="249121"/>
            </a:xfrm>
            <a:prstGeom prst="rect">
              <a:avLst/>
            </a:prstGeom>
          </p:spPr>
        </p:pic>
        <p:sp>
          <p:nvSpPr>
            <p:cNvPr id="34" name="角丸四角形 33"/>
            <p:cNvSpPr/>
            <p:nvPr/>
          </p:nvSpPr>
          <p:spPr>
            <a:xfrm>
              <a:off x="7236357" y="2111882"/>
              <a:ext cx="73987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pic>
          <p:nvPicPr>
            <p:cNvPr id="5" name="図 4"/>
            <p:cNvPicPr>
              <a:picLocks noChangeAspect="1"/>
            </p:cNvPicPr>
            <p:nvPr/>
          </p:nvPicPr>
          <p:blipFill rotWithShape="1">
            <a:blip r:embed="rId9"/>
            <a:srcRect l="24213" t="24982" r="31720" b="37433"/>
            <a:stretch/>
          </p:blipFill>
          <p:spPr>
            <a:xfrm>
              <a:off x="8186257" y="2160455"/>
              <a:ext cx="314325" cy="242888"/>
            </a:xfrm>
            <a:prstGeom prst="rect">
              <a:avLst/>
            </a:prstGeom>
          </p:spPr>
        </p:pic>
        <p:pic>
          <p:nvPicPr>
            <p:cNvPr id="8" name="図 7"/>
            <p:cNvPicPr>
              <a:picLocks noChangeAspect="1"/>
            </p:cNvPicPr>
            <p:nvPr/>
          </p:nvPicPr>
          <p:blipFill>
            <a:blip r:embed="rId10"/>
            <a:stretch>
              <a:fillRect/>
            </a:stretch>
          </p:blipFill>
          <p:spPr>
            <a:xfrm>
              <a:off x="8750151" y="2159482"/>
              <a:ext cx="310923" cy="243861"/>
            </a:xfrm>
            <a:prstGeom prst="rect">
              <a:avLst/>
            </a:prstGeom>
          </p:spPr>
        </p:pic>
        <p:pic>
          <p:nvPicPr>
            <p:cNvPr id="9" name="図 8"/>
            <p:cNvPicPr>
              <a:picLocks noChangeAspect="1"/>
            </p:cNvPicPr>
            <p:nvPr/>
          </p:nvPicPr>
          <p:blipFill rotWithShape="1">
            <a:blip r:embed="rId11"/>
            <a:srcRect l="23175" t="25718" r="25413" b="36696"/>
            <a:stretch/>
          </p:blipFill>
          <p:spPr>
            <a:xfrm>
              <a:off x="8706843" y="2806762"/>
              <a:ext cx="366713" cy="242888"/>
            </a:xfrm>
            <a:prstGeom prst="rect">
              <a:avLst/>
            </a:prstGeom>
          </p:spPr>
        </p:pic>
        <p:pic>
          <p:nvPicPr>
            <p:cNvPr id="11" name="図 10"/>
            <p:cNvPicPr>
              <a:picLocks noChangeAspect="1"/>
            </p:cNvPicPr>
            <p:nvPr/>
          </p:nvPicPr>
          <p:blipFill rotWithShape="1">
            <a:blip r:embed="rId12"/>
            <a:srcRect l="26830" t="25539" r="26191" b="36876"/>
            <a:stretch/>
          </p:blipFill>
          <p:spPr>
            <a:xfrm>
              <a:off x="8165965" y="2799615"/>
              <a:ext cx="335097" cy="242888"/>
            </a:xfrm>
            <a:prstGeom prst="rect">
              <a:avLst/>
            </a:prstGeom>
          </p:spPr>
        </p:pic>
        <p:sp>
          <p:nvSpPr>
            <p:cNvPr id="49" name="角丸四角形 48"/>
            <p:cNvSpPr/>
            <p:nvPr/>
          </p:nvSpPr>
          <p:spPr>
            <a:xfrm>
              <a:off x="8688677" y="273141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43" name="角丸四角形 42"/>
            <p:cNvSpPr/>
            <p:nvPr/>
          </p:nvSpPr>
          <p:spPr>
            <a:xfrm>
              <a:off x="8062784" y="2719045"/>
              <a:ext cx="529974"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37" name="角丸四角形 36"/>
            <p:cNvSpPr/>
            <p:nvPr/>
          </p:nvSpPr>
          <p:spPr>
            <a:xfrm>
              <a:off x="8696342" y="210420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35" name="角丸四角形 34"/>
            <p:cNvSpPr/>
            <p:nvPr/>
          </p:nvSpPr>
          <p:spPr>
            <a:xfrm>
              <a:off x="8117604" y="210254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grpSp>
      <p:grpSp>
        <p:nvGrpSpPr>
          <p:cNvPr id="13" name="グループ化 12"/>
          <p:cNvGrpSpPr/>
          <p:nvPr/>
        </p:nvGrpSpPr>
        <p:grpSpPr>
          <a:xfrm>
            <a:off x="10087519" y="2006105"/>
            <a:ext cx="1962150" cy="1019175"/>
            <a:chOff x="4819619" y="3845573"/>
            <a:chExt cx="1962150" cy="1019175"/>
          </a:xfrm>
        </p:grpSpPr>
        <p:pic>
          <p:nvPicPr>
            <p:cNvPr id="75" name="図 74"/>
            <p:cNvPicPr>
              <a:picLocks noChangeAspect="1"/>
            </p:cNvPicPr>
            <p:nvPr/>
          </p:nvPicPr>
          <p:blipFill rotWithShape="1">
            <a:blip r:embed="rId7">
              <a:extLst>
                <a:ext uri="{28A0092B-C50C-407E-A947-70E740481C1C}">
                  <a14:useLocalDpi xmlns:a14="http://schemas.microsoft.com/office/drawing/2010/main" val="0"/>
                </a:ext>
              </a:extLst>
            </a:blip>
            <a:srcRect l="63326" t="31762" r="18841" b="11016"/>
            <a:stretch/>
          </p:blipFill>
          <p:spPr>
            <a:xfrm rot="16200000">
              <a:off x="5291106" y="3374086"/>
              <a:ext cx="1019175" cy="1962150"/>
            </a:xfrm>
            <a:prstGeom prst="rect">
              <a:avLst/>
            </a:prstGeom>
          </p:spPr>
        </p:pic>
        <p:pic>
          <p:nvPicPr>
            <p:cNvPr id="76" name="図 75"/>
            <p:cNvPicPr>
              <a:picLocks noChangeAspect="1"/>
            </p:cNvPicPr>
            <p:nvPr/>
          </p:nvPicPr>
          <p:blipFill rotWithShape="1">
            <a:blip r:embed="rId3"/>
            <a:srcRect l="8929" t="26386" r="60731" b="40103"/>
            <a:stretch/>
          </p:blipFill>
          <p:spPr>
            <a:xfrm>
              <a:off x="5733341" y="4506871"/>
              <a:ext cx="454252" cy="357877"/>
            </a:xfrm>
            <a:prstGeom prst="rect">
              <a:avLst/>
            </a:prstGeom>
          </p:spPr>
        </p:pic>
        <p:pic>
          <p:nvPicPr>
            <p:cNvPr id="79" name="図 78"/>
            <p:cNvPicPr>
              <a:picLocks noChangeAspect="1"/>
            </p:cNvPicPr>
            <p:nvPr/>
          </p:nvPicPr>
          <p:blipFill rotWithShape="1">
            <a:blip r:embed="rId9"/>
            <a:srcRect l="24213" t="24982" r="31720" b="37433"/>
            <a:stretch/>
          </p:blipFill>
          <p:spPr>
            <a:xfrm>
              <a:off x="5812579" y="3935915"/>
              <a:ext cx="314325" cy="242888"/>
            </a:xfrm>
            <a:prstGeom prst="rect">
              <a:avLst/>
            </a:prstGeom>
          </p:spPr>
        </p:pic>
        <p:pic>
          <p:nvPicPr>
            <p:cNvPr id="80" name="図 79"/>
            <p:cNvPicPr>
              <a:picLocks noChangeAspect="1"/>
            </p:cNvPicPr>
            <p:nvPr/>
          </p:nvPicPr>
          <p:blipFill>
            <a:blip r:embed="rId10"/>
            <a:stretch>
              <a:fillRect/>
            </a:stretch>
          </p:blipFill>
          <p:spPr>
            <a:xfrm>
              <a:off x="6376473" y="3934942"/>
              <a:ext cx="310923" cy="243861"/>
            </a:xfrm>
            <a:prstGeom prst="rect">
              <a:avLst/>
            </a:prstGeom>
          </p:spPr>
        </p:pic>
        <p:pic>
          <p:nvPicPr>
            <p:cNvPr id="81" name="図 80"/>
            <p:cNvPicPr>
              <a:picLocks noChangeAspect="1"/>
            </p:cNvPicPr>
            <p:nvPr/>
          </p:nvPicPr>
          <p:blipFill rotWithShape="1">
            <a:blip r:embed="rId11"/>
            <a:srcRect l="23175" t="25718" r="25413" b="36696"/>
            <a:stretch/>
          </p:blipFill>
          <p:spPr>
            <a:xfrm>
              <a:off x="6333165" y="4582222"/>
              <a:ext cx="366713" cy="242888"/>
            </a:xfrm>
            <a:prstGeom prst="rect">
              <a:avLst/>
            </a:prstGeom>
          </p:spPr>
        </p:pic>
        <p:pic>
          <p:nvPicPr>
            <p:cNvPr id="82" name="図 81"/>
            <p:cNvPicPr>
              <a:picLocks noChangeAspect="1"/>
            </p:cNvPicPr>
            <p:nvPr/>
          </p:nvPicPr>
          <p:blipFill rotWithShape="1">
            <a:blip r:embed="rId12"/>
            <a:srcRect l="26830" t="25539" r="26191" b="36876"/>
            <a:stretch/>
          </p:blipFill>
          <p:spPr>
            <a:xfrm>
              <a:off x="5792287" y="4575075"/>
              <a:ext cx="335097" cy="242888"/>
            </a:xfrm>
            <a:prstGeom prst="rect">
              <a:avLst/>
            </a:prstGeom>
          </p:spPr>
        </p:pic>
        <p:sp>
          <p:nvSpPr>
            <p:cNvPr id="83" name="角丸四角形 82"/>
            <p:cNvSpPr/>
            <p:nvPr/>
          </p:nvSpPr>
          <p:spPr>
            <a:xfrm>
              <a:off x="6314999" y="450687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84" name="角丸四角形 83"/>
            <p:cNvSpPr/>
            <p:nvPr/>
          </p:nvSpPr>
          <p:spPr>
            <a:xfrm>
              <a:off x="5689106" y="4494505"/>
              <a:ext cx="529974"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85" name="角丸四角形 84"/>
            <p:cNvSpPr/>
            <p:nvPr/>
          </p:nvSpPr>
          <p:spPr>
            <a:xfrm>
              <a:off x="6322664" y="387966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86" name="角丸四角形 85"/>
            <p:cNvSpPr/>
            <p:nvPr/>
          </p:nvSpPr>
          <p:spPr>
            <a:xfrm>
              <a:off x="5743926" y="387800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pic>
          <p:nvPicPr>
            <p:cNvPr id="88" name="図 87"/>
            <p:cNvPicPr>
              <a:picLocks noChangeAspect="1"/>
            </p:cNvPicPr>
            <p:nvPr/>
          </p:nvPicPr>
          <p:blipFill rotWithShape="1">
            <a:blip r:embed="rId3"/>
            <a:srcRect l="8929" t="26386" r="60731" b="40103"/>
            <a:stretch/>
          </p:blipFill>
          <p:spPr>
            <a:xfrm>
              <a:off x="4865339" y="3878009"/>
              <a:ext cx="769620" cy="371322"/>
            </a:xfrm>
            <a:prstGeom prst="rect">
              <a:avLst/>
            </a:prstGeom>
          </p:spPr>
        </p:pic>
        <p:pic>
          <p:nvPicPr>
            <p:cNvPr id="77" name="図 76"/>
            <p:cNvPicPr>
              <a:picLocks noChangeAspect="1"/>
            </p:cNvPicPr>
            <p:nvPr/>
          </p:nvPicPr>
          <p:blipFill rotWithShape="1">
            <a:blip r:embed="rId8"/>
            <a:srcRect l="17473" t="25214" r="20649" b="35698"/>
            <a:stretch/>
          </p:blipFill>
          <p:spPr>
            <a:xfrm>
              <a:off x="4945856" y="3948113"/>
              <a:ext cx="609600" cy="235950"/>
            </a:xfrm>
            <a:prstGeom prst="rect">
              <a:avLst/>
            </a:prstGeom>
          </p:spPr>
        </p:pic>
        <p:sp>
          <p:nvSpPr>
            <p:cNvPr id="78" name="角丸四角形 77"/>
            <p:cNvSpPr/>
            <p:nvPr/>
          </p:nvSpPr>
          <p:spPr>
            <a:xfrm>
              <a:off x="4865339" y="3858959"/>
              <a:ext cx="782642" cy="39037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grpSp>
      <p:sp>
        <p:nvSpPr>
          <p:cNvPr id="3" name="テキスト ボックス 2">
            <a:extLst>
              <a:ext uri="{FF2B5EF4-FFF2-40B4-BE49-F238E27FC236}">
                <a16:creationId xmlns:a16="http://schemas.microsoft.com/office/drawing/2014/main" id="{67338879-85A9-75C2-6A1F-466465EC220C}"/>
              </a:ext>
            </a:extLst>
          </p:cNvPr>
          <p:cNvSpPr txBox="1"/>
          <p:nvPr/>
        </p:nvSpPr>
        <p:spPr>
          <a:xfrm>
            <a:off x="486269" y="3348993"/>
            <a:ext cx="4406976" cy="338554"/>
          </a:xfrm>
          <a:prstGeom prst="rect">
            <a:avLst/>
          </a:prstGeom>
          <a:noFill/>
        </p:spPr>
        <p:txBody>
          <a:bodyPr wrap="none" rtlCol="0">
            <a:spAutoFit/>
          </a:bodyPr>
          <a:lstStyle/>
          <a:p>
            <a:r>
              <a:rPr kumimoji="1" lang="ja-JP" altLang="en-US" sz="1600" b="1" dirty="0">
                <a:solidFill>
                  <a:srgbClr val="FF0000"/>
                </a:solidFill>
              </a:rPr>
              <a:t>ディスプレイソフトバージョンの通信手順について</a:t>
            </a:r>
          </a:p>
        </p:txBody>
      </p:sp>
      <p:sp>
        <p:nvSpPr>
          <p:cNvPr id="15" name="テキスト ボックス 14">
            <a:extLst>
              <a:ext uri="{FF2B5EF4-FFF2-40B4-BE49-F238E27FC236}">
                <a16:creationId xmlns:a16="http://schemas.microsoft.com/office/drawing/2014/main" id="{00B74FED-02B4-267F-C62E-8406AC4E9DAF}"/>
              </a:ext>
            </a:extLst>
          </p:cNvPr>
          <p:cNvSpPr txBox="1"/>
          <p:nvPr/>
        </p:nvSpPr>
        <p:spPr>
          <a:xfrm>
            <a:off x="583573" y="3620833"/>
            <a:ext cx="7303602" cy="797654"/>
          </a:xfrm>
          <a:prstGeom prst="rect">
            <a:avLst/>
          </a:prstGeom>
          <a:noFill/>
        </p:spPr>
        <p:txBody>
          <a:bodyPr wrap="none" rtlCol="0">
            <a:spAutoFit/>
          </a:bodyPr>
          <a:lstStyle/>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・メインコントローラから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CAN_[SOFT] </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が要求されたら、</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CAN_[SOFT] </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にディスプレイの品番およびソフトバージョンを送信すること</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0Byte</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：文字数</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(n)</a:t>
            </a:r>
          </a:p>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1~11 Byte</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：品番</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(17301-43842)</a:t>
            </a:r>
          </a:p>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12 Byte</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：スペース</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13~n Byte</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：ソフトバージョン</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テキスト ボックス 15">
            <a:extLst>
              <a:ext uri="{FF2B5EF4-FFF2-40B4-BE49-F238E27FC236}">
                <a16:creationId xmlns:a16="http://schemas.microsoft.com/office/drawing/2014/main" id="{138237C8-45D5-2083-1090-4664A02CE2AE}"/>
              </a:ext>
            </a:extLst>
          </p:cNvPr>
          <p:cNvSpPr txBox="1"/>
          <p:nvPr/>
        </p:nvSpPr>
        <p:spPr>
          <a:xfrm>
            <a:off x="210496" y="335877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7" name="テキスト ボックス 16">
            <a:extLst>
              <a:ext uri="{FF2B5EF4-FFF2-40B4-BE49-F238E27FC236}">
                <a16:creationId xmlns:a16="http://schemas.microsoft.com/office/drawing/2014/main" id="{D598ACA4-C253-9A06-8BC2-1F550685BC38}"/>
              </a:ext>
            </a:extLst>
          </p:cNvPr>
          <p:cNvSpPr txBox="1"/>
          <p:nvPr/>
        </p:nvSpPr>
        <p:spPr>
          <a:xfrm>
            <a:off x="481003" y="4554159"/>
            <a:ext cx="2420856" cy="338554"/>
          </a:xfrm>
          <a:prstGeom prst="rect">
            <a:avLst/>
          </a:prstGeom>
          <a:noFill/>
        </p:spPr>
        <p:txBody>
          <a:bodyPr wrap="none" rtlCol="0">
            <a:spAutoFit/>
          </a:bodyPr>
          <a:lstStyle/>
          <a:p>
            <a:r>
              <a:rPr kumimoji="1" lang="ja-JP" altLang="en-US" sz="1600" b="1" dirty="0">
                <a:solidFill>
                  <a:srgbClr val="FF0000"/>
                </a:solidFill>
              </a:rPr>
              <a:t>待機</a:t>
            </a:r>
            <a:r>
              <a:rPr kumimoji="1" lang="en-US" altLang="ja-JP" sz="1600" b="1" dirty="0">
                <a:solidFill>
                  <a:srgbClr val="FF0000"/>
                </a:solidFill>
              </a:rPr>
              <a:t>/</a:t>
            </a:r>
            <a:r>
              <a:rPr kumimoji="1" lang="ja-JP" altLang="en-US" sz="1600" b="1" dirty="0">
                <a:solidFill>
                  <a:srgbClr val="FF0000"/>
                </a:solidFill>
              </a:rPr>
              <a:t>作業モードについて</a:t>
            </a:r>
          </a:p>
        </p:txBody>
      </p:sp>
      <p:sp>
        <p:nvSpPr>
          <p:cNvPr id="18" name="テキスト ボックス 17">
            <a:extLst>
              <a:ext uri="{FF2B5EF4-FFF2-40B4-BE49-F238E27FC236}">
                <a16:creationId xmlns:a16="http://schemas.microsoft.com/office/drawing/2014/main" id="{F7A4DBD6-8544-A85E-37CB-2F1B46E54E5E}"/>
              </a:ext>
            </a:extLst>
          </p:cNvPr>
          <p:cNvSpPr txBox="1"/>
          <p:nvPr/>
        </p:nvSpPr>
        <p:spPr>
          <a:xfrm>
            <a:off x="599473" y="4825999"/>
            <a:ext cx="3294492" cy="374461"/>
          </a:xfrm>
          <a:prstGeom prst="rect">
            <a:avLst/>
          </a:prstGeom>
          <a:noFill/>
        </p:spPr>
        <p:txBody>
          <a:bodyPr wrap="none" rtlCol="0">
            <a:spAutoFit/>
          </a:bodyPr>
          <a:lstStyle/>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CAN[CO]3Byte_4bit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が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0 </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の時を待機モードとする</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100"/>
              </a:lnSpc>
              <a:defRPr sz="1000"/>
            </a:pP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CAN[CO]3Byte_4bit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が </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の時を作業モードとする</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テキスト ボックス 18">
            <a:extLst>
              <a:ext uri="{FF2B5EF4-FFF2-40B4-BE49-F238E27FC236}">
                <a16:creationId xmlns:a16="http://schemas.microsoft.com/office/drawing/2014/main" id="{133E8AD7-F8E6-39B6-5B81-342645D0E992}"/>
              </a:ext>
            </a:extLst>
          </p:cNvPr>
          <p:cNvSpPr txBox="1"/>
          <p:nvPr/>
        </p:nvSpPr>
        <p:spPr>
          <a:xfrm>
            <a:off x="205915" y="456954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768180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2" y="291761"/>
            <a:ext cx="3500116" cy="405496"/>
          </a:xfrm>
        </p:spPr>
        <p:txBody>
          <a:bodyPr wrap="squar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ラジオ画面⑨</a:t>
            </a:r>
          </a:p>
        </p:txBody>
      </p:sp>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3793363" y="3362"/>
            <a:ext cx="8398640" cy="8725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R25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は下記表の通りに表示する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3" name="図 32"/>
          <p:cNvPicPr>
            <a:picLocks noChangeAspect="1"/>
          </p:cNvPicPr>
          <p:nvPr/>
        </p:nvPicPr>
        <p:blipFill rotWithShape="1">
          <a:blip r:embed="rId4">
            <a:extLst>
              <a:ext uri="{28A0092B-C50C-407E-A947-70E740481C1C}">
                <a14:useLocalDpi xmlns:a14="http://schemas.microsoft.com/office/drawing/2010/main" val="0"/>
              </a:ext>
            </a:extLst>
          </a:blip>
          <a:srcRect l="28224" t="86168" r="57992" b="1444"/>
          <a:stretch>
            <a:fillRect/>
          </a:stretch>
        </p:blipFill>
        <p:spPr>
          <a:xfrm rot="16200000">
            <a:off x="-720359" y="2258778"/>
            <a:ext cx="4118922" cy="2220998"/>
          </a:xfrm>
          <a:prstGeom prst="rect">
            <a:avLst/>
          </a:prstGeom>
        </p:spPr>
      </p:pic>
      <p:cxnSp>
        <p:nvCxnSpPr>
          <p:cNvPr id="3" name="直線矢印コネクタ 2"/>
          <p:cNvCxnSpPr/>
          <p:nvPr/>
        </p:nvCxnSpPr>
        <p:spPr>
          <a:xfrm flipH="1">
            <a:off x="2126879" y="1729946"/>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834877" y="4975654"/>
            <a:ext cx="397028" cy="267184"/>
          </a:xfrm>
          <a:prstGeom prst="rect">
            <a:avLst/>
          </a:prstGeom>
          <a:noFill/>
        </p:spPr>
        <p:txBody>
          <a:bodyPr wrap="none" lIns="18000" tIns="18000" rIns="18000" bIns="18000" rtlCol="0">
            <a:spAutoFit/>
          </a:bodyPr>
          <a:lstStyle/>
          <a:p>
            <a:r>
              <a:rPr kumimoji="1" lang="en-US" altLang="ja-JP" sz="1500" dirty="0"/>
              <a:t>Bar1</a:t>
            </a:r>
            <a:endParaRPr kumimoji="1" lang="ja-JP" altLang="en-US" sz="1500" dirty="0"/>
          </a:p>
        </p:txBody>
      </p:sp>
      <p:sp>
        <p:nvSpPr>
          <p:cNvPr id="38" name="テキスト ボックス 37"/>
          <p:cNvSpPr txBox="1"/>
          <p:nvPr/>
        </p:nvSpPr>
        <p:spPr>
          <a:xfrm>
            <a:off x="2834877" y="4599649"/>
            <a:ext cx="397028" cy="267184"/>
          </a:xfrm>
          <a:prstGeom prst="rect">
            <a:avLst/>
          </a:prstGeom>
          <a:noFill/>
        </p:spPr>
        <p:txBody>
          <a:bodyPr wrap="none" lIns="18000" tIns="18000" rIns="18000" bIns="18000" rtlCol="0">
            <a:spAutoFit/>
          </a:bodyPr>
          <a:lstStyle/>
          <a:p>
            <a:r>
              <a:rPr kumimoji="1" lang="en-US" altLang="ja-JP" sz="1500" dirty="0"/>
              <a:t>Bar2</a:t>
            </a:r>
            <a:endParaRPr kumimoji="1" lang="ja-JP" altLang="en-US" sz="1500" dirty="0"/>
          </a:p>
        </p:txBody>
      </p:sp>
      <p:sp>
        <p:nvSpPr>
          <p:cNvPr id="41" name="テキスト ボックス 40"/>
          <p:cNvSpPr txBox="1"/>
          <p:nvPr/>
        </p:nvSpPr>
        <p:spPr>
          <a:xfrm>
            <a:off x="2834877" y="4223645"/>
            <a:ext cx="397028" cy="267184"/>
          </a:xfrm>
          <a:prstGeom prst="rect">
            <a:avLst/>
          </a:prstGeom>
          <a:noFill/>
        </p:spPr>
        <p:txBody>
          <a:bodyPr wrap="none" lIns="18000" tIns="18000" rIns="18000" bIns="18000" rtlCol="0">
            <a:spAutoFit/>
          </a:bodyPr>
          <a:lstStyle/>
          <a:p>
            <a:r>
              <a:rPr kumimoji="1" lang="en-US" altLang="ja-JP" sz="1500" dirty="0"/>
              <a:t>Bar3</a:t>
            </a:r>
            <a:endParaRPr kumimoji="1" lang="ja-JP" altLang="en-US" sz="1500" dirty="0"/>
          </a:p>
        </p:txBody>
      </p:sp>
      <p:sp>
        <p:nvSpPr>
          <p:cNvPr id="42" name="テキスト ボックス 41"/>
          <p:cNvSpPr txBox="1"/>
          <p:nvPr/>
        </p:nvSpPr>
        <p:spPr>
          <a:xfrm>
            <a:off x="2834877" y="3847641"/>
            <a:ext cx="397028" cy="267184"/>
          </a:xfrm>
          <a:prstGeom prst="rect">
            <a:avLst/>
          </a:prstGeom>
          <a:noFill/>
        </p:spPr>
        <p:txBody>
          <a:bodyPr wrap="none" lIns="18000" tIns="18000" rIns="18000" bIns="18000" rtlCol="0">
            <a:spAutoFit/>
          </a:bodyPr>
          <a:lstStyle/>
          <a:p>
            <a:r>
              <a:rPr kumimoji="1" lang="en-US" altLang="ja-JP" sz="1500" dirty="0"/>
              <a:t>Bar4</a:t>
            </a:r>
            <a:endParaRPr kumimoji="1" lang="ja-JP" altLang="en-US" sz="1500" dirty="0"/>
          </a:p>
        </p:txBody>
      </p:sp>
      <p:sp>
        <p:nvSpPr>
          <p:cNvPr id="43" name="テキスト ボックス 42"/>
          <p:cNvSpPr txBox="1"/>
          <p:nvPr/>
        </p:nvSpPr>
        <p:spPr>
          <a:xfrm>
            <a:off x="2834877" y="3471637"/>
            <a:ext cx="397028" cy="267184"/>
          </a:xfrm>
          <a:prstGeom prst="rect">
            <a:avLst/>
          </a:prstGeom>
          <a:noFill/>
        </p:spPr>
        <p:txBody>
          <a:bodyPr wrap="none" lIns="18000" tIns="18000" rIns="18000" bIns="18000" rtlCol="0">
            <a:spAutoFit/>
          </a:bodyPr>
          <a:lstStyle/>
          <a:p>
            <a:r>
              <a:rPr kumimoji="1" lang="en-US" altLang="ja-JP" sz="1500" dirty="0"/>
              <a:t>Bar5</a:t>
            </a:r>
            <a:endParaRPr kumimoji="1" lang="ja-JP" altLang="en-US" sz="1500" dirty="0"/>
          </a:p>
        </p:txBody>
      </p:sp>
      <p:sp>
        <p:nvSpPr>
          <p:cNvPr id="44" name="テキスト ボックス 43"/>
          <p:cNvSpPr txBox="1"/>
          <p:nvPr/>
        </p:nvSpPr>
        <p:spPr>
          <a:xfrm>
            <a:off x="2834877" y="3095633"/>
            <a:ext cx="397028" cy="267184"/>
          </a:xfrm>
          <a:prstGeom prst="rect">
            <a:avLst/>
          </a:prstGeom>
          <a:noFill/>
        </p:spPr>
        <p:txBody>
          <a:bodyPr wrap="none" lIns="18000" tIns="18000" rIns="18000" bIns="18000" rtlCol="0">
            <a:spAutoFit/>
          </a:bodyPr>
          <a:lstStyle/>
          <a:p>
            <a:r>
              <a:rPr kumimoji="1" lang="en-US" altLang="ja-JP" sz="1500" dirty="0"/>
              <a:t>Bar6</a:t>
            </a:r>
            <a:endParaRPr kumimoji="1" lang="ja-JP" altLang="en-US" sz="1500" dirty="0"/>
          </a:p>
        </p:txBody>
      </p:sp>
      <p:sp>
        <p:nvSpPr>
          <p:cNvPr id="45" name="テキスト ボックス 44"/>
          <p:cNvSpPr txBox="1"/>
          <p:nvPr/>
        </p:nvSpPr>
        <p:spPr>
          <a:xfrm>
            <a:off x="2834877" y="2719629"/>
            <a:ext cx="397028" cy="267184"/>
          </a:xfrm>
          <a:prstGeom prst="rect">
            <a:avLst/>
          </a:prstGeom>
          <a:noFill/>
        </p:spPr>
        <p:txBody>
          <a:bodyPr wrap="none" lIns="18000" tIns="18000" rIns="18000" bIns="18000" rtlCol="0">
            <a:spAutoFit/>
          </a:bodyPr>
          <a:lstStyle/>
          <a:p>
            <a:r>
              <a:rPr kumimoji="1" lang="en-US" altLang="ja-JP" sz="1500" dirty="0"/>
              <a:t>Bar7</a:t>
            </a:r>
            <a:endParaRPr kumimoji="1" lang="ja-JP" altLang="en-US" sz="1500" dirty="0"/>
          </a:p>
        </p:txBody>
      </p:sp>
      <p:sp>
        <p:nvSpPr>
          <p:cNvPr id="46" name="テキスト ボックス 45"/>
          <p:cNvSpPr txBox="1"/>
          <p:nvPr/>
        </p:nvSpPr>
        <p:spPr>
          <a:xfrm>
            <a:off x="2834877" y="2343625"/>
            <a:ext cx="397028" cy="267184"/>
          </a:xfrm>
          <a:prstGeom prst="rect">
            <a:avLst/>
          </a:prstGeom>
          <a:noFill/>
        </p:spPr>
        <p:txBody>
          <a:bodyPr wrap="none" lIns="18000" tIns="18000" rIns="18000" bIns="18000" rtlCol="0">
            <a:spAutoFit/>
          </a:bodyPr>
          <a:lstStyle/>
          <a:p>
            <a:r>
              <a:rPr kumimoji="1" lang="en-US" altLang="ja-JP" sz="1500" dirty="0"/>
              <a:t>Bar8</a:t>
            </a:r>
            <a:endParaRPr kumimoji="1" lang="ja-JP" altLang="en-US" sz="1500" dirty="0"/>
          </a:p>
        </p:txBody>
      </p:sp>
      <p:sp>
        <p:nvSpPr>
          <p:cNvPr id="47" name="テキスト ボックス 46"/>
          <p:cNvSpPr txBox="1"/>
          <p:nvPr/>
        </p:nvSpPr>
        <p:spPr>
          <a:xfrm>
            <a:off x="2834877" y="1967621"/>
            <a:ext cx="397028" cy="267184"/>
          </a:xfrm>
          <a:prstGeom prst="rect">
            <a:avLst/>
          </a:prstGeom>
          <a:noFill/>
        </p:spPr>
        <p:txBody>
          <a:bodyPr wrap="none" lIns="18000" tIns="18000" rIns="18000" bIns="18000" rtlCol="0">
            <a:spAutoFit/>
          </a:bodyPr>
          <a:lstStyle/>
          <a:p>
            <a:r>
              <a:rPr kumimoji="1" lang="en-US" altLang="ja-JP" sz="1500" dirty="0"/>
              <a:t>Bar9</a:t>
            </a:r>
            <a:endParaRPr kumimoji="1" lang="ja-JP" altLang="en-US" sz="1500" dirty="0"/>
          </a:p>
        </p:txBody>
      </p:sp>
      <p:sp>
        <p:nvSpPr>
          <p:cNvPr id="48" name="テキスト ボックス 47"/>
          <p:cNvSpPr txBox="1"/>
          <p:nvPr/>
        </p:nvSpPr>
        <p:spPr>
          <a:xfrm>
            <a:off x="2834877" y="1591617"/>
            <a:ext cx="494810" cy="267184"/>
          </a:xfrm>
          <a:prstGeom prst="rect">
            <a:avLst/>
          </a:prstGeom>
          <a:noFill/>
        </p:spPr>
        <p:txBody>
          <a:bodyPr wrap="none" lIns="18000" tIns="18000" rIns="18000" bIns="18000" rtlCol="0">
            <a:spAutoFit/>
          </a:bodyPr>
          <a:lstStyle/>
          <a:p>
            <a:r>
              <a:rPr kumimoji="1" lang="en-US" altLang="ja-JP" sz="1500" dirty="0"/>
              <a:t>Bar10</a:t>
            </a:r>
            <a:endParaRPr kumimoji="1" lang="ja-JP" altLang="en-US" sz="1500" dirty="0"/>
          </a:p>
        </p:txBody>
      </p:sp>
      <p:cxnSp>
        <p:nvCxnSpPr>
          <p:cNvPr id="49" name="直線矢印コネクタ 48"/>
          <p:cNvCxnSpPr/>
          <p:nvPr/>
        </p:nvCxnSpPr>
        <p:spPr>
          <a:xfrm flipH="1">
            <a:off x="2126879" y="2105688"/>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2126879" y="2481430"/>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a:off x="2126879" y="285717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H="1">
            <a:off x="2126879" y="3232914"/>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2126879" y="3608656"/>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a:off x="2126879" y="3984398"/>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a:off x="2126879" y="4360140"/>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H="1">
            <a:off x="2126879" y="473588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2126879" y="511162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表 8"/>
          <p:cNvGraphicFramePr>
            <a:graphicFrameLocks noGrp="1"/>
          </p:cNvGraphicFramePr>
          <p:nvPr/>
        </p:nvGraphicFramePr>
        <p:xfrm>
          <a:off x="3455471" y="1729946"/>
          <a:ext cx="8614575" cy="3448050"/>
        </p:xfrm>
        <a:graphic>
          <a:graphicData uri="http://schemas.openxmlformats.org/drawingml/2006/table">
            <a:tbl>
              <a:tblPr>
                <a:tableStyleId>{5C22544A-7EE6-4342-B048-85BDC9FD1C3A}</a:tableStyleId>
              </a:tblPr>
              <a:tblGrid>
                <a:gridCol w="624587">
                  <a:extLst>
                    <a:ext uri="{9D8B030D-6E8A-4147-A177-3AD203B41FA5}">
                      <a16:colId xmlns:a16="http://schemas.microsoft.com/office/drawing/2014/main" val="20000"/>
                    </a:ext>
                  </a:extLst>
                </a:gridCol>
                <a:gridCol w="715917">
                  <a:extLst>
                    <a:ext uri="{9D8B030D-6E8A-4147-A177-3AD203B41FA5}">
                      <a16:colId xmlns:a16="http://schemas.microsoft.com/office/drawing/2014/main" val="20001"/>
                    </a:ext>
                  </a:extLst>
                </a:gridCol>
                <a:gridCol w="715917">
                  <a:extLst>
                    <a:ext uri="{9D8B030D-6E8A-4147-A177-3AD203B41FA5}">
                      <a16:colId xmlns:a16="http://schemas.microsoft.com/office/drawing/2014/main" val="20002"/>
                    </a:ext>
                  </a:extLst>
                </a:gridCol>
                <a:gridCol w="715917">
                  <a:extLst>
                    <a:ext uri="{9D8B030D-6E8A-4147-A177-3AD203B41FA5}">
                      <a16:colId xmlns:a16="http://schemas.microsoft.com/office/drawing/2014/main" val="20003"/>
                    </a:ext>
                  </a:extLst>
                </a:gridCol>
                <a:gridCol w="715917">
                  <a:extLst>
                    <a:ext uri="{9D8B030D-6E8A-4147-A177-3AD203B41FA5}">
                      <a16:colId xmlns:a16="http://schemas.microsoft.com/office/drawing/2014/main" val="20004"/>
                    </a:ext>
                  </a:extLst>
                </a:gridCol>
                <a:gridCol w="715917">
                  <a:extLst>
                    <a:ext uri="{9D8B030D-6E8A-4147-A177-3AD203B41FA5}">
                      <a16:colId xmlns:a16="http://schemas.microsoft.com/office/drawing/2014/main" val="20005"/>
                    </a:ext>
                  </a:extLst>
                </a:gridCol>
                <a:gridCol w="715917">
                  <a:extLst>
                    <a:ext uri="{9D8B030D-6E8A-4147-A177-3AD203B41FA5}">
                      <a16:colId xmlns:a16="http://schemas.microsoft.com/office/drawing/2014/main" val="20006"/>
                    </a:ext>
                  </a:extLst>
                </a:gridCol>
                <a:gridCol w="715917">
                  <a:extLst>
                    <a:ext uri="{9D8B030D-6E8A-4147-A177-3AD203B41FA5}">
                      <a16:colId xmlns:a16="http://schemas.microsoft.com/office/drawing/2014/main" val="20007"/>
                    </a:ext>
                  </a:extLst>
                </a:gridCol>
                <a:gridCol w="715917">
                  <a:extLst>
                    <a:ext uri="{9D8B030D-6E8A-4147-A177-3AD203B41FA5}">
                      <a16:colId xmlns:a16="http://schemas.microsoft.com/office/drawing/2014/main" val="20008"/>
                    </a:ext>
                  </a:extLst>
                </a:gridCol>
                <a:gridCol w="715917">
                  <a:extLst>
                    <a:ext uri="{9D8B030D-6E8A-4147-A177-3AD203B41FA5}">
                      <a16:colId xmlns:a16="http://schemas.microsoft.com/office/drawing/2014/main" val="20009"/>
                    </a:ext>
                  </a:extLst>
                </a:gridCol>
                <a:gridCol w="715917">
                  <a:extLst>
                    <a:ext uri="{9D8B030D-6E8A-4147-A177-3AD203B41FA5}">
                      <a16:colId xmlns:a16="http://schemas.microsoft.com/office/drawing/2014/main" val="20010"/>
                    </a:ext>
                  </a:extLst>
                </a:gridCol>
                <a:gridCol w="830818">
                  <a:extLst>
                    <a:ext uri="{9D8B030D-6E8A-4147-A177-3AD203B41FA5}">
                      <a16:colId xmlns:a16="http://schemas.microsoft.com/office/drawing/2014/main" val="20011"/>
                    </a:ext>
                  </a:extLst>
                </a:gridCol>
              </a:tblGrid>
              <a:tr h="285750">
                <a:tc rowSpan="2">
                  <a:txBody>
                    <a:bodyPr/>
                    <a:lstStyle/>
                    <a:p>
                      <a:pPr algn="l" fontAlgn="ctr"/>
                      <a:r>
                        <a:rPr lang="ja-JP" altLang="en-US" sz="1400" u="none" strike="noStrike" dirty="0">
                          <a:effectLst/>
                        </a:rPr>
                        <a:t>　</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11">
                  <a:txBody>
                    <a:bodyPr/>
                    <a:lstStyle/>
                    <a:p>
                      <a:pPr algn="ctr" fontAlgn="ctr"/>
                      <a:r>
                        <a:rPr lang="en-US" sz="1400" u="none" strike="noStrike" dirty="0">
                          <a:effectLst/>
                        </a:rPr>
                        <a:t>RI1 </a:t>
                      </a:r>
                      <a:r>
                        <a:rPr lang="en-US" altLang="ja-JP" sz="1400" u="none" strike="noStrike" dirty="0">
                          <a:effectLst/>
                        </a:rPr>
                        <a:t>4</a:t>
                      </a:r>
                      <a:r>
                        <a:rPr lang="en-US" sz="1400" u="none" strike="noStrike" dirty="0">
                          <a:effectLst/>
                        </a:rPr>
                        <a:t>Byte</a:t>
                      </a:r>
                      <a:endParaRPr 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95275">
                <a:tc vMerge="1">
                  <a:txBody>
                    <a:bodyPr/>
                    <a:lstStyle/>
                    <a:p>
                      <a:endParaRPr lang="ja-JP"/>
                    </a:p>
                  </a:txBody>
                  <a:tcPr/>
                </a:tc>
                <a:tc>
                  <a:txBody>
                    <a:bodyPr/>
                    <a:lstStyle/>
                    <a:p>
                      <a:pPr algn="ctr" fontAlgn="ctr"/>
                      <a:r>
                        <a:rPr lang="en-US" altLang="ja-JP" sz="1400" u="none" strike="noStrike" dirty="0">
                          <a:effectLst/>
                        </a:rPr>
                        <a:t>0</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a:t>
                      </a:r>
                      <a:r>
                        <a:rPr lang="ja-JP" altLang="en-US" sz="1400" u="none" strike="noStrike" dirty="0">
                          <a:effectLst/>
                        </a:rPr>
                        <a:t>～</a:t>
                      </a:r>
                      <a:r>
                        <a:rPr lang="en-US" altLang="ja-JP" sz="1400" u="none" strike="noStrike" dirty="0">
                          <a:effectLst/>
                        </a:rPr>
                        <a:t>2</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3</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4</a:t>
                      </a:r>
                      <a:r>
                        <a:rPr lang="ja-JP" altLang="en-US" sz="1400" u="none" strike="noStrike" dirty="0">
                          <a:effectLst/>
                        </a:rPr>
                        <a:t>～</a:t>
                      </a:r>
                      <a:r>
                        <a:rPr lang="en-US" altLang="ja-JP" sz="1400" u="none" strike="noStrike" dirty="0">
                          <a:effectLst/>
                        </a:rPr>
                        <a:t>5</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6</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7</a:t>
                      </a:r>
                      <a:r>
                        <a:rPr lang="ja-JP" altLang="en-US" sz="1400" u="none" strike="noStrike" dirty="0">
                          <a:effectLst/>
                        </a:rPr>
                        <a:t>～</a:t>
                      </a:r>
                      <a:r>
                        <a:rPr lang="en-US" altLang="ja-JP" sz="1400" u="none" strike="noStrike" dirty="0">
                          <a:effectLst/>
                        </a:rPr>
                        <a:t>8</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9</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10</a:t>
                      </a:r>
                      <a:r>
                        <a:rPr lang="ja-JP" altLang="en-US" sz="1400" u="none" strike="noStrike" dirty="0">
                          <a:effectLst/>
                        </a:rPr>
                        <a:t>～</a:t>
                      </a:r>
                      <a:r>
                        <a:rPr lang="en-US" altLang="ja-JP" sz="1400" u="none" strike="noStrike" dirty="0">
                          <a:effectLst/>
                        </a:rPr>
                        <a:t>11</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12</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b="0" i="0" u="none" strike="noStrike" dirty="0">
                          <a:solidFill>
                            <a:srgbClr val="000000"/>
                          </a:solidFill>
                          <a:effectLst/>
                          <a:latin typeface="+mn-lt"/>
                          <a:ea typeface="メイリオ" panose="020B0604030504040204" pitchFamily="50" charset="-128"/>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14</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5275">
                <a:tc>
                  <a:txBody>
                    <a:bodyPr/>
                    <a:lstStyle/>
                    <a:p>
                      <a:pPr algn="l" fontAlgn="ctr"/>
                      <a:r>
                        <a:rPr lang="en-US" sz="1400" u="none" strike="noStrike">
                          <a:effectLst/>
                        </a:rPr>
                        <a:t>Bar10</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5750">
                <a:tc>
                  <a:txBody>
                    <a:bodyPr/>
                    <a:lstStyle/>
                    <a:p>
                      <a:pPr algn="l" fontAlgn="ctr"/>
                      <a:r>
                        <a:rPr lang="en-US" sz="1400" u="none" strike="noStrike">
                          <a:effectLst/>
                        </a:rPr>
                        <a:t>Bar9</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5750">
                <a:tc>
                  <a:txBody>
                    <a:bodyPr/>
                    <a:lstStyle/>
                    <a:p>
                      <a:pPr algn="l" fontAlgn="ctr"/>
                      <a:r>
                        <a:rPr lang="en-US" sz="1400" u="none" strike="noStrike">
                          <a:effectLst/>
                        </a:rPr>
                        <a:t>Bar8</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5750">
                <a:tc>
                  <a:txBody>
                    <a:bodyPr/>
                    <a:lstStyle/>
                    <a:p>
                      <a:pPr algn="l" fontAlgn="ctr"/>
                      <a:r>
                        <a:rPr lang="en-US" sz="1400" u="none" strike="noStrike">
                          <a:effectLst/>
                        </a:rPr>
                        <a:t>Bar7</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5750">
                <a:tc>
                  <a:txBody>
                    <a:bodyPr/>
                    <a:lstStyle/>
                    <a:p>
                      <a:pPr algn="l" fontAlgn="ctr"/>
                      <a:r>
                        <a:rPr lang="en-US" sz="1400" u="none" strike="noStrike">
                          <a:effectLst/>
                        </a:rPr>
                        <a:t>Bar6</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5750">
                <a:tc>
                  <a:txBody>
                    <a:bodyPr/>
                    <a:lstStyle/>
                    <a:p>
                      <a:pPr algn="l" fontAlgn="ctr"/>
                      <a:r>
                        <a:rPr lang="en-US" sz="1400" u="none" strike="noStrike">
                          <a:effectLst/>
                        </a:rPr>
                        <a:t>Bar5</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5750">
                <a:tc>
                  <a:txBody>
                    <a:bodyPr/>
                    <a:lstStyle/>
                    <a:p>
                      <a:pPr algn="l" fontAlgn="ctr"/>
                      <a:r>
                        <a:rPr lang="en-US" sz="1400" u="none" strike="noStrike">
                          <a:effectLst/>
                        </a:rPr>
                        <a:t>Bar4</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5750">
                <a:tc>
                  <a:txBody>
                    <a:bodyPr/>
                    <a:lstStyle/>
                    <a:p>
                      <a:pPr algn="l" fontAlgn="ctr"/>
                      <a:r>
                        <a:rPr lang="en-US" sz="1400" u="none" strike="noStrike">
                          <a:effectLst/>
                        </a:rPr>
                        <a:t>Bar3</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5750">
                <a:tc>
                  <a:txBody>
                    <a:bodyPr/>
                    <a:lstStyle/>
                    <a:p>
                      <a:pPr algn="l" fontAlgn="ctr"/>
                      <a:r>
                        <a:rPr lang="en-US" sz="1400" u="none" strike="noStrike">
                          <a:effectLst/>
                        </a:rPr>
                        <a:t>Bar2</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5750">
                <a:tc>
                  <a:txBody>
                    <a:bodyPr/>
                    <a:lstStyle/>
                    <a:p>
                      <a:pPr algn="l" fontAlgn="ctr"/>
                      <a:r>
                        <a:rPr lang="en-US" sz="1400" u="none" strike="noStrike">
                          <a:effectLst/>
                        </a:rPr>
                        <a:t>Bar1</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35854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2" y="291761"/>
            <a:ext cx="3500116" cy="405496"/>
          </a:xfrm>
        </p:spPr>
        <p:txBody>
          <a:bodyPr wrap="square">
            <a:spAutoFit/>
          </a:bodyPr>
          <a:lstStyle/>
          <a:p>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ラジオ画面⑩</a:t>
            </a:r>
          </a:p>
        </p:txBody>
      </p:sp>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0" name="テキスト ボックス 59"/>
          <p:cNvSpPr txBox="1"/>
          <p:nvPr/>
        </p:nvSpPr>
        <p:spPr>
          <a:xfrm>
            <a:off x="3793363" y="3362"/>
            <a:ext cx="8398640" cy="8725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R26</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は下記表の通りに表示する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3" name="図 32"/>
          <p:cNvPicPr>
            <a:picLocks noChangeAspect="1"/>
          </p:cNvPicPr>
          <p:nvPr/>
        </p:nvPicPr>
        <p:blipFill rotWithShape="1">
          <a:blip r:embed="rId4">
            <a:extLst>
              <a:ext uri="{28A0092B-C50C-407E-A947-70E740481C1C}">
                <a14:useLocalDpi xmlns:a14="http://schemas.microsoft.com/office/drawing/2010/main" val="0"/>
              </a:ext>
            </a:extLst>
          </a:blip>
          <a:srcRect l="28224" t="86168" r="57992" b="1444"/>
          <a:stretch>
            <a:fillRect/>
          </a:stretch>
        </p:blipFill>
        <p:spPr>
          <a:xfrm rot="16200000">
            <a:off x="-720359" y="2258778"/>
            <a:ext cx="4118922" cy="2220998"/>
          </a:xfrm>
          <a:prstGeom prst="rect">
            <a:avLst/>
          </a:prstGeom>
        </p:spPr>
      </p:pic>
      <p:cxnSp>
        <p:nvCxnSpPr>
          <p:cNvPr id="3" name="直線矢印コネクタ 2"/>
          <p:cNvCxnSpPr/>
          <p:nvPr/>
        </p:nvCxnSpPr>
        <p:spPr>
          <a:xfrm flipH="1">
            <a:off x="2126879" y="1729946"/>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834877" y="4975654"/>
            <a:ext cx="397028" cy="267184"/>
          </a:xfrm>
          <a:prstGeom prst="rect">
            <a:avLst/>
          </a:prstGeom>
          <a:noFill/>
        </p:spPr>
        <p:txBody>
          <a:bodyPr wrap="none" lIns="18000" tIns="18000" rIns="18000" bIns="18000" rtlCol="0">
            <a:spAutoFit/>
          </a:bodyPr>
          <a:lstStyle/>
          <a:p>
            <a:r>
              <a:rPr kumimoji="1" lang="en-US" altLang="ja-JP" sz="1500" dirty="0"/>
              <a:t>Bar1</a:t>
            </a:r>
            <a:endParaRPr kumimoji="1" lang="ja-JP" altLang="en-US" sz="1500" dirty="0"/>
          </a:p>
        </p:txBody>
      </p:sp>
      <p:sp>
        <p:nvSpPr>
          <p:cNvPr id="38" name="テキスト ボックス 37"/>
          <p:cNvSpPr txBox="1"/>
          <p:nvPr/>
        </p:nvSpPr>
        <p:spPr>
          <a:xfrm>
            <a:off x="2834877" y="4599649"/>
            <a:ext cx="397028" cy="267184"/>
          </a:xfrm>
          <a:prstGeom prst="rect">
            <a:avLst/>
          </a:prstGeom>
          <a:noFill/>
        </p:spPr>
        <p:txBody>
          <a:bodyPr wrap="none" lIns="18000" tIns="18000" rIns="18000" bIns="18000" rtlCol="0">
            <a:spAutoFit/>
          </a:bodyPr>
          <a:lstStyle/>
          <a:p>
            <a:r>
              <a:rPr kumimoji="1" lang="en-US" altLang="ja-JP" sz="1500" dirty="0"/>
              <a:t>Bar2</a:t>
            </a:r>
            <a:endParaRPr kumimoji="1" lang="ja-JP" altLang="en-US" sz="1500" dirty="0"/>
          </a:p>
        </p:txBody>
      </p:sp>
      <p:sp>
        <p:nvSpPr>
          <p:cNvPr id="41" name="テキスト ボックス 40"/>
          <p:cNvSpPr txBox="1"/>
          <p:nvPr/>
        </p:nvSpPr>
        <p:spPr>
          <a:xfrm>
            <a:off x="2834877" y="4223645"/>
            <a:ext cx="397028" cy="267184"/>
          </a:xfrm>
          <a:prstGeom prst="rect">
            <a:avLst/>
          </a:prstGeom>
          <a:noFill/>
        </p:spPr>
        <p:txBody>
          <a:bodyPr wrap="none" lIns="18000" tIns="18000" rIns="18000" bIns="18000" rtlCol="0">
            <a:spAutoFit/>
          </a:bodyPr>
          <a:lstStyle/>
          <a:p>
            <a:r>
              <a:rPr kumimoji="1" lang="en-US" altLang="ja-JP" sz="1500" dirty="0"/>
              <a:t>Bar3</a:t>
            </a:r>
            <a:endParaRPr kumimoji="1" lang="ja-JP" altLang="en-US" sz="1500" dirty="0"/>
          </a:p>
        </p:txBody>
      </p:sp>
      <p:sp>
        <p:nvSpPr>
          <p:cNvPr id="42" name="テキスト ボックス 41"/>
          <p:cNvSpPr txBox="1"/>
          <p:nvPr/>
        </p:nvSpPr>
        <p:spPr>
          <a:xfrm>
            <a:off x="2834877" y="3847641"/>
            <a:ext cx="397028" cy="267184"/>
          </a:xfrm>
          <a:prstGeom prst="rect">
            <a:avLst/>
          </a:prstGeom>
          <a:noFill/>
        </p:spPr>
        <p:txBody>
          <a:bodyPr wrap="none" lIns="18000" tIns="18000" rIns="18000" bIns="18000" rtlCol="0">
            <a:spAutoFit/>
          </a:bodyPr>
          <a:lstStyle/>
          <a:p>
            <a:r>
              <a:rPr kumimoji="1" lang="en-US" altLang="ja-JP" sz="1500" dirty="0"/>
              <a:t>Bar4</a:t>
            </a:r>
            <a:endParaRPr kumimoji="1" lang="ja-JP" altLang="en-US" sz="1500" dirty="0"/>
          </a:p>
        </p:txBody>
      </p:sp>
      <p:sp>
        <p:nvSpPr>
          <p:cNvPr id="43" name="テキスト ボックス 42"/>
          <p:cNvSpPr txBox="1"/>
          <p:nvPr/>
        </p:nvSpPr>
        <p:spPr>
          <a:xfrm>
            <a:off x="2834877" y="3471637"/>
            <a:ext cx="397028" cy="267184"/>
          </a:xfrm>
          <a:prstGeom prst="rect">
            <a:avLst/>
          </a:prstGeom>
          <a:noFill/>
        </p:spPr>
        <p:txBody>
          <a:bodyPr wrap="none" lIns="18000" tIns="18000" rIns="18000" bIns="18000" rtlCol="0">
            <a:spAutoFit/>
          </a:bodyPr>
          <a:lstStyle/>
          <a:p>
            <a:r>
              <a:rPr kumimoji="1" lang="en-US" altLang="ja-JP" sz="1500" dirty="0"/>
              <a:t>Bar5</a:t>
            </a:r>
            <a:endParaRPr kumimoji="1" lang="ja-JP" altLang="en-US" sz="1500" dirty="0"/>
          </a:p>
        </p:txBody>
      </p:sp>
      <p:sp>
        <p:nvSpPr>
          <p:cNvPr id="44" name="テキスト ボックス 43"/>
          <p:cNvSpPr txBox="1"/>
          <p:nvPr/>
        </p:nvSpPr>
        <p:spPr>
          <a:xfrm>
            <a:off x="2834877" y="3095633"/>
            <a:ext cx="397028" cy="267184"/>
          </a:xfrm>
          <a:prstGeom prst="rect">
            <a:avLst/>
          </a:prstGeom>
          <a:noFill/>
        </p:spPr>
        <p:txBody>
          <a:bodyPr wrap="none" lIns="18000" tIns="18000" rIns="18000" bIns="18000" rtlCol="0">
            <a:spAutoFit/>
          </a:bodyPr>
          <a:lstStyle/>
          <a:p>
            <a:r>
              <a:rPr kumimoji="1" lang="en-US" altLang="ja-JP" sz="1500" dirty="0"/>
              <a:t>Bar6</a:t>
            </a:r>
            <a:endParaRPr kumimoji="1" lang="ja-JP" altLang="en-US" sz="1500" dirty="0"/>
          </a:p>
        </p:txBody>
      </p:sp>
      <p:sp>
        <p:nvSpPr>
          <p:cNvPr id="45" name="テキスト ボックス 44"/>
          <p:cNvSpPr txBox="1"/>
          <p:nvPr/>
        </p:nvSpPr>
        <p:spPr>
          <a:xfrm>
            <a:off x="2834877" y="2719629"/>
            <a:ext cx="397028" cy="267184"/>
          </a:xfrm>
          <a:prstGeom prst="rect">
            <a:avLst/>
          </a:prstGeom>
          <a:noFill/>
        </p:spPr>
        <p:txBody>
          <a:bodyPr wrap="none" lIns="18000" tIns="18000" rIns="18000" bIns="18000" rtlCol="0">
            <a:spAutoFit/>
          </a:bodyPr>
          <a:lstStyle/>
          <a:p>
            <a:r>
              <a:rPr kumimoji="1" lang="en-US" altLang="ja-JP" sz="1500" dirty="0"/>
              <a:t>Bar7</a:t>
            </a:r>
            <a:endParaRPr kumimoji="1" lang="ja-JP" altLang="en-US" sz="1500" dirty="0"/>
          </a:p>
        </p:txBody>
      </p:sp>
      <p:sp>
        <p:nvSpPr>
          <p:cNvPr id="46" name="テキスト ボックス 45"/>
          <p:cNvSpPr txBox="1"/>
          <p:nvPr/>
        </p:nvSpPr>
        <p:spPr>
          <a:xfrm>
            <a:off x="2834877" y="2343625"/>
            <a:ext cx="397028" cy="267184"/>
          </a:xfrm>
          <a:prstGeom prst="rect">
            <a:avLst/>
          </a:prstGeom>
          <a:noFill/>
        </p:spPr>
        <p:txBody>
          <a:bodyPr wrap="none" lIns="18000" tIns="18000" rIns="18000" bIns="18000" rtlCol="0">
            <a:spAutoFit/>
          </a:bodyPr>
          <a:lstStyle/>
          <a:p>
            <a:r>
              <a:rPr kumimoji="1" lang="en-US" altLang="ja-JP" sz="1500" dirty="0"/>
              <a:t>Bar8</a:t>
            </a:r>
            <a:endParaRPr kumimoji="1" lang="ja-JP" altLang="en-US" sz="1500" dirty="0"/>
          </a:p>
        </p:txBody>
      </p:sp>
      <p:sp>
        <p:nvSpPr>
          <p:cNvPr id="47" name="テキスト ボックス 46"/>
          <p:cNvSpPr txBox="1"/>
          <p:nvPr/>
        </p:nvSpPr>
        <p:spPr>
          <a:xfrm>
            <a:off x="2834877" y="1967621"/>
            <a:ext cx="397028" cy="267184"/>
          </a:xfrm>
          <a:prstGeom prst="rect">
            <a:avLst/>
          </a:prstGeom>
          <a:noFill/>
        </p:spPr>
        <p:txBody>
          <a:bodyPr wrap="none" lIns="18000" tIns="18000" rIns="18000" bIns="18000" rtlCol="0">
            <a:spAutoFit/>
          </a:bodyPr>
          <a:lstStyle/>
          <a:p>
            <a:r>
              <a:rPr kumimoji="1" lang="en-US" altLang="ja-JP" sz="1500" dirty="0"/>
              <a:t>Bar9</a:t>
            </a:r>
            <a:endParaRPr kumimoji="1" lang="ja-JP" altLang="en-US" sz="1500" dirty="0"/>
          </a:p>
        </p:txBody>
      </p:sp>
      <p:sp>
        <p:nvSpPr>
          <p:cNvPr id="48" name="テキスト ボックス 47"/>
          <p:cNvSpPr txBox="1"/>
          <p:nvPr/>
        </p:nvSpPr>
        <p:spPr>
          <a:xfrm>
            <a:off x="2834877" y="1591617"/>
            <a:ext cx="494810" cy="267184"/>
          </a:xfrm>
          <a:prstGeom prst="rect">
            <a:avLst/>
          </a:prstGeom>
          <a:noFill/>
        </p:spPr>
        <p:txBody>
          <a:bodyPr wrap="none" lIns="18000" tIns="18000" rIns="18000" bIns="18000" rtlCol="0">
            <a:spAutoFit/>
          </a:bodyPr>
          <a:lstStyle/>
          <a:p>
            <a:r>
              <a:rPr kumimoji="1" lang="en-US" altLang="ja-JP" sz="1500" dirty="0"/>
              <a:t>Bar10</a:t>
            </a:r>
            <a:endParaRPr kumimoji="1" lang="ja-JP" altLang="en-US" sz="1500" dirty="0"/>
          </a:p>
        </p:txBody>
      </p:sp>
      <p:cxnSp>
        <p:nvCxnSpPr>
          <p:cNvPr id="49" name="直線矢印コネクタ 48"/>
          <p:cNvCxnSpPr/>
          <p:nvPr/>
        </p:nvCxnSpPr>
        <p:spPr>
          <a:xfrm flipH="1">
            <a:off x="2126879" y="2105688"/>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2126879" y="2481430"/>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a:off x="2126879" y="285717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H="1">
            <a:off x="2126879" y="3232914"/>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2126879" y="3608656"/>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a:off x="2126879" y="3984398"/>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a:off x="2126879" y="4360140"/>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H="1">
            <a:off x="2126879" y="473588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2126879" y="5111622"/>
            <a:ext cx="5601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表 8"/>
          <p:cNvGraphicFramePr>
            <a:graphicFrameLocks noGrp="1"/>
          </p:cNvGraphicFramePr>
          <p:nvPr>
            <p:extLst>
              <p:ext uri="{D42A27DB-BD31-4B8C-83A1-F6EECF244321}">
                <p14:modId xmlns:p14="http://schemas.microsoft.com/office/powerpoint/2010/main" val="3537517516"/>
              </p:ext>
            </p:extLst>
          </p:nvPr>
        </p:nvGraphicFramePr>
        <p:xfrm>
          <a:off x="3455471" y="1729946"/>
          <a:ext cx="8614575" cy="3448050"/>
        </p:xfrm>
        <a:graphic>
          <a:graphicData uri="http://schemas.openxmlformats.org/drawingml/2006/table">
            <a:tbl>
              <a:tblPr>
                <a:tableStyleId>{5C22544A-7EE6-4342-B048-85BDC9FD1C3A}</a:tableStyleId>
              </a:tblPr>
              <a:tblGrid>
                <a:gridCol w="624587">
                  <a:extLst>
                    <a:ext uri="{9D8B030D-6E8A-4147-A177-3AD203B41FA5}">
                      <a16:colId xmlns:a16="http://schemas.microsoft.com/office/drawing/2014/main" val="20000"/>
                    </a:ext>
                  </a:extLst>
                </a:gridCol>
                <a:gridCol w="715917">
                  <a:extLst>
                    <a:ext uri="{9D8B030D-6E8A-4147-A177-3AD203B41FA5}">
                      <a16:colId xmlns:a16="http://schemas.microsoft.com/office/drawing/2014/main" val="20001"/>
                    </a:ext>
                  </a:extLst>
                </a:gridCol>
                <a:gridCol w="715917">
                  <a:extLst>
                    <a:ext uri="{9D8B030D-6E8A-4147-A177-3AD203B41FA5}">
                      <a16:colId xmlns:a16="http://schemas.microsoft.com/office/drawing/2014/main" val="20002"/>
                    </a:ext>
                  </a:extLst>
                </a:gridCol>
                <a:gridCol w="715917">
                  <a:extLst>
                    <a:ext uri="{9D8B030D-6E8A-4147-A177-3AD203B41FA5}">
                      <a16:colId xmlns:a16="http://schemas.microsoft.com/office/drawing/2014/main" val="20003"/>
                    </a:ext>
                  </a:extLst>
                </a:gridCol>
                <a:gridCol w="715917">
                  <a:extLst>
                    <a:ext uri="{9D8B030D-6E8A-4147-A177-3AD203B41FA5}">
                      <a16:colId xmlns:a16="http://schemas.microsoft.com/office/drawing/2014/main" val="20004"/>
                    </a:ext>
                  </a:extLst>
                </a:gridCol>
                <a:gridCol w="715917">
                  <a:extLst>
                    <a:ext uri="{9D8B030D-6E8A-4147-A177-3AD203B41FA5}">
                      <a16:colId xmlns:a16="http://schemas.microsoft.com/office/drawing/2014/main" val="20005"/>
                    </a:ext>
                  </a:extLst>
                </a:gridCol>
                <a:gridCol w="715917">
                  <a:extLst>
                    <a:ext uri="{9D8B030D-6E8A-4147-A177-3AD203B41FA5}">
                      <a16:colId xmlns:a16="http://schemas.microsoft.com/office/drawing/2014/main" val="20006"/>
                    </a:ext>
                  </a:extLst>
                </a:gridCol>
                <a:gridCol w="715917">
                  <a:extLst>
                    <a:ext uri="{9D8B030D-6E8A-4147-A177-3AD203B41FA5}">
                      <a16:colId xmlns:a16="http://schemas.microsoft.com/office/drawing/2014/main" val="20007"/>
                    </a:ext>
                  </a:extLst>
                </a:gridCol>
                <a:gridCol w="715917">
                  <a:extLst>
                    <a:ext uri="{9D8B030D-6E8A-4147-A177-3AD203B41FA5}">
                      <a16:colId xmlns:a16="http://schemas.microsoft.com/office/drawing/2014/main" val="20008"/>
                    </a:ext>
                  </a:extLst>
                </a:gridCol>
                <a:gridCol w="715917">
                  <a:extLst>
                    <a:ext uri="{9D8B030D-6E8A-4147-A177-3AD203B41FA5}">
                      <a16:colId xmlns:a16="http://schemas.microsoft.com/office/drawing/2014/main" val="20009"/>
                    </a:ext>
                  </a:extLst>
                </a:gridCol>
                <a:gridCol w="715917">
                  <a:extLst>
                    <a:ext uri="{9D8B030D-6E8A-4147-A177-3AD203B41FA5}">
                      <a16:colId xmlns:a16="http://schemas.microsoft.com/office/drawing/2014/main" val="20010"/>
                    </a:ext>
                  </a:extLst>
                </a:gridCol>
                <a:gridCol w="830818">
                  <a:extLst>
                    <a:ext uri="{9D8B030D-6E8A-4147-A177-3AD203B41FA5}">
                      <a16:colId xmlns:a16="http://schemas.microsoft.com/office/drawing/2014/main" val="20011"/>
                    </a:ext>
                  </a:extLst>
                </a:gridCol>
              </a:tblGrid>
              <a:tr h="285750">
                <a:tc rowSpan="2">
                  <a:txBody>
                    <a:bodyPr/>
                    <a:lstStyle/>
                    <a:p>
                      <a:pPr algn="l" fontAlgn="ctr"/>
                      <a:r>
                        <a:rPr lang="ja-JP" altLang="en-US" sz="1400" u="none" strike="noStrike" dirty="0">
                          <a:effectLst/>
                        </a:rPr>
                        <a:t>　</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11">
                  <a:txBody>
                    <a:bodyPr/>
                    <a:lstStyle/>
                    <a:p>
                      <a:pPr algn="ctr" fontAlgn="ctr"/>
                      <a:r>
                        <a:rPr lang="en-US" sz="1400" u="none" strike="noStrike" dirty="0">
                          <a:effectLst/>
                        </a:rPr>
                        <a:t>RI1 3Byte</a:t>
                      </a:r>
                      <a:endParaRPr 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95275">
                <a:tc vMerge="1">
                  <a:txBody>
                    <a:bodyPr/>
                    <a:lstStyle/>
                    <a:p>
                      <a:endParaRPr lang="ja-JP"/>
                    </a:p>
                  </a:txBody>
                  <a:tcPr/>
                </a:tc>
                <a:tc>
                  <a:txBody>
                    <a:bodyPr/>
                    <a:lstStyle/>
                    <a:p>
                      <a:pPr algn="ctr" fontAlgn="ctr"/>
                      <a:r>
                        <a:rPr lang="en-US" altLang="ja-JP" sz="1400" u="none" strike="noStrike" dirty="0">
                          <a:effectLst/>
                        </a:rPr>
                        <a:t>0</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a:t>
                      </a:r>
                      <a:r>
                        <a:rPr lang="ja-JP" altLang="en-US" sz="1400" u="none" strike="noStrike" dirty="0">
                          <a:effectLst/>
                        </a:rPr>
                        <a:t>～</a:t>
                      </a:r>
                      <a:r>
                        <a:rPr lang="en-US" altLang="ja-JP" sz="1400" u="none" strike="noStrike" dirty="0">
                          <a:effectLst/>
                        </a:rPr>
                        <a:t>3</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4</a:t>
                      </a:r>
                      <a:r>
                        <a:rPr lang="ja-JP" altLang="en-US" sz="1400" u="none" strike="noStrike" dirty="0">
                          <a:effectLst/>
                        </a:rPr>
                        <a:t>～</a:t>
                      </a:r>
                      <a:r>
                        <a:rPr lang="en-US" altLang="ja-JP" sz="1400" u="none" strike="noStrike" dirty="0">
                          <a:effectLst/>
                        </a:rPr>
                        <a:t>5</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6</a:t>
                      </a:r>
                      <a:r>
                        <a:rPr lang="ja-JP" altLang="en-US" sz="1400" u="none" strike="noStrike" dirty="0">
                          <a:effectLst/>
                        </a:rPr>
                        <a:t>～</a:t>
                      </a:r>
                      <a:r>
                        <a:rPr lang="en-US" altLang="ja-JP" sz="1400" u="none" strike="noStrike" dirty="0">
                          <a:effectLst/>
                        </a:rPr>
                        <a:t>8</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9</a:t>
                      </a:r>
                      <a:r>
                        <a:rPr lang="ja-JP" altLang="en-US" sz="1400" u="none" strike="noStrike" dirty="0">
                          <a:effectLst/>
                        </a:rPr>
                        <a:t>～</a:t>
                      </a:r>
                      <a:r>
                        <a:rPr lang="en-US" altLang="ja-JP" sz="1400" u="none" strike="noStrike" dirty="0">
                          <a:effectLst/>
                        </a:rPr>
                        <a:t>10</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11</a:t>
                      </a:r>
                      <a:r>
                        <a:rPr lang="ja-JP" altLang="en-US" sz="1400" u="none" strike="noStrike" dirty="0">
                          <a:effectLst/>
                        </a:rPr>
                        <a:t>～</a:t>
                      </a:r>
                      <a:r>
                        <a:rPr lang="en-US" altLang="ja-JP" sz="1400" u="none" strike="noStrike" dirty="0">
                          <a:effectLst/>
                        </a:rPr>
                        <a:t>13</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14</a:t>
                      </a:r>
                      <a:r>
                        <a:rPr lang="ja-JP" altLang="en-US" sz="1400" u="none" strike="noStrike" dirty="0">
                          <a:effectLst/>
                        </a:rPr>
                        <a:t>～</a:t>
                      </a:r>
                      <a:r>
                        <a:rPr lang="en-US" altLang="ja-JP" sz="1400" u="none" strike="noStrike" dirty="0">
                          <a:effectLst/>
                        </a:rPr>
                        <a:t>15</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16</a:t>
                      </a:r>
                      <a:r>
                        <a:rPr lang="ja-JP" altLang="en-US" sz="1400" u="none" strike="noStrike" dirty="0">
                          <a:effectLst/>
                        </a:rPr>
                        <a:t>～</a:t>
                      </a:r>
                      <a:r>
                        <a:rPr lang="en-US" altLang="ja-JP" sz="1400" u="none" strike="noStrike" dirty="0">
                          <a:effectLst/>
                        </a:rPr>
                        <a:t>18</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19</a:t>
                      </a:r>
                      <a:r>
                        <a:rPr lang="ja-JP" altLang="en-US" sz="1400" u="none" strike="noStrike" dirty="0">
                          <a:effectLst/>
                        </a:rPr>
                        <a:t>～</a:t>
                      </a:r>
                      <a:r>
                        <a:rPr lang="en-US" altLang="ja-JP" sz="1400" u="none" strike="noStrike" dirty="0">
                          <a:effectLst/>
                        </a:rPr>
                        <a:t>20</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u="none" strike="noStrike" dirty="0">
                          <a:effectLst/>
                        </a:rPr>
                        <a:t>21</a:t>
                      </a:r>
                      <a:r>
                        <a:rPr lang="ja-JP" altLang="en-US" sz="1400" u="none" strike="noStrike" dirty="0">
                          <a:effectLst/>
                        </a:rPr>
                        <a:t>～</a:t>
                      </a:r>
                      <a:r>
                        <a:rPr lang="en-US" altLang="ja-JP" sz="1400" u="none" strike="noStrike" dirty="0">
                          <a:effectLst/>
                        </a:rPr>
                        <a:t>23</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1400" b="0" i="0" u="none" strike="noStrike" dirty="0">
                          <a:solidFill>
                            <a:schemeClr val="dk1"/>
                          </a:solidFill>
                          <a:effectLst/>
                          <a:latin typeface="+mn-lt"/>
                          <a:ea typeface="+mn-ea"/>
                        </a:rPr>
                        <a:t>24</a:t>
                      </a:r>
                      <a:endParaRPr lang="en-US" altLang="ja-JP"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5275">
                <a:tc>
                  <a:txBody>
                    <a:bodyPr/>
                    <a:lstStyle/>
                    <a:p>
                      <a:pPr algn="l" fontAlgn="ctr"/>
                      <a:r>
                        <a:rPr lang="en-US" sz="1400" u="none" strike="noStrike">
                          <a:effectLst/>
                        </a:rPr>
                        <a:t>Bar10</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5750">
                <a:tc>
                  <a:txBody>
                    <a:bodyPr/>
                    <a:lstStyle/>
                    <a:p>
                      <a:pPr algn="l" fontAlgn="ctr"/>
                      <a:r>
                        <a:rPr lang="en-US" sz="1400" u="none" strike="noStrike">
                          <a:effectLst/>
                        </a:rPr>
                        <a:t>Bar9</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5750">
                <a:tc>
                  <a:txBody>
                    <a:bodyPr/>
                    <a:lstStyle/>
                    <a:p>
                      <a:pPr algn="l" fontAlgn="ctr"/>
                      <a:r>
                        <a:rPr lang="en-US" sz="1400" u="none" strike="noStrike">
                          <a:effectLst/>
                        </a:rPr>
                        <a:t>Bar8</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5750">
                <a:tc>
                  <a:txBody>
                    <a:bodyPr/>
                    <a:lstStyle/>
                    <a:p>
                      <a:pPr algn="l" fontAlgn="ctr"/>
                      <a:r>
                        <a:rPr lang="en-US" sz="1400" u="none" strike="noStrike">
                          <a:effectLst/>
                        </a:rPr>
                        <a:t>Bar7</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5750">
                <a:tc>
                  <a:txBody>
                    <a:bodyPr/>
                    <a:lstStyle/>
                    <a:p>
                      <a:pPr algn="l" fontAlgn="ctr"/>
                      <a:r>
                        <a:rPr lang="en-US" sz="1400" u="none" strike="noStrike">
                          <a:effectLst/>
                        </a:rPr>
                        <a:t>Bar6</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5750">
                <a:tc>
                  <a:txBody>
                    <a:bodyPr/>
                    <a:lstStyle/>
                    <a:p>
                      <a:pPr algn="l" fontAlgn="ctr"/>
                      <a:r>
                        <a:rPr lang="en-US" sz="1400" u="none" strike="noStrike">
                          <a:effectLst/>
                        </a:rPr>
                        <a:t>Bar5</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5750">
                <a:tc>
                  <a:txBody>
                    <a:bodyPr/>
                    <a:lstStyle/>
                    <a:p>
                      <a:pPr algn="l" fontAlgn="ctr"/>
                      <a:r>
                        <a:rPr lang="en-US" sz="1400" u="none" strike="noStrike">
                          <a:effectLst/>
                        </a:rPr>
                        <a:t>Bar4</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5750">
                <a:tc>
                  <a:txBody>
                    <a:bodyPr/>
                    <a:lstStyle/>
                    <a:p>
                      <a:pPr algn="l" fontAlgn="ctr"/>
                      <a:r>
                        <a:rPr lang="en-US" sz="1400" u="none" strike="noStrike">
                          <a:effectLst/>
                        </a:rPr>
                        <a:t>Bar3</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5750">
                <a:tc>
                  <a:txBody>
                    <a:bodyPr/>
                    <a:lstStyle/>
                    <a:p>
                      <a:pPr algn="l" fontAlgn="ctr"/>
                      <a:r>
                        <a:rPr lang="en-US" sz="1400" u="none" strike="noStrike">
                          <a:effectLst/>
                        </a:rPr>
                        <a:t>Bar2</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85750">
                <a:tc>
                  <a:txBody>
                    <a:bodyPr/>
                    <a:lstStyle/>
                    <a:p>
                      <a:pPr algn="l" fontAlgn="ctr"/>
                      <a:r>
                        <a:rPr lang="en-US" sz="1400" u="none" strike="noStrike">
                          <a:effectLst/>
                        </a:rPr>
                        <a:t>Bar1</a:t>
                      </a:r>
                      <a:endParaRPr 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rPr>
                        <a:t>○</a:t>
                      </a:r>
                      <a:endParaRPr lang="ja-JP" altLang="en-US" sz="1400" b="0" i="0" u="none" strike="noStrike">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rPr>
                        <a:t>○</a:t>
                      </a:r>
                      <a:endParaRPr lang="ja-JP" altLang="en-US" sz="1400" b="0" i="0" u="none" strike="noStrike" dirty="0">
                        <a:solidFill>
                          <a:srgbClr val="000000"/>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91880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2197493" y="1831800"/>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2116905" y="253510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3761629" y="2529136"/>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5449845" y="2533097"/>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7120718" y="2524677"/>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7120718" y="3425835"/>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5477029" y="3439506"/>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3799989" y="3425836"/>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2116905" y="3426094"/>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2088289" y="4365412"/>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2471914" y="4364473"/>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608152" y="319746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608152" y="2827269"/>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9934461" y="3206994"/>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9934461" y="2834558"/>
            <a:ext cx="372276" cy="393168"/>
          </a:xfrm>
          <a:prstGeom prst="rect">
            <a:avLst/>
          </a:prstGeom>
        </p:spPr>
      </p:pic>
      <p:pic>
        <p:nvPicPr>
          <p:cNvPr id="201" name="図 200"/>
          <p:cNvPicPr>
            <a:picLocks noChangeAspect="1"/>
          </p:cNvPicPr>
          <p:nvPr/>
        </p:nvPicPr>
        <p:blipFill rotWithShape="1">
          <a:blip r:embed="rId3">
            <a:extLst>
              <a:ext uri="{28A0092B-C50C-407E-A947-70E740481C1C}">
                <a14:useLocalDpi xmlns:a14="http://schemas.microsoft.com/office/drawing/2010/main" val="0"/>
              </a:ext>
            </a:extLst>
          </a:blip>
          <a:srcRect l="17274" t="40650" r="76769" b="43722"/>
          <a:stretch/>
        </p:blipFill>
        <p:spPr>
          <a:xfrm rot="16200000">
            <a:off x="5606370" y="4287778"/>
            <a:ext cx="363040" cy="571621"/>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7210724" y="4287778"/>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9929499" y="4447668"/>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9200211" y="1349073"/>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812109" y="5162013"/>
            <a:ext cx="310126" cy="1825541"/>
          </a:xfrm>
          <a:prstGeom prst="rect">
            <a:avLst/>
          </a:prstGeom>
        </p:spPr>
      </p:pic>
      <p:sp>
        <p:nvSpPr>
          <p:cNvPr id="49" name="角丸四角形 48"/>
          <p:cNvSpPr/>
          <p:nvPr/>
        </p:nvSpPr>
        <p:spPr>
          <a:xfrm>
            <a:off x="2115942" y="5962068"/>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87" name="直線矢印コネクタ 86"/>
          <p:cNvCxnSpPr/>
          <p:nvPr/>
        </p:nvCxnSpPr>
        <p:spPr>
          <a:xfrm flipH="1">
            <a:off x="2645862" y="3786467"/>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0037657" y="3625155"/>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625155"/>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88252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0" name="直線矢印コネクタ 119"/>
          <p:cNvCxnSpPr/>
          <p:nvPr/>
        </p:nvCxnSpPr>
        <p:spPr>
          <a:xfrm>
            <a:off x="2645862" y="3604273"/>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6564928" y="602160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95" name="図 94"/>
          <p:cNvPicPr>
            <a:picLocks noChangeAspect="1"/>
          </p:cNvPicPr>
          <p:nvPr/>
        </p:nvPicPr>
        <p:blipFill rotWithShape="1">
          <a:blip r:embed="rId3">
            <a:extLst>
              <a:ext uri="{28A0092B-C50C-407E-A947-70E740481C1C}">
                <a14:useLocalDpi xmlns:a14="http://schemas.microsoft.com/office/drawing/2010/main" val="0"/>
              </a:ext>
            </a:extLst>
          </a:blip>
          <a:srcRect l="10305" t="824" r="83445" b="50391"/>
          <a:stretch/>
        </p:blipFill>
        <p:spPr>
          <a:xfrm rot="16200000">
            <a:off x="2775937" y="4545024"/>
            <a:ext cx="381001" cy="1784350"/>
          </a:xfrm>
          <a:prstGeom prst="rect">
            <a:avLst/>
          </a:prstGeom>
        </p:spPr>
      </p:pic>
      <p:sp>
        <p:nvSpPr>
          <p:cNvPr id="107" name="角丸四角形 106"/>
          <p:cNvSpPr/>
          <p:nvPr/>
        </p:nvSpPr>
        <p:spPr>
          <a:xfrm>
            <a:off x="2076409" y="525361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角丸四角形 108"/>
          <p:cNvSpPr/>
          <p:nvPr/>
        </p:nvSpPr>
        <p:spPr>
          <a:xfrm>
            <a:off x="9120226" y="1477662"/>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2" name="角丸四角形 111"/>
          <p:cNvSpPr/>
          <p:nvPr/>
        </p:nvSpPr>
        <p:spPr>
          <a:xfrm>
            <a:off x="5535767" y="442370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113" name="角丸四角形 112"/>
          <p:cNvSpPr/>
          <p:nvPr/>
        </p:nvSpPr>
        <p:spPr>
          <a:xfrm>
            <a:off x="2123310" y="192667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9949430" y="28783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47443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2132575" y="44089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2505052" y="44089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2115941" y="256809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7140244" y="442058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3784533" y="256609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5470532" y="255924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7129362" y="254194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2115941" y="347115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3810116" y="346923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5493390" y="345748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7129362" y="34613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9962518" y="325057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622515" y="28765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632042" y="32440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6">
            <a:extLst>
              <a:ext uri="{28A0092B-C50C-407E-A947-70E740481C1C}">
                <a14:useLocalDpi xmlns:a14="http://schemas.microsoft.com/office/drawing/2010/main" val="0"/>
              </a:ext>
            </a:extLst>
          </a:blip>
          <a:srcRect l="39076" t="79483" r="55594" b="10532"/>
          <a:stretch/>
        </p:blipFill>
        <p:spPr>
          <a:xfrm rot="5400000">
            <a:off x="2125943" y="1152139"/>
            <a:ext cx="324932" cy="365200"/>
          </a:xfrm>
          <a:prstGeom prst="rect">
            <a:avLst/>
          </a:prstGeom>
        </p:spPr>
      </p:pic>
      <p:sp>
        <p:nvSpPr>
          <p:cNvPr id="51" name="角丸四角形 50"/>
          <p:cNvSpPr/>
          <p:nvPr/>
        </p:nvSpPr>
        <p:spPr>
          <a:xfrm>
            <a:off x="2086146" y="1172271"/>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2645862" y="289252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2645862" y="271032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4315671" y="3786467"/>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4315671" y="3604273"/>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4315671" y="289252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4315671" y="271032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6001950" y="377825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6001950" y="359605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6001950" y="2884305"/>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6001950" y="2702109"/>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9034009" y="3246253"/>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9034009" y="3064060"/>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6111122" y="4639382"/>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6111122" y="4494701"/>
            <a:ext cx="90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2909401" y="4639382"/>
            <a:ext cx="2556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2909401" y="4491032"/>
            <a:ext cx="255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p:nvPr/>
        </p:nvCxnSpPr>
        <p:spPr>
          <a:xfrm flipV="1">
            <a:off x="8801101" y="1750446"/>
            <a:ext cx="416962" cy="106895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p:nvPr/>
        </p:nvCxnSpPr>
        <p:spPr>
          <a:xfrm>
            <a:off x="9468512" y="1750446"/>
            <a:ext cx="504164" cy="10689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flipV="1">
            <a:off x="9582151" y="1714500"/>
            <a:ext cx="514350" cy="106680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a:off x="2182807" y="4776429"/>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p:nvPr/>
        </p:nvCxnSpPr>
        <p:spPr>
          <a:xfrm flipV="1">
            <a:off x="2365372" y="477642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27700"/>
            <a:ext cx="0" cy="27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27700"/>
            <a:ext cx="0" cy="27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線矢印コネクタ 231"/>
          <p:cNvCxnSpPr/>
          <p:nvPr/>
        </p:nvCxnSpPr>
        <p:spPr>
          <a:xfrm>
            <a:off x="2197913"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V="1">
            <a:off x="2365372"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p:nvPr/>
        </p:nvCxnSpPr>
        <p:spPr>
          <a:xfrm>
            <a:off x="2197913" y="3023491"/>
            <a:ext cx="0" cy="3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V="1">
            <a:off x="2365372" y="3023491"/>
            <a:ext cx="0" cy="39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3932276" y="3021707"/>
            <a:ext cx="0" cy="41841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4099735" y="3005688"/>
            <a:ext cx="0" cy="43442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p:nvPr/>
        </p:nvCxnSpPr>
        <p:spPr>
          <a:xfrm>
            <a:off x="5620308" y="3014109"/>
            <a:ext cx="0" cy="426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p:nvPr/>
        </p:nvCxnSpPr>
        <p:spPr>
          <a:xfrm flipV="1">
            <a:off x="5787767" y="2998091"/>
            <a:ext cx="0" cy="4420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a:off x="7292695" y="3007268"/>
            <a:ext cx="0" cy="4328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flipV="1">
            <a:off x="7460155" y="2991250"/>
            <a:ext cx="0" cy="4488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5620308"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V="1">
            <a:off x="5787767"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7292695"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flipV="1">
            <a:off x="7460155"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197913" y="2196173"/>
            <a:ext cx="0" cy="3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2365372" y="2196993"/>
            <a:ext cx="0" cy="3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197913" y="1530726"/>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365372" y="1530726"/>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flipV="1">
            <a:off x="7772917" y="4639382"/>
            <a:ext cx="20543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7745428" y="4527732"/>
            <a:ext cx="20947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矢印コネクタ 261"/>
          <p:cNvCxnSpPr/>
          <p:nvPr/>
        </p:nvCxnSpPr>
        <p:spPr>
          <a:xfrm flipV="1">
            <a:off x="7644244" y="3286126"/>
            <a:ext cx="899682" cy="327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H="1" flipV="1">
            <a:off x="7644246" y="2892521"/>
            <a:ext cx="861580" cy="1840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7644244" y="2748426"/>
            <a:ext cx="928256" cy="204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矢印コネクタ 264"/>
          <p:cNvCxnSpPr/>
          <p:nvPr/>
        </p:nvCxnSpPr>
        <p:spPr>
          <a:xfrm flipH="1">
            <a:off x="2854636" y="3937784"/>
            <a:ext cx="1077641"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a:off x="8896350" y="3676651"/>
            <a:ext cx="998240" cy="71540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5" name="角丸四角形 274"/>
          <p:cNvSpPr/>
          <p:nvPr/>
        </p:nvSpPr>
        <p:spPr>
          <a:xfrm>
            <a:off x="9899479" y="5661783"/>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278" name="直線矢印コネクタ 277"/>
          <p:cNvCxnSpPr/>
          <p:nvPr/>
        </p:nvCxnSpPr>
        <p:spPr>
          <a:xfrm>
            <a:off x="10115518" y="4906289"/>
            <a:ext cx="0" cy="71574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78862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cxnSp>
        <p:nvCxnSpPr>
          <p:cNvPr id="280" name="直線矢印コネクタ 279"/>
          <p:cNvCxnSpPr/>
          <p:nvPr/>
        </p:nvCxnSpPr>
        <p:spPr>
          <a:xfrm flipV="1">
            <a:off x="9331250" y="1087712"/>
            <a:ext cx="0" cy="3618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線矢印コネクタ 280"/>
          <p:cNvCxnSpPr/>
          <p:nvPr/>
        </p:nvCxnSpPr>
        <p:spPr>
          <a:xfrm flipH="1">
            <a:off x="2597916" y="1682544"/>
            <a:ext cx="6410176" cy="3132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2587268" y="1583065"/>
            <a:ext cx="6420825" cy="339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7" name="角丸四角形 286"/>
          <p:cNvSpPr/>
          <p:nvPr/>
        </p:nvSpPr>
        <p:spPr>
          <a:xfrm>
            <a:off x="10837692" y="144882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288" name="直線矢印コネクタ 287"/>
          <p:cNvCxnSpPr/>
          <p:nvPr/>
        </p:nvCxnSpPr>
        <p:spPr>
          <a:xfrm>
            <a:off x="9608124" y="1580620"/>
            <a:ext cx="11741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p:cNvCxnSpPr/>
          <p:nvPr/>
        </p:nvCxnSpPr>
        <p:spPr>
          <a:xfrm>
            <a:off x="2534425" y="1287115"/>
            <a:ext cx="6499584" cy="154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0" name="角丸四角形 289"/>
          <p:cNvSpPr/>
          <p:nvPr/>
        </p:nvSpPr>
        <p:spPr>
          <a:xfrm>
            <a:off x="11345348" y="447766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291" name="角丸四角形 290"/>
          <p:cNvSpPr/>
          <p:nvPr/>
        </p:nvSpPr>
        <p:spPr>
          <a:xfrm>
            <a:off x="11323332" y="302803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cxnSp>
        <p:nvCxnSpPr>
          <p:cNvPr id="303" name="直線矢印コネクタ 302"/>
          <p:cNvCxnSpPr/>
          <p:nvPr/>
        </p:nvCxnSpPr>
        <p:spPr>
          <a:xfrm>
            <a:off x="10352547" y="4617290"/>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矢印コネクタ 311"/>
          <p:cNvCxnSpPr/>
          <p:nvPr/>
        </p:nvCxnSpPr>
        <p:spPr>
          <a:xfrm flipH="1">
            <a:off x="3914775" y="4766244"/>
            <a:ext cx="1698987" cy="52965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矢印コネクタ 320"/>
          <p:cNvCxnSpPr/>
          <p:nvPr/>
        </p:nvCxnSpPr>
        <p:spPr>
          <a:xfrm flipH="1" flipV="1">
            <a:off x="2564179" y="2185514"/>
            <a:ext cx="1126299" cy="42613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線矢印コネクタ 322"/>
          <p:cNvCxnSpPr/>
          <p:nvPr/>
        </p:nvCxnSpPr>
        <p:spPr>
          <a:xfrm flipH="1" flipV="1">
            <a:off x="2651377" y="2129167"/>
            <a:ext cx="2734078" cy="46449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線矢印コネクタ 324"/>
          <p:cNvCxnSpPr/>
          <p:nvPr/>
        </p:nvCxnSpPr>
        <p:spPr>
          <a:xfrm flipH="1" flipV="1">
            <a:off x="2709206" y="2048618"/>
            <a:ext cx="4431038" cy="49842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287743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40667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cxnSp>
        <p:nvCxnSpPr>
          <p:cNvPr id="146" name="直線矢印コネクタ 145"/>
          <p:cNvCxnSpPr/>
          <p:nvPr/>
        </p:nvCxnSpPr>
        <p:spPr>
          <a:xfrm flipH="1">
            <a:off x="1162051" y="2805026"/>
            <a:ext cx="893161" cy="2244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H="1" flipV="1">
            <a:off x="1171576" y="3324225"/>
            <a:ext cx="883636" cy="38323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H="1">
            <a:off x="1155211" y="4559942"/>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75" name="直線矢印コネクタ 174"/>
          <p:cNvCxnSpPr/>
          <p:nvPr/>
        </p:nvCxnSpPr>
        <p:spPr>
          <a:xfrm>
            <a:off x="2271115" y="6260244"/>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H="1" flipV="1">
            <a:off x="1155211" y="4672938"/>
            <a:ext cx="909525" cy="7642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a:off x="1155211" y="2048618"/>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1" name="角丸四角形 180"/>
          <p:cNvSpPr/>
          <p:nvPr/>
        </p:nvSpPr>
        <p:spPr>
          <a:xfrm>
            <a:off x="714890" y="195151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183" name="直線矢印コネクタ 182"/>
          <p:cNvCxnSpPr/>
          <p:nvPr/>
        </p:nvCxnSpPr>
        <p:spPr>
          <a:xfrm flipH="1" flipV="1">
            <a:off x="1032732" y="4780087"/>
            <a:ext cx="999481" cy="13080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251224"/>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74260" y="638458"/>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67" name="直線矢印コネクタ 266"/>
          <p:cNvCxnSpPr/>
          <p:nvPr/>
        </p:nvCxnSpPr>
        <p:spPr>
          <a:xfrm flipV="1">
            <a:off x="2271115" y="876154"/>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0" y="1409702"/>
            <a:ext cx="857252"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18343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cxnSp>
        <p:nvCxnSpPr>
          <p:cNvPr id="142" name="直線矢印コネクタ 141"/>
          <p:cNvCxnSpPr/>
          <p:nvPr/>
        </p:nvCxnSpPr>
        <p:spPr>
          <a:xfrm flipH="1">
            <a:off x="3924303" y="4793604"/>
            <a:ext cx="3421061" cy="77534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flipV="1">
            <a:off x="3924301" y="4726326"/>
            <a:ext cx="3136238" cy="68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flipV="1">
            <a:off x="3915231" y="4801518"/>
            <a:ext cx="3646132" cy="1281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53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187843" y="1927050"/>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1107255" y="284488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2230681" y="2844882"/>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3312146" y="2844882"/>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4436091" y="2844882"/>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8745170" y="2844882"/>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7685765" y="2844882"/>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6603431" y="2844882"/>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5519376" y="2844882"/>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1135787" y="4298738"/>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1528939" y="4297797"/>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4567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40283"/>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5241"/>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1" name="図 200"/>
          <p:cNvPicPr>
            <a:picLocks noChangeAspect="1"/>
          </p:cNvPicPr>
          <p:nvPr/>
        </p:nvPicPr>
        <p:blipFill rotWithShape="1">
          <a:blip r:embed="rId3">
            <a:extLst>
              <a:ext uri="{28A0092B-C50C-407E-A947-70E740481C1C}">
                <a14:useLocalDpi xmlns:a14="http://schemas.microsoft.com/office/drawing/2010/main" val="0"/>
              </a:ext>
            </a:extLst>
          </a:blip>
          <a:srcRect l="17274" t="40650" r="76769" b="43722"/>
          <a:stretch/>
        </p:blipFill>
        <p:spPr>
          <a:xfrm rot="16200000">
            <a:off x="3475346" y="4221102"/>
            <a:ext cx="363040" cy="571621"/>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4679653" y="4221102"/>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8845887" y="1892437"/>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7" name="直線矢印コネクタ 86"/>
          <p:cNvCxnSpPr/>
          <p:nvPr/>
        </p:nvCxnSpPr>
        <p:spPr>
          <a:xfrm flipH="1">
            <a:off x="6048334"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61102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0" name="直線矢印コネクタ 119"/>
          <p:cNvCxnSpPr/>
          <p:nvPr/>
        </p:nvCxnSpPr>
        <p:spPr>
          <a:xfrm>
            <a:off x="6048334"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2996224" y="600014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9" name="角丸四角形 108"/>
          <p:cNvSpPr/>
          <p:nvPr/>
        </p:nvSpPr>
        <p:spPr>
          <a:xfrm>
            <a:off x="8765900" y="2021026"/>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2" name="角丸四角形 111"/>
          <p:cNvSpPr/>
          <p:nvPr/>
        </p:nvSpPr>
        <p:spPr>
          <a:xfrm>
            <a:off x="3404743" y="4357033"/>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113" name="角丸四角形 112"/>
          <p:cNvSpPr/>
          <p:nvPr/>
        </p:nvSpPr>
        <p:spPr>
          <a:xfrm>
            <a:off x="1113660" y="202192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8518339" y="53381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1161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1543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1106292" y="28824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4609173" y="435391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2253586"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3332830" y="287357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4444734" y="28753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5537463"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6623084" y="288300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7692603" y="287554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8763339" y="287765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8139004" y="533882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7811" y="418951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922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1636212"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636212"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7119115"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7119115"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2750540"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2750540"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8210686"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8210686"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3864251"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3864251"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3980101" y="4610220"/>
            <a:ext cx="576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3980101" y="4428026"/>
            <a:ext cx="57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1956900" y="4606550"/>
            <a:ext cx="136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1956900" y="4424356"/>
            <a:ext cx="136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p:nvPr/>
        </p:nvCxnSpPr>
        <p:spPr>
          <a:xfrm>
            <a:off x="1188263"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V="1">
            <a:off x="1355723"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a:off x="8883371" y="228627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flipV="1">
            <a:off x="9050830" y="228627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1188263" y="228627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1355723" y="228627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1298572" y="1625978"/>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H="1">
            <a:off x="4959618"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4959618"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a:off x="1223365" y="4705552"/>
            <a:ext cx="0" cy="127361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63" name="直線矢印コネクタ 162"/>
          <p:cNvCxnSpPr/>
          <p:nvPr/>
        </p:nvCxnSpPr>
        <p:spPr>
          <a:xfrm>
            <a:off x="8883371" y="1459629"/>
            <a:ext cx="0" cy="50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9050830" y="1459629"/>
            <a:ext cx="0" cy="50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H="1">
            <a:off x="1819275" y="3366393"/>
            <a:ext cx="569138" cy="9198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a:off x="3483788"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3651248"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a:off x="4655298"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4822757"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H="1">
            <a:off x="8572500" y="3371850"/>
            <a:ext cx="285749" cy="73342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8705851" y="3371850"/>
            <a:ext cx="285749" cy="7334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a:off x="9257566" y="2110931"/>
            <a:ext cx="68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9257041" y="2419350"/>
            <a:ext cx="696585" cy="785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9257038" y="2257425"/>
            <a:ext cx="687061" cy="7656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p:nvPr/>
        </p:nvCxnSpPr>
        <p:spPr>
          <a:xfrm flipH="1">
            <a:off x="1495427" y="1247775"/>
            <a:ext cx="7200901" cy="7143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48821" y="2952415"/>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283" name="角丸四角形 282"/>
          <p:cNvSpPr/>
          <p:nvPr/>
        </p:nvSpPr>
        <p:spPr>
          <a:xfrm>
            <a:off x="11811702" y="481021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cxnSp>
        <p:nvCxnSpPr>
          <p:cNvPr id="284" name="直線矢印コネクタ 283"/>
          <p:cNvCxnSpPr/>
          <p:nvPr/>
        </p:nvCxnSpPr>
        <p:spPr>
          <a:xfrm>
            <a:off x="11461851"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線矢印コネクタ 298"/>
          <p:cNvCxnSpPr/>
          <p:nvPr/>
        </p:nvCxnSpPr>
        <p:spPr>
          <a:xfrm flipH="1" flipV="1">
            <a:off x="5148336" y="4627551"/>
            <a:ext cx="691289" cy="79754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線矢印コネクタ 299"/>
          <p:cNvCxnSpPr/>
          <p:nvPr/>
        </p:nvCxnSpPr>
        <p:spPr>
          <a:xfrm>
            <a:off x="5148334" y="4473933"/>
            <a:ext cx="758411" cy="8689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flipH="1">
            <a:off x="5172076" y="4400550"/>
            <a:ext cx="280987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線矢印コネクタ 304"/>
          <p:cNvCxnSpPr/>
          <p:nvPr/>
        </p:nvCxnSpPr>
        <p:spPr>
          <a:xfrm flipH="1">
            <a:off x="5010152" y="3366391"/>
            <a:ext cx="694142" cy="9103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210303" y="4533901"/>
            <a:ext cx="1828798" cy="7143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線矢印コネクタ 307"/>
          <p:cNvCxnSpPr/>
          <p:nvPr/>
        </p:nvCxnSpPr>
        <p:spPr>
          <a:xfrm>
            <a:off x="6939435" y="3372787"/>
            <a:ext cx="1099666" cy="79916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矢印コネクタ 310"/>
          <p:cNvCxnSpPr/>
          <p:nvPr/>
        </p:nvCxnSpPr>
        <p:spPr>
          <a:xfrm flipH="1" flipV="1">
            <a:off x="1428751" y="2295524"/>
            <a:ext cx="885826" cy="56197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線矢印コネクタ 312"/>
          <p:cNvCxnSpPr/>
          <p:nvPr/>
        </p:nvCxnSpPr>
        <p:spPr>
          <a:xfrm flipH="1" flipV="1">
            <a:off x="1552575" y="2266951"/>
            <a:ext cx="1704976" cy="5810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矢印コネクタ 314"/>
          <p:cNvCxnSpPr/>
          <p:nvPr/>
        </p:nvCxnSpPr>
        <p:spPr>
          <a:xfrm flipH="1" flipV="1">
            <a:off x="1590676" y="2171701"/>
            <a:ext cx="2771776" cy="6477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矢印コネクタ 315"/>
          <p:cNvCxnSpPr/>
          <p:nvPr/>
        </p:nvCxnSpPr>
        <p:spPr>
          <a:xfrm flipV="1">
            <a:off x="8124603" y="2314576"/>
            <a:ext cx="686023" cy="5048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p:nvPr/>
        </p:nvCxnSpPr>
        <p:spPr>
          <a:xfrm flipV="1">
            <a:off x="7066460" y="2257426"/>
            <a:ext cx="1677490" cy="59011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矢印コネクタ 317"/>
          <p:cNvCxnSpPr/>
          <p:nvPr/>
        </p:nvCxnSpPr>
        <p:spPr>
          <a:xfrm flipV="1">
            <a:off x="6012395" y="2190751"/>
            <a:ext cx="2607730" cy="65678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19" name="角丸四角形 318"/>
          <p:cNvSpPr/>
          <p:nvPr/>
        </p:nvSpPr>
        <p:spPr>
          <a:xfrm>
            <a:off x="1141804" y="12737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320" name="角丸四角形 319"/>
          <p:cNvSpPr/>
          <p:nvPr/>
        </p:nvSpPr>
        <p:spPr>
          <a:xfrm>
            <a:off x="1074959" y="6059239"/>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324" name="直線矢印コネクタ 323"/>
          <p:cNvCxnSpPr/>
          <p:nvPr/>
        </p:nvCxnSpPr>
        <p:spPr>
          <a:xfrm flipH="1">
            <a:off x="1460264" y="4705552"/>
            <a:ext cx="2063849" cy="1303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線矢印コネクタ 325"/>
          <p:cNvCxnSpPr/>
          <p:nvPr/>
        </p:nvCxnSpPr>
        <p:spPr>
          <a:xfrm flipH="1">
            <a:off x="1547284" y="4705552"/>
            <a:ext cx="3147598" cy="139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7" name="角丸四角形 326"/>
          <p:cNvSpPr/>
          <p:nvPr/>
        </p:nvSpPr>
        <p:spPr>
          <a:xfrm>
            <a:off x="52843" y="4379004"/>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328" name="直線矢印コネクタ 327"/>
          <p:cNvCxnSpPr/>
          <p:nvPr/>
        </p:nvCxnSpPr>
        <p:spPr>
          <a:xfrm flipH="1">
            <a:off x="612264" y="4530538"/>
            <a:ext cx="4626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30" name="直線矢印コネクタ 329"/>
          <p:cNvCxnSpPr/>
          <p:nvPr/>
        </p:nvCxnSpPr>
        <p:spPr>
          <a:xfrm flipH="1">
            <a:off x="612264" y="3112102"/>
            <a:ext cx="4626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矢印コネクタ 333"/>
          <p:cNvCxnSpPr/>
          <p:nvPr/>
        </p:nvCxnSpPr>
        <p:spPr>
          <a:xfrm flipH="1">
            <a:off x="577265" y="2151184"/>
            <a:ext cx="462697" cy="8012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矢印コネクタ 334"/>
          <p:cNvCxnSpPr/>
          <p:nvPr/>
        </p:nvCxnSpPr>
        <p:spPr>
          <a:xfrm>
            <a:off x="1577076" y="2138024"/>
            <a:ext cx="709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線矢印コネクタ 335"/>
          <p:cNvCxnSpPr/>
          <p:nvPr/>
        </p:nvCxnSpPr>
        <p:spPr>
          <a:xfrm flipH="1">
            <a:off x="1577076" y="2049599"/>
            <a:ext cx="709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線矢印コネクタ 342"/>
          <p:cNvCxnSpPr/>
          <p:nvPr/>
        </p:nvCxnSpPr>
        <p:spPr>
          <a:xfrm>
            <a:off x="7886701" y="3371852"/>
            <a:ext cx="333374" cy="75247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825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2197493" y="1449981"/>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2116905" y="253510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3761629" y="2529136"/>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5449845" y="2533097"/>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7120718" y="2524677"/>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7120718" y="3502035"/>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5477029" y="3515706"/>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3799989" y="3502036"/>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2116905" y="3502294"/>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2088289" y="4517812"/>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2471914" y="4516873"/>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722452" y="319746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722452" y="2827269"/>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9934461" y="3206994"/>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9934461" y="2834558"/>
            <a:ext cx="372276" cy="393168"/>
          </a:xfrm>
          <a:prstGeom prst="rect">
            <a:avLst/>
          </a:prstGeom>
        </p:spPr>
      </p:pic>
      <p:pic>
        <p:nvPicPr>
          <p:cNvPr id="201" name="図 200"/>
          <p:cNvPicPr>
            <a:picLocks noChangeAspect="1"/>
          </p:cNvPicPr>
          <p:nvPr/>
        </p:nvPicPr>
        <p:blipFill rotWithShape="1">
          <a:blip r:embed="rId3">
            <a:extLst>
              <a:ext uri="{28A0092B-C50C-407E-A947-70E740481C1C}">
                <a14:useLocalDpi xmlns:a14="http://schemas.microsoft.com/office/drawing/2010/main" val="0"/>
              </a:ext>
            </a:extLst>
          </a:blip>
          <a:srcRect l="17274" t="40650" r="76769" b="43722"/>
          <a:stretch/>
        </p:blipFill>
        <p:spPr>
          <a:xfrm rot="16200000">
            <a:off x="5606370" y="4440178"/>
            <a:ext cx="363040" cy="571621"/>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7210724" y="4440178"/>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9929499" y="4872829"/>
            <a:ext cx="357337" cy="359532"/>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5">
            <a:extLst>
              <a:ext uri="{28A0092B-C50C-407E-A947-70E740481C1C}">
                <a14:useLocalDpi xmlns:a14="http://schemas.microsoft.com/office/drawing/2010/main" val="0"/>
              </a:ext>
            </a:extLst>
          </a:blip>
          <a:srcRect l="5657" t="543" r="89255" b="49547"/>
          <a:stretch/>
        </p:blipFill>
        <p:spPr>
          <a:xfrm rot="16200000">
            <a:off x="2812109" y="5162013"/>
            <a:ext cx="310126" cy="1825541"/>
          </a:xfrm>
          <a:prstGeom prst="rect">
            <a:avLst/>
          </a:prstGeom>
        </p:spPr>
      </p:pic>
      <p:sp>
        <p:nvSpPr>
          <p:cNvPr id="49" name="角丸四角形 48"/>
          <p:cNvSpPr/>
          <p:nvPr/>
        </p:nvSpPr>
        <p:spPr>
          <a:xfrm>
            <a:off x="2115942" y="5962068"/>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87" name="直線矢印コネクタ 86"/>
          <p:cNvCxnSpPr/>
          <p:nvPr/>
        </p:nvCxnSpPr>
        <p:spPr>
          <a:xfrm flipH="1">
            <a:off x="2645862" y="3862667"/>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0037657" y="3625155"/>
            <a:ext cx="0" cy="109924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625155"/>
            <a:ext cx="0" cy="1166627"/>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20077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0" name="直線矢印コネクタ 119"/>
          <p:cNvCxnSpPr/>
          <p:nvPr/>
        </p:nvCxnSpPr>
        <p:spPr>
          <a:xfrm>
            <a:off x="2645862" y="3680473"/>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p:cNvPicPr>
            <a:picLocks noChangeAspect="1"/>
          </p:cNvPicPr>
          <p:nvPr/>
        </p:nvPicPr>
        <p:blipFill rotWithShape="1">
          <a:blip r:embed="rId3">
            <a:extLst>
              <a:ext uri="{28A0092B-C50C-407E-A947-70E740481C1C}">
                <a14:useLocalDpi xmlns:a14="http://schemas.microsoft.com/office/drawing/2010/main" val="0"/>
              </a:ext>
            </a:extLst>
          </a:blip>
          <a:srcRect l="10305" t="824" r="83445" b="50391"/>
          <a:stretch/>
        </p:blipFill>
        <p:spPr>
          <a:xfrm rot="16200000">
            <a:off x="2775937" y="4545024"/>
            <a:ext cx="381001" cy="1784350"/>
          </a:xfrm>
          <a:prstGeom prst="rect">
            <a:avLst/>
          </a:prstGeom>
        </p:spPr>
      </p:pic>
      <p:sp>
        <p:nvSpPr>
          <p:cNvPr id="107" name="角丸四角形 106"/>
          <p:cNvSpPr/>
          <p:nvPr/>
        </p:nvSpPr>
        <p:spPr>
          <a:xfrm>
            <a:off x="2076409" y="525361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2" name="角丸四角形 111"/>
          <p:cNvSpPr/>
          <p:nvPr/>
        </p:nvSpPr>
        <p:spPr>
          <a:xfrm>
            <a:off x="5535767" y="457610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113" name="角丸四角形 112"/>
          <p:cNvSpPr/>
          <p:nvPr/>
        </p:nvSpPr>
        <p:spPr>
          <a:xfrm>
            <a:off x="2123310" y="1544855"/>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9949430" y="28783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89959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2132575" y="45613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2505052" y="45613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2115941" y="256809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7140244" y="457298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3784533" y="256609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5470532" y="255924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7129362" y="254194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2115941" y="354735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3810116" y="354543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5493390" y="353368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7129362" y="35375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9962518" y="325057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736815" y="28765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746342" y="32440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6">
            <a:extLst>
              <a:ext uri="{28A0092B-C50C-407E-A947-70E740481C1C}">
                <a14:useLocalDpi xmlns:a14="http://schemas.microsoft.com/office/drawing/2010/main" val="0"/>
              </a:ext>
            </a:extLst>
          </a:blip>
          <a:srcRect l="39076" t="79483" r="55594" b="10532"/>
          <a:stretch/>
        </p:blipFill>
        <p:spPr>
          <a:xfrm rot="5400000">
            <a:off x="2125943" y="743448"/>
            <a:ext cx="324932" cy="365200"/>
          </a:xfrm>
          <a:prstGeom prst="rect">
            <a:avLst/>
          </a:prstGeom>
        </p:spPr>
      </p:pic>
      <p:sp>
        <p:nvSpPr>
          <p:cNvPr id="51" name="角丸四角形 50"/>
          <p:cNvSpPr/>
          <p:nvPr/>
        </p:nvSpPr>
        <p:spPr>
          <a:xfrm>
            <a:off x="2086146" y="763580"/>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2645862" y="289252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2645862" y="271032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4315671" y="3862667"/>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4315671" y="3680473"/>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4315671" y="289252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4315671" y="271032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6001950" y="385445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6001950" y="367225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6001950" y="2884305"/>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6001950" y="2702109"/>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1302285" y="924276"/>
            <a:ext cx="641917"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9232334" y="3064060"/>
            <a:ext cx="64191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6111122" y="4791782"/>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6111122" y="464710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2909401" y="4791782"/>
            <a:ext cx="2556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2909401" y="4643432"/>
            <a:ext cx="2556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27700"/>
            <a:ext cx="0" cy="27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27700"/>
            <a:ext cx="0" cy="27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197913" y="1158432"/>
            <a:ext cx="0" cy="36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365372" y="1158432"/>
            <a:ext cx="0" cy="36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75" name="直線矢印コネクタ 174"/>
          <p:cNvCxnSpPr/>
          <p:nvPr/>
        </p:nvCxnSpPr>
        <p:spPr>
          <a:xfrm>
            <a:off x="2271115" y="6260244"/>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883635" y="813335"/>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grpSp>
        <p:nvGrpSpPr>
          <p:cNvPr id="149" name="グループ化 148"/>
          <p:cNvGrpSpPr/>
          <p:nvPr/>
        </p:nvGrpSpPr>
        <p:grpSpPr>
          <a:xfrm>
            <a:off x="6564928" y="6021606"/>
            <a:ext cx="2102193" cy="375542"/>
            <a:chOff x="10011594" y="66356"/>
            <a:chExt cx="2102193" cy="375542"/>
          </a:xfrm>
        </p:grpSpPr>
        <p:cxnSp>
          <p:nvCxnSpPr>
            <p:cNvPr id="150" name="直線矢印コネクタ 14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52"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58" name="直線矢印コネクタ 157"/>
          <p:cNvCxnSpPr/>
          <p:nvPr/>
        </p:nvCxnSpPr>
        <p:spPr>
          <a:xfrm flipH="1">
            <a:off x="2981325" y="4067175"/>
            <a:ext cx="4125107" cy="460144"/>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H="1">
            <a:off x="2932063" y="3954971"/>
            <a:ext cx="4125107" cy="46014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H="1">
            <a:off x="2725078" y="3105835"/>
            <a:ext cx="4323789" cy="482306"/>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H="1">
            <a:off x="2675101" y="2993631"/>
            <a:ext cx="4324504" cy="48238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41484" y="5146767"/>
            <a:ext cx="5932593" cy="37773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V="1">
            <a:off x="3922068" y="4964765"/>
            <a:ext cx="5932593" cy="377733"/>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V="1">
            <a:off x="7751890" y="3680473"/>
            <a:ext cx="994452" cy="90920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9232334" y="3243126"/>
            <a:ext cx="641917"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84" name="図 28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9200211" y="1349073"/>
            <a:ext cx="262082" cy="463093"/>
          </a:xfrm>
          <a:prstGeom prst="rect">
            <a:avLst/>
          </a:prstGeom>
        </p:spPr>
      </p:pic>
      <p:sp>
        <p:nvSpPr>
          <p:cNvPr id="285" name="角丸四角形 284"/>
          <p:cNvSpPr/>
          <p:nvPr/>
        </p:nvSpPr>
        <p:spPr>
          <a:xfrm>
            <a:off x="9120226" y="1477662"/>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292" name="直線矢印コネクタ 291"/>
          <p:cNvCxnSpPr/>
          <p:nvPr/>
        </p:nvCxnSpPr>
        <p:spPr>
          <a:xfrm flipH="1">
            <a:off x="2704557" y="1687702"/>
            <a:ext cx="6258468" cy="76314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4" name="直線矢印コネクタ 293"/>
          <p:cNvCxnSpPr/>
          <p:nvPr/>
        </p:nvCxnSpPr>
        <p:spPr>
          <a:xfrm flipH="1">
            <a:off x="2658052" y="1592669"/>
            <a:ext cx="6298003" cy="11899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H="1">
            <a:off x="2704557" y="1801947"/>
            <a:ext cx="6258468" cy="763146"/>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7" name="直線矢印コネクタ 296"/>
          <p:cNvCxnSpPr/>
          <p:nvPr/>
        </p:nvCxnSpPr>
        <p:spPr>
          <a:xfrm flipH="1">
            <a:off x="2645862" y="1449912"/>
            <a:ext cx="6298003" cy="11899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線矢印コネクタ 297"/>
          <p:cNvCxnSpPr/>
          <p:nvPr/>
        </p:nvCxnSpPr>
        <p:spPr>
          <a:xfrm flipV="1">
            <a:off x="7636662" y="3566228"/>
            <a:ext cx="994452" cy="909204"/>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46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 name="角丸四角形 148"/>
          <p:cNvSpPr/>
          <p:nvPr/>
        </p:nvSpPr>
        <p:spPr>
          <a:xfrm>
            <a:off x="10491615" y="5902794"/>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R11</a:t>
            </a:r>
          </a:p>
        </p:txBody>
      </p:sp>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187843" y="1908000"/>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1107255" y="284488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2230681" y="2844882"/>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3312146" y="2844882"/>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4436091" y="2844882"/>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8745170" y="2844882"/>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7685765" y="2844882"/>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6603431" y="2844882"/>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5519376" y="2844882"/>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1135787" y="4298738"/>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1528939" y="4297797"/>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4567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40283"/>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5241"/>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1" name="図 200"/>
          <p:cNvPicPr>
            <a:picLocks noChangeAspect="1"/>
          </p:cNvPicPr>
          <p:nvPr/>
        </p:nvPicPr>
        <p:blipFill rotWithShape="1">
          <a:blip r:embed="rId3">
            <a:extLst>
              <a:ext uri="{28A0092B-C50C-407E-A947-70E740481C1C}">
                <a14:useLocalDpi xmlns:a14="http://schemas.microsoft.com/office/drawing/2010/main" val="0"/>
              </a:ext>
            </a:extLst>
          </a:blip>
          <a:srcRect l="17274" t="40650" r="76769" b="43722"/>
          <a:stretch/>
        </p:blipFill>
        <p:spPr>
          <a:xfrm rot="16200000">
            <a:off x="3475346" y="4221102"/>
            <a:ext cx="363040" cy="571621"/>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4679653" y="4221102"/>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8836362" y="1921012"/>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7" name="直線矢印コネクタ 86"/>
          <p:cNvCxnSpPr/>
          <p:nvPr/>
        </p:nvCxnSpPr>
        <p:spPr>
          <a:xfrm flipH="1">
            <a:off x="6048334"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8" y="295929"/>
            <a:ext cx="64960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0" name="直線矢印コネクタ 119"/>
          <p:cNvCxnSpPr/>
          <p:nvPr/>
        </p:nvCxnSpPr>
        <p:spPr>
          <a:xfrm>
            <a:off x="6048334"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9" name="角丸四角形 108"/>
          <p:cNvSpPr/>
          <p:nvPr/>
        </p:nvSpPr>
        <p:spPr>
          <a:xfrm>
            <a:off x="8756375" y="2049601"/>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2" name="角丸四角形 111"/>
          <p:cNvSpPr/>
          <p:nvPr/>
        </p:nvSpPr>
        <p:spPr>
          <a:xfrm>
            <a:off x="3404743" y="4357033"/>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R4</a:t>
            </a:r>
          </a:p>
        </p:txBody>
      </p:sp>
      <p:sp>
        <p:nvSpPr>
          <p:cNvPr id="113" name="角丸四角形 112"/>
          <p:cNvSpPr/>
          <p:nvPr/>
        </p:nvSpPr>
        <p:spPr>
          <a:xfrm>
            <a:off x="1113660" y="200287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8518339" y="53381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1161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1543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1106292" y="28824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4609173" y="435391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2253586"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3332830" y="287357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4444734" y="28753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5537463"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6623084" y="288300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7692603" y="287554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8763339" y="287765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8139004" y="533882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7811" y="418951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922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51" name="角丸四角形 50"/>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7" name="直線矢印コネクタ 206"/>
          <p:cNvCxnSpPr/>
          <p:nvPr/>
        </p:nvCxnSpPr>
        <p:spPr>
          <a:xfrm>
            <a:off x="1636212"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7119115"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7119115"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2750540"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8210686"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8210686"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3864251"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3980101" y="4610220"/>
            <a:ext cx="576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3980101" y="4428026"/>
            <a:ext cx="576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1956900" y="4606550"/>
            <a:ext cx="136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1956900" y="4424356"/>
            <a:ext cx="136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4959618"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6" name="直線矢印コネクタ 175"/>
          <p:cNvCxnSpPr/>
          <p:nvPr/>
        </p:nvCxnSpPr>
        <p:spPr>
          <a:xfrm>
            <a:off x="1056086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p:nvPr/>
        </p:nvCxnSpPr>
        <p:spPr>
          <a:xfrm>
            <a:off x="10684556" y="5183429"/>
            <a:ext cx="0" cy="7222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rot="10800000" flipV="1">
            <a:off x="6346359" y="4464198"/>
            <a:ext cx="1647826" cy="80419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p:cNvGrpSpPr/>
          <p:nvPr/>
        </p:nvGrpSpPr>
        <p:grpSpPr>
          <a:xfrm>
            <a:off x="2996224" y="6000146"/>
            <a:ext cx="2102193" cy="375542"/>
            <a:chOff x="10011594" y="66356"/>
            <a:chExt cx="2102193" cy="375542"/>
          </a:xfrm>
        </p:grpSpPr>
        <p:cxnSp>
          <p:nvCxnSpPr>
            <p:cNvPr id="143" name="直線矢印コネクタ 14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4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50" name="直線矢印コネクタ 149"/>
          <p:cNvCxnSpPr/>
          <p:nvPr/>
        </p:nvCxnSpPr>
        <p:spPr>
          <a:xfrm flipH="1">
            <a:off x="1636212"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H="1">
            <a:off x="2750540"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a:off x="3864251"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H="1">
            <a:off x="4959618"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10800000" flipV="1">
            <a:off x="6354616" y="4609169"/>
            <a:ext cx="1647826" cy="80419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a:off x="1956900" y="3353507"/>
            <a:ext cx="6693160" cy="796281"/>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a:off x="1978179" y="3487766"/>
            <a:ext cx="6693160" cy="796281"/>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a:off x="1610470" y="2058634"/>
            <a:ext cx="692711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a:off x="1610470" y="2187782"/>
            <a:ext cx="6877341"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flipH="1">
            <a:off x="1634365" y="2294573"/>
            <a:ext cx="6911058" cy="459819"/>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flipH="1">
            <a:off x="1634421" y="2409020"/>
            <a:ext cx="6911058" cy="459819"/>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6" name="角丸四角形 225"/>
          <p:cNvSpPr/>
          <p:nvPr/>
        </p:nvSpPr>
        <p:spPr>
          <a:xfrm>
            <a:off x="1106292" y="8990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227" name="直線矢印コネクタ 226"/>
          <p:cNvCxnSpPr/>
          <p:nvPr/>
        </p:nvCxnSpPr>
        <p:spPr>
          <a:xfrm flipH="1">
            <a:off x="5184335" y="4391025"/>
            <a:ext cx="2816665" cy="21552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flipH="1">
            <a:off x="5184335" y="4248154"/>
            <a:ext cx="2816665" cy="215525"/>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a:off x="6400444" y="5662272"/>
            <a:ext cx="159374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6429019" y="5499128"/>
            <a:ext cx="159374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05723" y="1371600"/>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886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009205E3-A9EC-0283-9618-DFFFEA305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116" name="角丸四角形 115"/>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117" name="角丸四角形 116"/>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200" name="テキスト ボックス 59"/>
          <p:cNvSpPr txBox="1"/>
          <p:nvPr/>
        </p:nvSpPr>
        <p:spPr>
          <a:xfrm>
            <a:off x="4233429" y="376672"/>
            <a:ext cx="7027037" cy="18814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CAN_[RI1] 1Byte 4-7bit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のとき表示する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・この画面に遷移した時、前回のカーソル位置にカーソルを表示する。初回は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R2,R3,R5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R20,R35,R36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を押している間、押し状態の絵を表示すること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角丸四角形 52"/>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6" name="角丸四角形 55"/>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7" name="角丸四角形 56"/>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58" name="角丸四角形 57"/>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9" name="角丸四角形 58"/>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60" name="角丸四角形 59"/>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61" name="角丸四角形 60"/>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62" name="角丸四角形 61"/>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63" name="角丸四角形 62"/>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64" name="角丸四角形 63"/>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65" name="角丸四角形 64"/>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66" name="角丸四角形 65"/>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67" name="角丸四角形 66"/>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8" name="角丸四角形 67"/>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9" name="角丸四角形 68"/>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70" name="角丸四角形 69"/>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71" name="角丸四角形 70"/>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72" name="角丸四角形 71"/>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73" name="角丸四角形 72"/>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80" name="角丸四角形 79"/>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43" name="角丸四角形 42"/>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87" name="角丸四角形 86"/>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88" name="角丸四角形 87"/>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9" name="角丸四角形 88"/>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90" name="角丸四角形 89"/>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91" name="角丸四角形 90"/>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92" name="角丸四角形 91"/>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10" name="角丸四角形 109"/>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12" name="角丸四角形 111"/>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graphicFrame>
        <p:nvGraphicFramePr>
          <p:cNvPr id="124" name="表 123"/>
          <p:cNvGraphicFramePr>
            <a:graphicFrameLocks noGrp="1"/>
          </p:cNvGraphicFramePr>
          <p:nvPr>
            <p:extLst>
              <p:ext uri="{D42A27DB-BD31-4B8C-83A1-F6EECF244321}">
                <p14:modId xmlns:p14="http://schemas.microsoft.com/office/powerpoint/2010/main" val="755323167"/>
              </p:ext>
            </p:extLst>
          </p:nvPr>
        </p:nvGraphicFramePr>
        <p:xfrm>
          <a:off x="4233429" y="1915370"/>
          <a:ext cx="7866651" cy="438444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R2</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R2,R3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3Byte 2bit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r>
                        <a:rPr kumimoji="1" lang="ja-JP" altLang="en-US" sz="1100" dirty="0">
                          <a:latin typeface="+mn-ea"/>
                          <a:ea typeface="+mn-ea"/>
                        </a:rPr>
                        <a:t>受信周波数を一段階下げる</a:t>
                      </a:r>
                    </a:p>
                  </a:txBody>
                  <a:tcPr marL="72000" marR="72000" marT="36000" marB="36000"/>
                </a:tc>
                <a:extLst>
                  <a:ext uri="{0D108BD9-81ED-4DB2-BD59-A6C34878D82A}">
                    <a16:rowId xmlns:a16="http://schemas.microsoft.com/office/drawing/2014/main" val="10002"/>
                  </a:ext>
                </a:extLst>
              </a:tr>
              <a:tr h="219115">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長押し</a:t>
                      </a:r>
                    </a:p>
                  </a:txBody>
                  <a:tcPr marL="72000" marR="72000" marT="36000" marB="36000"/>
                </a:tc>
                <a:tc>
                  <a:txBody>
                    <a:bodyPr/>
                    <a:lstStyle/>
                    <a:p>
                      <a:r>
                        <a:rPr kumimoji="1" lang="ja-JP" altLang="en-US" sz="1100" dirty="0">
                          <a:latin typeface="+mn-ea"/>
                          <a:ea typeface="+mn-ea"/>
                        </a:rPr>
                        <a:t>オートシークする</a:t>
                      </a:r>
                    </a:p>
                  </a:txBody>
                  <a:tcPr marL="72000" marR="72000" marT="36000" marB="36000"/>
                </a:tc>
                <a:extLst>
                  <a:ext uri="{0D108BD9-81ED-4DB2-BD59-A6C34878D82A}">
                    <a16:rowId xmlns:a16="http://schemas.microsoft.com/office/drawing/2014/main" val="10003"/>
                  </a:ext>
                </a:extLst>
              </a:tr>
              <a:tr h="0">
                <a:tc>
                  <a:txBody>
                    <a:bodyPr/>
                    <a:lstStyle/>
                    <a:p>
                      <a:r>
                        <a:rPr kumimoji="1" lang="en-US" altLang="ja-JP" sz="1100" dirty="0">
                          <a:latin typeface="+mn-ea"/>
                          <a:ea typeface="+mn-ea"/>
                        </a:rPr>
                        <a:t>R3</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R2,3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3Byte</a:t>
                      </a:r>
                      <a:r>
                        <a:rPr kumimoji="1" lang="en-US" altLang="ja-JP" sz="1100" baseline="0" dirty="0">
                          <a:latin typeface="+mn-ea"/>
                          <a:ea typeface="+mn-ea"/>
                        </a:rPr>
                        <a:t> 3bit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0004"/>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r>
                        <a:rPr kumimoji="1" lang="ja-JP" altLang="en-US" sz="1100" dirty="0">
                          <a:latin typeface="+mn-ea"/>
                          <a:ea typeface="+mn-ea"/>
                        </a:rPr>
                        <a:t>受信周波数を一段階上げる</a:t>
                      </a:r>
                    </a:p>
                  </a:txBody>
                  <a:tcPr marL="72000" marR="72000" marT="36000" marB="36000"/>
                </a:tc>
                <a:extLst>
                  <a:ext uri="{0D108BD9-81ED-4DB2-BD59-A6C34878D82A}">
                    <a16:rowId xmlns:a16="http://schemas.microsoft.com/office/drawing/2014/main" val="10005"/>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長押し</a:t>
                      </a:r>
                    </a:p>
                  </a:txBody>
                  <a:tcPr marL="72000" marR="72000" marT="36000" marB="36000"/>
                </a:tc>
                <a:tc>
                  <a:txBody>
                    <a:bodyPr/>
                    <a:lstStyle/>
                    <a:p>
                      <a:r>
                        <a:rPr kumimoji="1" lang="ja-JP" altLang="en-US" sz="1100" dirty="0">
                          <a:latin typeface="+mn-ea"/>
                          <a:ea typeface="+mn-ea"/>
                        </a:rPr>
                        <a:t>オートシークする</a:t>
                      </a:r>
                    </a:p>
                  </a:txBody>
                  <a:tcPr marL="72000" marR="72000" marT="36000" marB="36000"/>
                </a:tc>
                <a:extLst>
                  <a:ext uri="{0D108BD9-81ED-4DB2-BD59-A6C34878D82A}">
                    <a16:rowId xmlns:a16="http://schemas.microsoft.com/office/drawing/2014/main" val="10006"/>
                  </a:ext>
                </a:extLst>
              </a:tr>
              <a:tr h="0">
                <a:tc>
                  <a:txBody>
                    <a:bodyPr/>
                    <a:lstStyle/>
                    <a:p>
                      <a:r>
                        <a:rPr kumimoji="1" lang="en-US" altLang="ja-JP" sz="1100" dirty="0">
                          <a:latin typeface="+mn-ea"/>
                          <a:ea typeface="+mn-ea"/>
                        </a:rPr>
                        <a:t>R5</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R5</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10007"/>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tc>
                <a:extLst>
                  <a:ext uri="{0D108BD9-81ED-4DB2-BD59-A6C34878D82A}">
                    <a16:rowId xmlns:a16="http://schemas.microsoft.com/office/drawing/2014/main" val="10008"/>
                  </a:ext>
                </a:extLst>
              </a:tr>
              <a:tr h="0">
                <a:tc>
                  <a:txBody>
                    <a:bodyPr/>
                    <a:lstStyle/>
                    <a:p>
                      <a:r>
                        <a:rPr kumimoji="1" lang="en-US" altLang="ja-JP" sz="1100" dirty="0">
                          <a:latin typeface="+mn-ea"/>
                          <a:ea typeface="+mn-ea"/>
                        </a:rPr>
                        <a:t>R6</a:t>
                      </a:r>
                      <a:endParaRPr kumimoji="1" lang="ja-JP" altLang="en-US" sz="1100" dirty="0">
                        <a:latin typeface="+mn-ea"/>
                        <a:ea typeface="+mn-ea"/>
                      </a:endParaRPr>
                    </a:p>
                  </a:txBody>
                  <a:tcPr marL="72000" marR="72000" marT="36000" marB="36000"/>
                </a:tc>
                <a:tc>
                  <a:txBody>
                    <a:bodyPr/>
                    <a:lstStyle/>
                    <a:p>
                      <a:r>
                        <a:rPr kumimoji="1" lang="ja-JP" altLang="en-US" sz="1100" dirty="0">
                          <a:solidFill>
                            <a:schemeClr val="tx1"/>
                          </a:solidFill>
                          <a:latin typeface="+mn-ea"/>
                          <a:ea typeface="+mn-ea"/>
                        </a:rPr>
                        <a:t>押す</a:t>
                      </a:r>
                    </a:p>
                  </a:txBody>
                  <a:tcPr marL="72000" marR="72000" marT="36000" marB="36000"/>
                </a:tc>
                <a:tc>
                  <a:txBody>
                    <a:bodyPr/>
                    <a:lstStyle/>
                    <a:p>
                      <a:r>
                        <a:rPr kumimoji="1" lang="en-US" altLang="ja-JP" sz="1100" dirty="0">
                          <a:solidFill>
                            <a:schemeClr val="tx1"/>
                          </a:solidFill>
                          <a:latin typeface="+mn-ea"/>
                          <a:ea typeface="+mn-ea"/>
                        </a:rPr>
                        <a:t>R6,R7</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 3Byte 6bit </a:t>
                      </a:r>
                      <a:r>
                        <a:rPr kumimoji="1" lang="ja-JP" altLang="en-US" sz="1100" dirty="0">
                          <a:solidFill>
                            <a:schemeClr val="tx1"/>
                          </a:solidFill>
                          <a:latin typeface="+mn-ea"/>
                          <a:ea typeface="+mn-ea"/>
                        </a:rPr>
                        <a:t>に</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を送信</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トーンレベルを下げる</a:t>
                      </a:r>
                    </a:p>
                  </a:txBody>
                  <a:tcPr marL="72000" marR="72000" marT="36000" marB="36000"/>
                </a:tc>
                <a:extLst>
                  <a:ext uri="{0D108BD9-81ED-4DB2-BD59-A6C34878D82A}">
                    <a16:rowId xmlns:a16="http://schemas.microsoft.com/office/drawing/2014/main" val="10009"/>
                  </a:ext>
                </a:extLst>
              </a:tr>
              <a:tr h="0">
                <a:tc>
                  <a:txBody>
                    <a:bodyPr/>
                    <a:lstStyle/>
                    <a:p>
                      <a:r>
                        <a:rPr kumimoji="1" lang="en-US" altLang="ja-JP" sz="1100" dirty="0">
                          <a:latin typeface="+mn-ea"/>
                          <a:ea typeface="+mn-ea"/>
                        </a:rPr>
                        <a:t>R7</a:t>
                      </a:r>
                      <a:endParaRPr kumimoji="1" lang="ja-JP" altLang="en-US" sz="1100" dirty="0">
                        <a:latin typeface="+mn-ea"/>
                        <a:ea typeface="+mn-ea"/>
                      </a:endParaRPr>
                    </a:p>
                  </a:txBody>
                  <a:tcPr marL="72000" marR="72000" marT="36000" marB="36000"/>
                </a:tc>
                <a:tc>
                  <a:txBody>
                    <a:bodyPr/>
                    <a:lstStyle/>
                    <a:p>
                      <a:r>
                        <a:rPr kumimoji="1" lang="ja-JP" altLang="en-US" sz="1100" dirty="0">
                          <a:solidFill>
                            <a:schemeClr val="tx1"/>
                          </a:solidFill>
                          <a:latin typeface="+mn-ea"/>
                          <a:ea typeface="+mn-ea"/>
                        </a:rPr>
                        <a:t>押す</a:t>
                      </a:r>
                      <a:endParaRPr kumimoji="1" lang="en-US" altLang="ja-JP" sz="1100" dirty="0">
                        <a:solidFill>
                          <a:schemeClr val="tx1"/>
                        </a:solidFill>
                        <a:latin typeface="+mn-ea"/>
                        <a:ea typeface="+mn-ea"/>
                      </a:endParaRPr>
                    </a:p>
                  </a:txBody>
                  <a:tcPr marL="72000" marR="72000" marT="36000" marB="36000"/>
                </a:tc>
                <a:tc>
                  <a:txBody>
                    <a:bodyPr/>
                    <a:lstStyle/>
                    <a:p>
                      <a:r>
                        <a:rPr kumimoji="1" lang="en-US" altLang="ja-JP" sz="1100" dirty="0">
                          <a:solidFill>
                            <a:schemeClr val="tx1"/>
                          </a:solidFill>
                          <a:latin typeface="+mn-ea"/>
                          <a:ea typeface="+mn-ea"/>
                        </a:rPr>
                        <a:t>R6,R7</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 3Byte 7bit</a:t>
                      </a:r>
                      <a:r>
                        <a:rPr kumimoji="1" lang="en-US" altLang="ja-JP" sz="1100" baseline="0" dirty="0">
                          <a:solidFill>
                            <a:schemeClr val="tx1"/>
                          </a:solidFill>
                          <a:latin typeface="+mn-ea"/>
                          <a:ea typeface="+mn-ea"/>
                        </a:rPr>
                        <a:t> </a:t>
                      </a:r>
                      <a:r>
                        <a:rPr kumimoji="1" lang="ja-JP" altLang="en-US" sz="1100" baseline="0" dirty="0">
                          <a:solidFill>
                            <a:schemeClr val="tx1"/>
                          </a:solidFill>
                          <a:latin typeface="+mn-ea"/>
                          <a:ea typeface="+mn-ea"/>
                        </a:rPr>
                        <a:t>に</a:t>
                      </a:r>
                      <a:r>
                        <a:rPr kumimoji="1" lang="en-US" altLang="ja-JP" sz="1100" baseline="0" dirty="0">
                          <a:solidFill>
                            <a:schemeClr val="tx1"/>
                          </a:solidFill>
                          <a:latin typeface="+mn-ea"/>
                          <a:ea typeface="+mn-ea"/>
                        </a:rPr>
                        <a:t>1</a:t>
                      </a:r>
                      <a:r>
                        <a:rPr kumimoji="1" lang="ja-JP" altLang="en-US" sz="1100" baseline="0" dirty="0">
                          <a:solidFill>
                            <a:schemeClr val="tx1"/>
                          </a:solidFill>
                          <a:latin typeface="+mn-ea"/>
                          <a:ea typeface="+mn-ea"/>
                        </a:rPr>
                        <a:t>を送信</a:t>
                      </a:r>
                      <a:endParaRPr kumimoji="1" lang="en-US" altLang="ja-JP" sz="1100" baseline="0" dirty="0">
                        <a:solidFill>
                          <a:schemeClr val="tx1"/>
                        </a:solidFill>
                        <a:latin typeface="+mn-ea"/>
                        <a:ea typeface="+mn-ea"/>
                      </a:endParaRPr>
                    </a:p>
                    <a:p>
                      <a:r>
                        <a:rPr kumimoji="1" lang="ja-JP" altLang="en-US" sz="1100" baseline="0" dirty="0">
                          <a:solidFill>
                            <a:schemeClr val="tx1"/>
                          </a:solidFill>
                          <a:latin typeface="+mn-ea"/>
                          <a:ea typeface="+mn-ea"/>
                        </a:rPr>
                        <a:t>トーンレベルを上げる</a:t>
                      </a:r>
                      <a:endParaRPr kumimoji="1" lang="en-US" altLang="ja-JP" sz="1100" dirty="0">
                        <a:solidFill>
                          <a:schemeClr val="tx1"/>
                        </a:solidFill>
                        <a:latin typeface="+mn-ea"/>
                        <a:ea typeface="+mn-ea"/>
                      </a:endParaRPr>
                    </a:p>
                  </a:txBody>
                  <a:tcPr marL="72000" marR="72000" marT="36000" marB="36000"/>
                </a:tc>
                <a:extLst>
                  <a:ext uri="{0D108BD9-81ED-4DB2-BD59-A6C34878D82A}">
                    <a16:rowId xmlns:a16="http://schemas.microsoft.com/office/drawing/2014/main" val="10010"/>
                  </a:ext>
                </a:extLst>
              </a:tr>
              <a:tr h="0">
                <a:tc>
                  <a:txBody>
                    <a:bodyPr/>
                    <a:lstStyle/>
                    <a:p>
                      <a:r>
                        <a:rPr kumimoji="1" lang="en-US" altLang="ja-JP" sz="1100" dirty="0">
                          <a:latin typeface="+mn-ea"/>
                          <a:ea typeface="+mn-ea"/>
                        </a:rPr>
                        <a:t>R8</a:t>
                      </a:r>
                    </a:p>
                  </a:txBody>
                  <a:tcPr marL="72000" marR="72000" marT="36000" marB="36000"/>
                </a:tc>
                <a:tc>
                  <a:txBody>
                    <a:bodyPr/>
                    <a:lstStyle/>
                    <a:p>
                      <a:r>
                        <a:rPr kumimoji="1" lang="ja-JP" altLang="en-US" sz="1100" dirty="0">
                          <a:solidFill>
                            <a:schemeClr val="tx1"/>
                          </a:solidFill>
                          <a:latin typeface="+mn-ea"/>
                          <a:ea typeface="+mn-ea"/>
                        </a:rPr>
                        <a:t>押す</a:t>
                      </a:r>
                    </a:p>
                  </a:txBody>
                  <a:tcPr marL="72000" marR="72000" marT="36000" marB="36000"/>
                </a:tc>
                <a:tc>
                  <a:txBody>
                    <a:bodyPr/>
                    <a:lstStyle/>
                    <a:p>
                      <a:r>
                        <a:rPr kumimoji="1" lang="en-US" altLang="ja-JP" sz="1100" dirty="0">
                          <a:solidFill>
                            <a:schemeClr val="tx1"/>
                          </a:solidFill>
                          <a:latin typeface="+mn-ea"/>
                          <a:ea typeface="+mn-ea"/>
                        </a:rPr>
                        <a:t>R8,R9</a:t>
                      </a:r>
                      <a:r>
                        <a:rPr kumimoji="1" lang="ja-JP" altLang="en-US" sz="1100" dirty="0">
                          <a:solidFill>
                            <a:schemeClr val="tx1"/>
                          </a:solidFill>
                          <a:latin typeface="+mn-ea"/>
                          <a:ea typeface="+mn-ea"/>
                        </a:rPr>
                        <a:t>にカーソルを点灯</a:t>
                      </a:r>
                      <a:endParaRPr kumimoji="1" lang="en-US" altLang="ja-JP" sz="1100" dirty="0">
                        <a:solidFill>
                          <a:schemeClr val="tx1"/>
                        </a:solidFill>
                        <a:latin typeface="+mn-ea"/>
                        <a:ea typeface="+mn-ea"/>
                      </a:endParaRPr>
                    </a:p>
                    <a:p>
                      <a:r>
                        <a:rPr kumimoji="1" lang="ja-JP" altLang="en-US" sz="1100" dirty="0">
                          <a:solidFill>
                            <a:schemeClr val="tx1"/>
                          </a:solidFill>
                          <a:latin typeface="+mn-ea"/>
                          <a:ea typeface="+mn-ea"/>
                        </a:rPr>
                        <a:t>押している間、</a:t>
                      </a:r>
                      <a:r>
                        <a:rPr kumimoji="1" lang="en-US" altLang="ja-JP" sz="1100" dirty="0">
                          <a:solidFill>
                            <a:schemeClr val="tx1"/>
                          </a:solidFill>
                          <a:latin typeface="+mn-ea"/>
                          <a:ea typeface="+mn-ea"/>
                        </a:rPr>
                        <a:t>CAN_[CLI2]</a:t>
                      </a:r>
                      <a:r>
                        <a:rPr kumimoji="1" lang="en-US" altLang="ja-JP" sz="1100" baseline="0" dirty="0">
                          <a:solidFill>
                            <a:schemeClr val="tx1"/>
                          </a:solidFill>
                          <a:latin typeface="+mn-ea"/>
                          <a:ea typeface="+mn-ea"/>
                        </a:rPr>
                        <a:t> 4Byte 0bit </a:t>
                      </a:r>
                      <a:r>
                        <a:rPr kumimoji="1" lang="ja-JP" altLang="en-US" sz="1100" baseline="0" dirty="0">
                          <a:solidFill>
                            <a:schemeClr val="tx1"/>
                          </a:solidFill>
                          <a:latin typeface="+mn-ea"/>
                          <a:ea typeface="+mn-ea"/>
                        </a:rPr>
                        <a:t>に</a:t>
                      </a:r>
                      <a:r>
                        <a:rPr kumimoji="1" lang="en-US" altLang="ja-JP" sz="1100" baseline="0" dirty="0">
                          <a:solidFill>
                            <a:schemeClr val="tx1"/>
                          </a:solidFill>
                          <a:latin typeface="+mn-ea"/>
                          <a:ea typeface="+mn-ea"/>
                        </a:rPr>
                        <a:t>1</a:t>
                      </a:r>
                      <a:r>
                        <a:rPr kumimoji="1" lang="ja-JP" altLang="en-US" sz="1100" baseline="0" dirty="0">
                          <a:solidFill>
                            <a:schemeClr val="tx1"/>
                          </a:solidFill>
                          <a:latin typeface="+mn-ea"/>
                          <a:ea typeface="+mn-ea"/>
                        </a:rPr>
                        <a:t>を送信</a:t>
                      </a:r>
                      <a:endParaRPr kumimoji="1" lang="en-US" altLang="ja-JP" sz="1100" baseline="0" dirty="0">
                        <a:solidFill>
                          <a:schemeClr val="tx1"/>
                        </a:solidFill>
                        <a:latin typeface="+mn-ea"/>
                        <a:ea typeface="+mn-ea"/>
                      </a:endParaRPr>
                    </a:p>
                    <a:p>
                      <a:r>
                        <a:rPr kumimoji="1" lang="ja-JP" altLang="en-US" sz="1100" baseline="0" dirty="0">
                          <a:solidFill>
                            <a:schemeClr val="tx1"/>
                          </a:solidFill>
                          <a:latin typeface="+mn-ea"/>
                          <a:ea typeface="+mn-ea"/>
                        </a:rPr>
                        <a:t>音量レベルを下げる</a:t>
                      </a:r>
                      <a:endParaRPr kumimoji="1" lang="en-US" altLang="ja-JP" sz="1100" dirty="0">
                        <a:solidFill>
                          <a:schemeClr val="tx1"/>
                        </a:solidFill>
                        <a:latin typeface="+mn-ea"/>
                        <a:ea typeface="+mn-ea"/>
                      </a:endParaRPr>
                    </a:p>
                  </a:txBody>
                  <a:tcPr marL="72000" marR="72000" marT="36000" marB="36000"/>
                </a:tc>
                <a:extLst>
                  <a:ext uri="{0D108BD9-81ED-4DB2-BD59-A6C34878D82A}">
                    <a16:rowId xmlns:a16="http://schemas.microsoft.com/office/drawing/2014/main" val="10011"/>
                  </a:ext>
                </a:extLst>
              </a:tr>
            </a:tbl>
          </a:graphicData>
        </a:graphic>
      </p:graphicFrame>
      <p:sp>
        <p:nvSpPr>
          <p:cNvPr id="42" name="角丸四角形 41"/>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画面①</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角丸四角形 40"/>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44" name="角丸四角形 43"/>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
        <p:nvSpPr>
          <p:cNvPr id="4" name="テキスト ボックス 3">
            <a:extLst>
              <a:ext uri="{FF2B5EF4-FFF2-40B4-BE49-F238E27FC236}">
                <a16:creationId xmlns:a16="http://schemas.microsoft.com/office/drawing/2014/main" id="{DDFD3D2F-9FDB-CA71-DB57-8EC1E3C55FA8}"/>
              </a:ext>
            </a:extLst>
          </p:cNvPr>
          <p:cNvSpPr txBox="1"/>
          <p:nvPr/>
        </p:nvSpPr>
        <p:spPr>
          <a:xfrm>
            <a:off x="4054442" y="67716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69D88C42-E9DF-8D13-A7C7-FB1D27C220F8}"/>
              </a:ext>
            </a:extLst>
          </p:cNvPr>
          <p:cNvSpPr txBox="1"/>
          <p:nvPr/>
        </p:nvSpPr>
        <p:spPr>
          <a:xfrm>
            <a:off x="4054442" y="100772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FAE8E763-EDF8-1120-9009-DF47D88BAA29}"/>
              </a:ext>
            </a:extLst>
          </p:cNvPr>
          <p:cNvSpPr txBox="1"/>
          <p:nvPr/>
        </p:nvSpPr>
        <p:spPr>
          <a:xfrm>
            <a:off x="4051223" y="84244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1A10EB85-00A9-6BBD-70A0-338CDBC8B721}"/>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3286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E0489B9A-2A1D-0355-0384-4CFF91324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696068AD-C284-3352-FA62-3AC496852978}"/>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2" name="表 71"/>
          <p:cNvGraphicFramePr>
            <a:graphicFrameLocks noGrp="1"/>
          </p:cNvGraphicFramePr>
          <p:nvPr>
            <p:extLst>
              <p:ext uri="{D42A27DB-BD31-4B8C-83A1-F6EECF244321}">
                <p14:modId xmlns:p14="http://schemas.microsoft.com/office/powerpoint/2010/main" val="1419105997"/>
              </p:ext>
            </p:extLst>
          </p:nvPr>
        </p:nvGraphicFramePr>
        <p:xfrm>
          <a:off x="4116388" y="269090"/>
          <a:ext cx="7866651" cy="574548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a:tc>
                <a:tc>
                  <a:txBody>
                    <a:bodyPr/>
                    <a:lstStyle/>
                    <a:p>
                      <a:r>
                        <a:rPr kumimoji="1" lang="ja-JP" altLang="en-US" sz="1100" dirty="0">
                          <a:latin typeface="+mn-ea"/>
                          <a:ea typeface="+mn-ea"/>
                        </a:rPr>
                        <a:t>操作</a:t>
                      </a:r>
                    </a:p>
                  </a:txBody>
                  <a:tcPr/>
                </a:tc>
                <a:tc>
                  <a:txBody>
                    <a:bodyPr/>
                    <a:lstStyle/>
                    <a:p>
                      <a:r>
                        <a:rPr kumimoji="1" lang="ja-JP" altLang="en-US" sz="1100" dirty="0">
                          <a:latin typeface="+mn-ea"/>
                          <a:ea typeface="+mn-ea"/>
                        </a:rPr>
                        <a:t>動作</a:t>
                      </a:r>
                    </a:p>
                  </a:txBody>
                  <a:tcPr/>
                </a:tc>
                <a:extLst>
                  <a:ext uri="{0D108BD9-81ED-4DB2-BD59-A6C34878D82A}">
                    <a16:rowId xmlns:a16="http://schemas.microsoft.com/office/drawing/2014/main" val="10000"/>
                  </a:ext>
                </a:extLst>
              </a:tr>
              <a:tr h="219115">
                <a:tc>
                  <a:txBody>
                    <a:bodyPr/>
                    <a:lstStyle/>
                    <a:p>
                      <a:r>
                        <a:rPr kumimoji="1" lang="en-US" altLang="ja-JP" sz="1100" dirty="0">
                          <a:latin typeface="+mn-ea"/>
                          <a:ea typeface="+mn-ea"/>
                        </a:rPr>
                        <a:t>R9</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R8,R9</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4Byte 1bit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p>
                      <a:r>
                        <a:rPr kumimoji="1" lang="ja-JP" altLang="en-US" sz="1100" dirty="0">
                          <a:solidFill>
                            <a:schemeClr val="tx1"/>
                          </a:solidFill>
                          <a:latin typeface="+mn-ea"/>
                          <a:ea typeface="+mn-ea"/>
                        </a:rPr>
                        <a:t>音量レベルを上げる</a:t>
                      </a:r>
                    </a:p>
                  </a:txBody>
                  <a:tcPr/>
                </a:tc>
                <a:extLst>
                  <a:ext uri="{0D108BD9-81ED-4DB2-BD59-A6C34878D82A}">
                    <a16:rowId xmlns:a16="http://schemas.microsoft.com/office/drawing/2014/main" val="10001"/>
                  </a:ext>
                </a:extLst>
              </a:tr>
              <a:tr h="0">
                <a:tc>
                  <a:txBody>
                    <a:bodyPr/>
                    <a:lstStyle/>
                    <a:p>
                      <a:r>
                        <a:rPr kumimoji="1" lang="en-US" altLang="ja-JP" sz="1100" dirty="0">
                          <a:latin typeface="+mn-ea"/>
                          <a:ea typeface="+mn-ea"/>
                        </a:rPr>
                        <a:t>R10</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R10</a:t>
                      </a:r>
                      <a:r>
                        <a:rPr kumimoji="1" lang="ja-JP" altLang="en-US" sz="1100" dirty="0">
                          <a:latin typeface="+mn-ea"/>
                          <a:ea typeface="+mn-ea"/>
                        </a:rPr>
                        <a:t>にカーソルを点灯</a:t>
                      </a:r>
                    </a:p>
                  </a:txBody>
                  <a:tcPr/>
                </a:tc>
                <a:extLst>
                  <a:ext uri="{0D108BD9-81ED-4DB2-BD59-A6C34878D82A}">
                    <a16:rowId xmlns:a16="http://schemas.microsoft.com/office/drawing/2014/main" val="10002"/>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ミュート</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2bit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p>
                  </a:txBody>
                  <a:tcPr/>
                </a:tc>
                <a:extLst>
                  <a:ext uri="{0D108BD9-81ED-4DB2-BD59-A6C34878D82A}">
                    <a16:rowId xmlns:a16="http://schemas.microsoft.com/office/drawing/2014/main" val="10003"/>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R11</a:t>
                      </a:r>
                      <a:r>
                        <a:rPr kumimoji="1" lang="ja-JP" altLang="en-US" sz="1100" dirty="0">
                          <a:latin typeface="+mn-ea"/>
                          <a:ea typeface="+mn-ea"/>
                        </a:rPr>
                        <a:t>にカーソルを点灯</a:t>
                      </a:r>
                    </a:p>
                  </a:txBody>
                  <a:tcPr/>
                </a:tc>
                <a:extLst>
                  <a:ext uri="{0D108BD9-81ED-4DB2-BD59-A6C34878D82A}">
                    <a16:rowId xmlns:a16="http://schemas.microsoft.com/office/drawing/2014/main" val="1000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5"/>
                  </a:ext>
                </a:extLst>
              </a:tr>
              <a:tr h="0">
                <a:tc>
                  <a:txBody>
                    <a:bodyPr/>
                    <a:lstStyle/>
                    <a:p>
                      <a:r>
                        <a:rPr kumimoji="1" lang="en-US" altLang="ja-JP" sz="1100" dirty="0">
                          <a:latin typeface="+mn-ea"/>
                          <a:ea typeface="+mn-ea"/>
                        </a:rPr>
                        <a:t>R12</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R12</a:t>
                      </a:r>
                      <a:r>
                        <a:rPr kumimoji="1" lang="ja-JP" altLang="en-US" sz="1100" dirty="0">
                          <a:latin typeface="+mn-ea"/>
                          <a:ea typeface="+mn-ea"/>
                        </a:rPr>
                        <a:t>にカーソルを点灯</a:t>
                      </a:r>
                      <a:endParaRPr kumimoji="1" lang="en-US" altLang="ja-JP" sz="1100" dirty="0">
                        <a:latin typeface="+mn-ea"/>
                        <a:ea typeface="+mn-ea"/>
                      </a:endParaRPr>
                    </a:p>
                  </a:txBody>
                  <a:tcPr/>
                </a:tc>
                <a:extLst>
                  <a:ext uri="{0D108BD9-81ED-4DB2-BD59-A6C34878D82A}">
                    <a16:rowId xmlns:a16="http://schemas.microsoft.com/office/drawing/2014/main" val="10006"/>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ラウドネス設定の</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a:t>
                      </a:r>
                      <a:r>
                        <a:rPr kumimoji="1" lang="en-US" altLang="ja-JP" sz="1100" baseline="0" dirty="0">
                          <a:latin typeface="+mn-ea"/>
                          <a:ea typeface="+mn-ea"/>
                        </a:rPr>
                        <a:t>Byte 4bit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ja-JP" altLang="en-US" sz="1100" dirty="0">
                        <a:latin typeface="+mn-ea"/>
                        <a:ea typeface="+mn-ea"/>
                      </a:endParaRPr>
                    </a:p>
                  </a:txBody>
                  <a:tcPr/>
                </a:tc>
                <a:extLst>
                  <a:ext uri="{0D108BD9-81ED-4DB2-BD59-A6C34878D82A}">
                    <a16:rowId xmlns:a16="http://schemas.microsoft.com/office/drawing/2014/main" val="10007"/>
                  </a:ext>
                </a:extLst>
              </a:tr>
              <a:tr h="0">
                <a:tc>
                  <a:txBody>
                    <a:bodyPr/>
                    <a:lstStyle/>
                    <a:p>
                      <a:r>
                        <a:rPr kumimoji="1" lang="en-US" altLang="ja-JP" sz="1100" dirty="0">
                          <a:latin typeface="+mn-ea"/>
                          <a:ea typeface="+mn-ea"/>
                        </a:rPr>
                        <a:t>R13</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R13</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4Byte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p>
                  </a:txBody>
                  <a:tcPr/>
                </a:tc>
                <a:extLst>
                  <a:ext uri="{0D108BD9-81ED-4DB2-BD59-A6C34878D82A}">
                    <a16:rowId xmlns:a16="http://schemas.microsoft.com/office/drawing/2014/main" val="10008"/>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1</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9"/>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1</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0"/>
                  </a:ext>
                </a:extLst>
              </a:tr>
              <a:tr h="0">
                <a:tc>
                  <a:txBody>
                    <a:bodyPr/>
                    <a:lstStyle/>
                    <a:p>
                      <a:r>
                        <a:rPr kumimoji="1" lang="en-US" altLang="ja-JP" sz="1100" dirty="0">
                          <a:latin typeface="+mn-ea"/>
                          <a:ea typeface="+mn-ea"/>
                        </a:rPr>
                        <a:t>R14</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R14</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4Byte 6bit</a:t>
                      </a:r>
                      <a:r>
                        <a:rPr kumimoji="1" lang="en-US" altLang="ja-JP" sz="1100" baseline="0" dirty="0">
                          <a:latin typeface="+mn-ea"/>
                          <a:ea typeface="+mn-ea"/>
                        </a:rPr>
                        <a: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2</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2"/>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2</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3"/>
                  </a:ext>
                </a:extLst>
              </a:tr>
              <a:tr h="0">
                <a:tc>
                  <a:txBody>
                    <a:bodyPr/>
                    <a:lstStyle/>
                    <a:p>
                      <a:r>
                        <a:rPr kumimoji="1" lang="en-US" altLang="ja-JP" sz="1100" dirty="0">
                          <a:latin typeface="+mn-ea"/>
                          <a:ea typeface="+mn-ea"/>
                        </a:rPr>
                        <a:t>R15</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R15</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a:t>
                      </a:r>
                      <a:r>
                        <a:rPr kumimoji="1" lang="en-US" altLang="ja-JP" sz="1100" baseline="0" dirty="0">
                          <a:latin typeface="+mn-ea"/>
                          <a:ea typeface="+mn-ea"/>
                        </a:rPr>
                        <a:t> 4Byte 7bit</a:t>
                      </a:r>
                      <a:r>
                        <a:rPr kumimoji="1" lang="ja-JP" altLang="en-US" sz="1100" baseline="0" dirty="0">
                          <a:latin typeface="+mn-ea"/>
                          <a:ea typeface="+mn-ea"/>
                        </a:rPr>
                        <a:t> 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3</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3</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6"/>
                  </a:ext>
                </a:extLst>
              </a:tr>
            </a:tbl>
          </a:graphicData>
        </a:graphic>
      </p:graphicFrame>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画面②</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角丸四角形 39"/>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1" name="角丸四角形 40"/>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2" name="角丸四角形 41"/>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3" name="角丸四角形 42"/>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4" name="角丸四角形 43"/>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5" name="角丸四角形 44"/>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6" name="角丸四角形 45"/>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7" name="角丸四角形 46"/>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8" name="角丸四角形 47"/>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49" name="角丸四角形 48"/>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0" name="角丸四角形 49"/>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1" name="角丸四角形 50"/>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2" name="角丸四角形 51"/>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3" name="角丸四角形 52"/>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4" name="角丸四角形 53"/>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5" name="角丸四角形 54"/>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6" name="角丸四角形 55"/>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7" name="角丸四角形 56"/>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8" name="角丸四角形 57"/>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59" name="角丸四角形 58"/>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0" name="角丸四角形 59"/>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1" name="角丸四角形 60"/>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2" name="角丸四角形 61"/>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63" name="角丸四角形 62"/>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4" name="角丸四角形 63"/>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5" name="角丸四角形 64"/>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6" name="角丸四角形 65"/>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7" name="角丸四角形 66"/>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8" name="角丸四角形 67"/>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9" name="角丸四角形 68"/>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0" name="角丸四角形 69"/>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1" name="角丸四角形 70"/>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73" name="角丸四角形 72"/>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74" name="角丸四角形 73"/>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1325049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192B1748-AB2C-6604-AA23-A0232B636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FDD2DBE9-5BAF-DE8B-2FA1-5526A763F458}"/>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82" name="表 81"/>
          <p:cNvGraphicFramePr>
            <a:graphicFrameLocks noGrp="1"/>
          </p:cNvGraphicFramePr>
          <p:nvPr>
            <p:extLst>
              <p:ext uri="{D42A27DB-BD31-4B8C-83A1-F6EECF244321}">
                <p14:modId xmlns:p14="http://schemas.microsoft.com/office/powerpoint/2010/main" val="1192657374"/>
              </p:ext>
            </p:extLst>
          </p:nvPr>
        </p:nvGraphicFramePr>
        <p:xfrm>
          <a:off x="4116388" y="310667"/>
          <a:ext cx="7866651" cy="6109680"/>
        </p:xfrm>
        <a:graphic>
          <a:graphicData uri="http://schemas.openxmlformats.org/drawingml/2006/table">
            <a:tbl>
              <a:tblPr firstRow="1" bandRow="1">
                <a:tableStyleId>{5C22544A-7EE6-4342-B048-85BDC9FD1C3A}</a:tableStyleId>
              </a:tblPr>
              <a:tblGrid>
                <a:gridCol w="1217240">
                  <a:extLst>
                    <a:ext uri="{9D8B030D-6E8A-4147-A177-3AD203B41FA5}">
                      <a16:colId xmlns:a16="http://schemas.microsoft.com/office/drawing/2014/main" val="20000"/>
                    </a:ext>
                  </a:extLst>
                </a:gridCol>
                <a:gridCol w="1006347">
                  <a:extLst>
                    <a:ext uri="{9D8B030D-6E8A-4147-A177-3AD203B41FA5}">
                      <a16:colId xmlns:a16="http://schemas.microsoft.com/office/drawing/2014/main" val="20001"/>
                    </a:ext>
                  </a:extLst>
                </a:gridCol>
                <a:gridCol w="5643064">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a:tc>
                <a:tc>
                  <a:txBody>
                    <a:bodyPr/>
                    <a:lstStyle/>
                    <a:p>
                      <a:r>
                        <a:rPr kumimoji="1" lang="ja-JP" altLang="en-US" sz="1100" dirty="0">
                          <a:latin typeface="+mn-ea"/>
                          <a:ea typeface="+mn-ea"/>
                        </a:rPr>
                        <a:t>操作</a:t>
                      </a:r>
                    </a:p>
                  </a:txBody>
                  <a:tcPr/>
                </a:tc>
                <a:tc>
                  <a:txBody>
                    <a:bodyPr/>
                    <a:lstStyle/>
                    <a:p>
                      <a:r>
                        <a:rPr kumimoji="1" lang="ja-JP" altLang="en-US" sz="1100" dirty="0">
                          <a:latin typeface="+mn-ea"/>
                          <a:ea typeface="+mn-ea"/>
                        </a:rPr>
                        <a:t>動作</a:t>
                      </a:r>
                    </a:p>
                  </a:txBody>
                  <a:tcPr/>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R16</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R16</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0bit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4</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2"/>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4</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3"/>
                  </a:ext>
                </a:extLst>
              </a:tr>
              <a:tr h="0">
                <a:tc>
                  <a:txBody>
                    <a:bodyPr/>
                    <a:lstStyle/>
                    <a:p>
                      <a:r>
                        <a:rPr kumimoji="1" lang="en-US" altLang="ja-JP" sz="1100" dirty="0">
                          <a:latin typeface="+mn-ea"/>
                          <a:ea typeface="+mn-ea"/>
                        </a:rPr>
                        <a:t>R17</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R17</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 1bit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5</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5"/>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5</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6"/>
                  </a:ext>
                </a:extLst>
              </a:tr>
              <a:tr h="0">
                <a:tc>
                  <a:txBody>
                    <a:bodyPr/>
                    <a:lstStyle/>
                    <a:p>
                      <a:r>
                        <a:rPr kumimoji="1" lang="en-US" altLang="ja-JP" sz="1100" dirty="0">
                          <a:latin typeface="+mn-ea"/>
                          <a:ea typeface="+mn-ea"/>
                        </a:rPr>
                        <a:t>R18</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R18</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2bit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07"/>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6</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08"/>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6</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09"/>
                  </a:ext>
                </a:extLst>
              </a:tr>
              <a:tr h="0">
                <a:tc>
                  <a:txBody>
                    <a:bodyPr/>
                    <a:lstStyle/>
                    <a:p>
                      <a:r>
                        <a:rPr kumimoji="1" lang="en-US" altLang="ja-JP" sz="1100" dirty="0">
                          <a:latin typeface="+mn-ea"/>
                          <a:ea typeface="+mn-ea"/>
                        </a:rPr>
                        <a:t>R19</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R19</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a:t>
                      </a:r>
                      <a:r>
                        <a:rPr kumimoji="1" lang="en-US" altLang="ja-JP" sz="1100" baseline="0" dirty="0">
                          <a:latin typeface="+mn-ea"/>
                          <a:ea typeface="+mn-ea"/>
                        </a:rPr>
                        <a:t> 3bit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a:tc>
                <a:extLst>
                  <a:ext uri="{0D108BD9-81ED-4DB2-BD59-A6C34878D82A}">
                    <a16:rowId xmlns:a16="http://schemas.microsoft.com/office/drawing/2014/main" val="10010"/>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endParaRPr kumimoji="1" lang="en-US" altLang="ja-JP" sz="1100" dirty="0">
                        <a:latin typeface="+mn-ea"/>
                        <a:ea typeface="+mn-ea"/>
                      </a:endParaRP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7</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1"/>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7</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2"/>
                  </a:ext>
                </a:extLst>
              </a:tr>
              <a:tr h="0">
                <a:tc>
                  <a:txBody>
                    <a:bodyPr/>
                    <a:lstStyle/>
                    <a:p>
                      <a:r>
                        <a:rPr kumimoji="1" lang="en-US" altLang="ja-JP" sz="1100" dirty="0">
                          <a:latin typeface="+mn-ea"/>
                          <a:ea typeface="+mn-ea"/>
                        </a:rPr>
                        <a:t>R20</a:t>
                      </a:r>
                      <a:endParaRPr kumimoji="1" lang="ja-JP" altLang="en-US" sz="1100" dirty="0">
                        <a:latin typeface="+mn-ea"/>
                        <a:ea typeface="+mn-ea"/>
                      </a:endParaRPr>
                    </a:p>
                  </a:txBody>
                  <a:tcPr/>
                </a:tc>
                <a:tc>
                  <a:txBody>
                    <a:bodyPr/>
                    <a:lstStyle/>
                    <a:p>
                      <a:r>
                        <a:rPr kumimoji="1" lang="ja-JP" altLang="en-US" sz="1100" dirty="0">
                          <a:latin typeface="+mn-ea"/>
                          <a:ea typeface="+mn-ea"/>
                        </a:rPr>
                        <a:t>押す</a:t>
                      </a:r>
                    </a:p>
                  </a:txBody>
                  <a:tcPr/>
                </a:tc>
                <a:tc>
                  <a:txBody>
                    <a:bodyPr/>
                    <a:lstStyle/>
                    <a:p>
                      <a:r>
                        <a:rPr kumimoji="1" lang="en-US" altLang="ja-JP" sz="1100" dirty="0">
                          <a:latin typeface="+mn-ea"/>
                          <a:ea typeface="+mn-ea"/>
                        </a:rPr>
                        <a:t>R20</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 5Byte 4bit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送信</a:t>
                      </a:r>
                      <a:endParaRPr kumimoji="1" lang="en-US" altLang="ja-JP" sz="1100" dirty="0">
                        <a:latin typeface="+mn-ea"/>
                        <a:ea typeface="+mn-ea"/>
                      </a:endParaRPr>
                    </a:p>
                  </a:txBody>
                  <a:tcPr/>
                </a:tc>
                <a:extLst>
                  <a:ext uri="{0D108BD9-81ED-4DB2-BD59-A6C34878D82A}">
                    <a16:rowId xmlns:a16="http://schemas.microsoft.com/office/drawing/2014/main" val="10013"/>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離す</a:t>
                      </a:r>
                    </a:p>
                  </a:txBody>
                  <a:tcPr/>
                </a:tc>
                <a:tc>
                  <a:txBody>
                    <a:bodyPr/>
                    <a:lstStyle/>
                    <a:p>
                      <a:r>
                        <a:rPr kumimoji="1" lang="ja-JP" altLang="en-US" sz="1100" dirty="0">
                          <a:latin typeface="+mn-ea"/>
                          <a:ea typeface="+mn-ea"/>
                        </a:rPr>
                        <a:t>メモリチャンネル</a:t>
                      </a:r>
                      <a:r>
                        <a:rPr kumimoji="1" lang="en-US" altLang="ja-JP" sz="1100" dirty="0">
                          <a:latin typeface="+mn-ea"/>
                          <a:ea typeface="+mn-ea"/>
                        </a:rPr>
                        <a:t>8</a:t>
                      </a:r>
                      <a:r>
                        <a:rPr kumimoji="1" lang="ja-JP" altLang="en-US" sz="1100" dirty="0">
                          <a:latin typeface="+mn-ea"/>
                          <a:ea typeface="+mn-ea"/>
                        </a:rPr>
                        <a:t>を呼び出す</a:t>
                      </a:r>
                      <a:endParaRPr kumimoji="1" lang="en-US" altLang="ja-JP" sz="1100" dirty="0">
                        <a:latin typeface="+mn-ea"/>
                        <a:ea typeface="+mn-ea"/>
                      </a:endParaRPr>
                    </a:p>
                  </a:txBody>
                  <a:tcPr/>
                </a:tc>
                <a:extLst>
                  <a:ext uri="{0D108BD9-81ED-4DB2-BD59-A6C34878D82A}">
                    <a16:rowId xmlns:a16="http://schemas.microsoft.com/office/drawing/2014/main" val="10014"/>
                  </a:ext>
                </a:extLst>
              </a:tr>
              <a:tr h="0">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長押し</a:t>
                      </a:r>
                      <a:endParaRPr kumimoji="1" lang="en-US" altLang="ja-JP" sz="1100" dirty="0">
                        <a:latin typeface="+mn-ea"/>
                        <a:ea typeface="+mn-ea"/>
                      </a:endParaRPr>
                    </a:p>
                  </a:txBody>
                  <a:tcPr/>
                </a:tc>
                <a:tc>
                  <a:txBody>
                    <a:bodyPr/>
                    <a:lstStyle/>
                    <a:p>
                      <a:r>
                        <a:rPr kumimoji="1" lang="ja-JP" altLang="en-US" sz="1100" dirty="0">
                          <a:latin typeface="+mn-ea"/>
                          <a:ea typeface="+mn-ea"/>
                        </a:rPr>
                        <a:t>現在の周波数をチャンネル</a:t>
                      </a:r>
                      <a:r>
                        <a:rPr kumimoji="1" lang="en-US" altLang="ja-JP" sz="1100" dirty="0">
                          <a:latin typeface="+mn-ea"/>
                          <a:ea typeface="+mn-ea"/>
                        </a:rPr>
                        <a:t>8</a:t>
                      </a:r>
                      <a:r>
                        <a:rPr kumimoji="1" lang="ja-JP" altLang="en-US" sz="1100" dirty="0">
                          <a:latin typeface="+mn-ea"/>
                          <a:ea typeface="+mn-ea"/>
                        </a:rPr>
                        <a:t>に割り当て</a:t>
                      </a:r>
                      <a:endParaRPr kumimoji="1" lang="en-US" altLang="ja-JP" sz="1100" dirty="0">
                        <a:latin typeface="+mn-ea"/>
                        <a:ea typeface="+mn-ea"/>
                      </a:endParaRPr>
                    </a:p>
                  </a:txBody>
                  <a:tcPr/>
                </a:tc>
                <a:extLst>
                  <a:ext uri="{0D108BD9-81ED-4DB2-BD59-A6C34878D82A}">
                    <a16:rowId xmlns:a16="http://schemas.microsoft.com/office/drawing/2014/main" val="10015"/>
                  </a:ext>
                </a:extLst>
              </a:tr>
              <a:tr h="0">
                <a:tc>
                  <a:txBody>
                    <a:bodyPr/>
                    <a:lstStyle/>
                    <a:p>
                      <a:r>
                        <a:rPr kumimoji="1" lang="en-US" altLang="ja-JP" sz="1100" dirty="0">
                          <a:latin typeface="+mn-ea"/>
                          <a:ea typeface="+mn-ea"/>
                        </a:rPr>
                        <a:t>R35</a:t>
                      </a:r>
                      <a:endParaRPr kumimoji="1" lang="ja-JP" altLang="en-US" sz="1100" dirty="0">
                        <a:latin typeface="+mn-ea"/>
                        <a:ea typeface="+mn-ea"/>
                      </a:endParaRPr>
                    </a:p>
                  </a:txBody>
                  <a:tcPr marT="36000" marB="36000"/>
                </a:tc>
                <a:tc>
                  <a:txBody>
                    <a:bodyPr/>
                    <a:lstStyle/>
                    <a:p>
                      <a:r>
                        <a:rPr kumimoji="1" lang="ja-JP" altLang="en-US" sz="1100" dirty="0">
                          <a:latin typeface="+mn-ea"/>
                          <a:ea typeface="+mn-ea"/>
                        </a:rPr>
                        <a:t>押す</a:t>
                      </a:r>
                    </a:p>
                  </a:txBody>
                  <a:tcPr marT="36000" marB="36000"/>
                </a:tc>
                <a:tc>
                  <a:txBody>
                    <a:bodyPr/>
                    <a:lstStyle/>
                    <a:p>
                      <a:r>
                        <a:rPr kumimoji="1" lang="en-US" altLang="ja-JP" sz="1100" dirty="0">
                          <a:latin typeface="+mn-ea"/>
                          <a:ea typeface="+mn-ea"/>
                        </a:rPr>
                        <a:t>R35</a:t>
                      </a:r>
                      <a:r>
                        <a:rPr kumimoji="1" lang="ja-JP" altLang="en-US" sz="1100" dirty="0">
                          <a:latin typeface="+mn-ea"/>
                          <a:ea typeface="+mn-ea"/>
                        </a:rPr>
                        <a:t>にカーソルを点灯</a:t>
                      </a:r>
                      <a:endParaRPr kumimoji="1" lang="en-US" altLang="ja-JP" sz="1100" dirty="0">
                        <a:latin typeface="+mn-ea"/>
                        <a:ea typeface="+mn-ea"/>
                      </a:endParaRPr>
                    </a:p>
                    <a:p>
                      <a:r>
                        <a:rPr kumimoji="1" lang="ja-JP" altLang="en-US" sz="1100" dirty="0">
                          <a:latin typeface="+mn-ea"/>
                          <a:ea typeface="+mn-ea"/>
                        </a:rPr>
                        <a:t>押している間、</a:t>
                      </a:r>
                      <a:r>
                        <a:rPr kumimoji="1" lang="en-US" altLang="ja-JP" sz="1100" dirty="0">
                          <a:latin typeface="+mn-ea"/>
                          <a:ea typeface="+mn-ea"/>
                        </a:rPr>
                        <a:t>CAN_[CLI2]</a:t>
                      </a:r>
                      <a:r>
                        <a:rPr kumimoji="1" lang="en-US" altLang="ja-JP" sz="1100" baseline="0" dirty="0">
                          <a:latin typeface="+mn-ea"/>
                          <a:ea typeface="+mn-ea"/>
                        </a:rPr>
                        <a:t> 6Byte 2bit </a:t>
                      </a:r>
                      <a:r>
                        <a:rPr kumimoji="1" lang="ja-JP" altLang="en-US" sz="1100" baseline="0" dirty="0">
                          <a:latin typeface="+mn-ea"/>
                          <a:ea typeface="+mn-ea"/>
                        </a:rPr>
                        <a:t>に</a:t>
                      </a:r>
                      <a:r>
                        <a:rPr kumimoji="1" lang="en-US" altLang="ja-JP" sz="1100" baseline="0" dirty="0">
                          <a:latin typeface="+mn-ea"/>
                          <a:ea typeface="+mn-ea"/>
                        </a:rPr>
                        <a:t>1</a:t>
                      </a:r>
                      <a:r>
                        <a:rPr kumimoji="1" lang="ja-JP" altLang="en-US" sz="1100" baseline="0" dirty="0">
                          <a:latin typeface="+mn-ea"/>
                          <a:ea typeface="+mn-ea"/>
                        </a:rPr>
                        <a:t>を送信</a:t>
                      </a:r>
                      <a:endParaRPr kumimoji="1" lang="en-US" altLang="ja-JP" sz="1100" dirty="0">
                        <a:latin typeface="+mn-ea"/>
                        <a:ea typeface="+mn-ea"/>
                      </a:endParaRPr>
                    </a:p>
                  </a:txBody>
                  <a:tcPr marT="36000" marB="36000"/>
                </a:tc>
                <a:extLst>
                  <a:ext uri="{0D108BD9-81ED-4DB2-BD59-A6C34878D82A}">
                    <a16:rowId xmlns:a16="http://schemas.microsoft.com/office/drawing/2014/main" val="10016"/>
                  </a:ext>
                </a:extLst>
              </a:tr>
              <a:tr h="0">
                <a:tc>
                  <a:txBody>
                    <a:bodyPr/>
                    <a:lstStyle/>
                    <a:p>
                      <a:endParaRPr kumimoji="1" lang="ja-JP" altLang="en-US" sz="1100" dirty="0">
                        <a:latin typeface="+mn-ea"/>
                        <a:ea typeface="+mn-ea"/>
                      </a:endParaRPr>
                    </a:p>
                  </a:txBody>
                  <a:tcPr marT="36000" marB="36000"/>
                </a:tc>
                <a:tc>
                  <a:txBody>
                    <a:bodyPr/>
                    <a:lstStyle/>
                    <a:p>
                      <a:r>
                        <a:rPr kumimoji="1" lang="ja-JP" altLang="en-US" sz="1100" dirty="0">
                          <a:latin typeface="+mn-ea"/>
                          <a:ea typeface="+mn-ea"/>
                        </a:rPr>
                        <a:t>長押し</a:t>
                      </a:r>
                    </a:p>
                  </a:txBody>
                  <a:tcPr marT="36000" marB="36000"/>
                </a:tc>
                <a:tc>
                  <a:txBody>
                    <a:bodyPr/>
                    <a:lstStyle/>
                    <a:p>
                      <a:r>
                        <a:rPr kumimoji="1" lang="en-US" altLang="ja-JP" sz="1100" dirty="0">
                          <a:latin typeface="+mn-ea"/>
                          <a:ea typeface="+mn-ea"/>
                        </a:rPr>
                        <a:t>DAB</a:t>
                      </a:r>
                      <a:r>
                        <a:rPr kumimoji="1" lang="ja-JP" altLang="en-US" sz="1100" dirty="0">
                          <a:latin typeface="+mn-ea"/>
                          <a:ea typeface="+mn-ea"/>
                        </a:rPr>
                        <a:t>　</a:t>
                      </a:r>
                      <a:r>
                        <a:rPr kumimoji="1" lang="en-US" altLang="ja-JP" sz="1100" dirty="0">
                          <a:latin typeface="+mn-ea"/>
                          <a:ea typeface="+mn-ea"/>
                        </a:rPr>
                        <a:t>List</a:t>
                      </a:r>
                      <a:r>
                        <a:rPr kumimoji="1" lang="ja-JP" altLang="en-US" sz="1100" dirty="0">
                          <a:latin typeface="+mn-ea"/>
                          <a:ea typeface="+mn-ea"/>
                        </a:rPr>
                        <a:t>を更新</a:t>
                      </a:r>
                      <a:endParaRPr kumimoji="1" lang="en-US" altLang="ja-JP" sz="1100" dirty="0">
                        <a:latin typeface="+mn-ea"/>
                        <a:ea typeface="+mn-ea"/>
                      </a:endParaRPr>
                    </a:p>
                  </a:txBody>
                  <a:tcPr marT="36000" marB="36000"/>
                </a:tc>
                <a:extLst>
                  <a:ext uri="{0D108BD9-81ED-4DB2-BD59-A6C34878D82A}">
                    <a16:rowId xmlns:a16="http://schemas.microsoft.com/office/drawing/2014/main" val="10017"/>
                  </a:ext>
                </a:extLst>
              </a:tr>
              <a:tr h="0">
                <a:tc>
                  <a:txBody>
                    <a:bodyPr/>
                    <a:lstStyle/>
                    <a:p>
                      <a:r>
                        <a:rPr kumimoji="1" lang="en-US" altLang="ja-JP" sz="1100" dirty="0">
                          <a:latin typeface="+mn-ea"/>
                          <a:ea typeface="+mn-ea"/>
                        </a:rPr>
                        <a:t>R36</a:t>
                      </a:r>
                      <a:endParaRPr kumimoji="1" lang="ja-JP" altLang="en-US" sz="1100" dirty="0">
                        <a:latin typeface="+mn-ea"/>
                        <a:ea typeface="+mn-ea"/>
                      </a:endParaRPr>
                    </a:p>
                  </a:txBody>
                  <a:tcPr marT="36000" marB="36000"/>
                </a:tc>
                <a:tc>
                  <a:txBody>
                    <a:bodyPr/>
                    <a:lstStyle/>
                    <a:p>
                      <a:r>
                        <a:rPr kumimoji="1" lang="ja-JP" altLang="en-US" sz="1100" dirty="0">
                          <a:latin typeface="+mn-ea"/>
                          <a:ea typeface="+mn-ea"/>
                        </a:rPr>
                        <a:t>押す</a:t>
                      </a:r>
                    </a:p>
                  </a:txBody>
                  <a:tcPr marT="36000" marB="36000"/>
                </a:tc>
                <a:tc>
                  <a:txBody>
                    <a:bodyPr/>
                    <a:lstStyle/>
                    <a:p>
                      <a:r>
                        <a:rPr kumimoji="1" lang="en-US" altLang="ja-JP" sz="1100" dirty="0">
                          <a:latin typeface="+mn-ea"/>
                          <a:ea typeface="+mn-ea"/>
                        </a:rPr>
                        <a:t>R36</a:t>
                      </a:r>
                      <a:r>
                        <a:rPr kumimoji="1" lang="ja-JP" altLang="en-US" sz="1100" dirty="0">
                          <a:latin typeface="+mn-ea"/>
                          <a:ea typeface="+mn-ea"/>
                        </a:rPr>
                        <a:t>にカーソルを点灯</a:t>
                      </a:r>
                      <a:endParaRPr kumimoji="1" lang="en-US" altLang="ja-JP" sz="1100" dirty="0">
                        <a:latin typeface="+mn-ea"/>
                        <a:ea typeface="+mn-ea"/>
                      </a:endParaRPr>
                    </a:p>
                  </a:txBody>
                  <a:tcPr marT="36000" marB="36000"/>
                </a:tc>
                <a:extLst>
                  <a:ext uri="{0D108BD9-81ED-4DB2-BD59-A6C34878D82A}">
                    <a16:rowId xmlns:a16="http://schemas.microsoft.com/office/drawing/2014/main" val="10018"/>
                  </a:ext>
                </a:extLst>
              </a:tr>
              <a:tr h="0">
                <a:tc>
                  <a:txBody>
                    <a:bodyPr/>
                    <a:lstStyle/>
                    <a:p>
                      <a:endParaRPr kumimoji="1" lang="ja-JP" altLang="en-US" sz="1100" dirty="0">
                        <a:latin typeface="+mn-ea"/>
                        <a:ea typeface="+mn-ea"/>
                      </a:endParaRPr>
                    </a:p>
                  </a:txBody>
                  <a:tcPr marT="36000" marB="36000"/>
                </a:tc>
                <a:tc>
                  <a:txBody>
                    <a:bodyPr/>
                    <a:lstStyle/>
                    <a:p>
                      <a:r>
                        <a:rPr kumimoji="1" lang="ja-JP" altLang="en-US" sz="1100" dirty="0">
                          <a:latin typeface="+mn-ea"/>
                          <a:ea typeface="+mn-ea"/>
                        </a:rPr>
                        <a:t>離す</a:t>
                      </a:r>
                    </a:p>
                  </a:txBody>
                  <a:tcPr marT="36000" marB="36000"/>
                </a:tc>
                <a:tc>
                  <a:txBody>
                    <a:bodyPr/>
                    <a:lstStyle/>
                    <a:p>
                      <a:r>
                        <a:rPr kumimoji="1" lang="en-US" altLang="ja-JP" sz="1100" dirty="0">
                          <a:latin typeface="+mn-ea"/>
                          <a:ea typeface="+mn-ea"/>
                        </a:rPr>
                        <a:t>DAB</a:t>
                      </a:r>
                      <a:r>
                        <a:rPr kumimoji="1" lang="ja-JP" altLang="en-US" sz="1100" dirty="0">
                          <a:latin typeface="+mn-ea"/>
                          <a:ea typeface="+mn-ea"/>
                        </a:rPr>
                        <a:t>画面</a:t>
                      </a:r>
                      <a:r>
                        <a:rPr kumimoji="1" lang="en-US" altLang="ja-JP" sz="1100" dirty="0">
                          <a:latin typeface="+mn-ea"/>
                          <a:ea typeface="+mn-ea"/>
                        </a:rPr>
                        <a:t>2</a:t>
                      </a:r>
                      <a:r>
                        <a:rPr kumimoji="1" lang="ja-JP" altLang="en-US" sz="1100" dirty="0">
                          <a:latin typeface="+mn-ea"/>
                          <a:ea typeface="+mn-ea"/>
                        </a:rPr>
                        <a:t>に遷移</a:t>
                      </a:r>
                      <a:endParaRPr kumimoji="1" lang="en-US" altLang="ja-JP" sz="1100" dirty="0">
                        <a:latin typeface="+mn-ea"/>
                        <a:ea typeface="+mn-ea"/>
                      </a:endParaRPr>
                    </a:p>
                  </a:txBody>
                  <a:tcPr marT="36000" marB="36000"/>
                </a:tc>
                <a:extLst>
                  <a:ext uri="{0D108BD9-81ED-4DB2-BD59-A6C34878D82A}">
                    <a16:rowId xmlns:a16="http://schemas.microsoft.com/office/drawing/2014/main" val="10019"/>
                  </a:ext>
                </a:extLst>
              </a:tr>
            </a:tbl>
          </a:graphicData>
        </a:graphic>
      </p:graphicFrame>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画面③</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角丸四角形 39"/>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1" name="角丸四角形 40"/>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2" name="角丸四角形 41"/>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3" name="角丸四角形 42"/>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4" name="角丸四角形 43"/>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5" name="角丸四角形 44"/>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6" name="角丸四角形 45"/>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7" name="角丸四角形 46"/>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8" name="角丸四角形 47"/>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49" name="角丸四角形 48"/>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0" name="角丸四角形 49"/>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1" name="角丸四角形 50"/>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2" name="角丸四角形 51"/>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3" name="角丸四角形 52"/>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4" name="角丸四角形 53"/>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5" name="角丸四角形 54"/>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6" name="角丸四角形 55"/>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7" name="角丸四角形 56"/>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8" name="角丸四角形 57"/>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59" name="角丸四角形 58"/>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0" name="角丸四角形 59"/>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1" name="角丸四角形 60"/>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2" name="角丸四角形 61"/>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63" name="角丸四角形 62"/>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4" name="角丸四角形 63"/>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5" name="角丸四角形 64"/>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6" name="角丸四角形 65"/>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7" name="角丸四角形 66"/>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8" name="角丸四角形 67"/>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9" name="角丸四角形 68"/>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0" name="角丸四角形 69"/>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1" name="角丸四角形 70"/>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3" name="角丸四角形 82"/>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84" name="角丸四角形 83"/>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1596008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C7813357-8DF6-4AD4-0F49-467D6FD02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B0065F24-3763-D441-A9A7-BC43F76434FE}"/>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37" name="表 136"/>
          <p:cNvGraphicFramePr>
            <a:graphicFrameLocks noGrp="1"/>
          </p:cNvGraphicFramePr>
          <p:nvPr>
            <p:extLst>
              <p:ext uri="{D42A27DB-BD31-4B8C-83A1-F6EECF244321}">
                <p14:modId xmlns:p14="http://schemas.microsoft.com/office/powerpoint/2010/main" val="3660688905"/>
              </p:ext>
            </p:extLst>
          </p:nvPr>
        </p:nvGraphicFramePr>
        <p:xfrm>
          <a:off x="4144950" y="324972"/>
          <a:ext cx="7940001" cy="4688460"/>
        </p:xfrm>
        <a:graphic>
          <a:graphicData uri="http://schemas.openxmlformats.org/drawingml/2006/table">
            <a:tbl>
              <a:tblPr firstRow="1" bandRow="1">
                <a:tableStyleId>{5C22544A-7EE6-4342-B048-85BDC9FD1C3A}</a:tableStyleId>
              </a:tblPr>
              <a:tblGrid>
                <a:gridCol w="534861">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3112382">
                  <a:extLst>
                    <a:ext uri="{9D8B030D-6E8A-4147-A177-3AD203B41FA5}">
                      <a16:colId xmlns:a16="http://schemas.microsoft.com/office/drawing/2014/main" val="20002"/>
                    </a:ext>
                  </a:extLst>
                </a:gridCol>
                <a:gridCol w="3428758">
                  <a:extLst>
                    <a:ext uri="{9D8B030D-6E8A-4147-A177-3AD203B41FA5}">
                      <a16:colId xmlns:a16="http://schemas.microsoft.com/office/drawing/2014/main" val="20003"/>
                    </a:ext>
                  </a:extLst>
                </a:gridCol>
              </a:tblGrid>
              <a:tr h="0">
                <a:tc>
                  <a:txBody>
                    <a:bodyPr/>
                    <a:lstStyle/>
                    <a:p>
                      <a:r>
                        <a:rPr kumimoji="1" lang="ja-JP" altLang="en-US" sz="1050" dirty="0">
                          <a:latin typeface="Arial" panose="020B0604020202020204" pitchFamily="34" charset="0"/>
                          <a:ea typeface="+mn-ea"/>
                          <a:cs typeface="Arial" panose="020B0604020202020204" pitchFamily="34" charset="0"/>
                        </a:rPr>
                        <a:t>ボタン</a:t>
                      </a: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操作</a:t>
                      </a: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条件</a:t>
                      </a: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動作</a:t>
                      </a:r>
                    </a:p>
                  </a:txBody>
                  <a:tcPr marL="90000" marT="36000" marB="36000" anchor="ctr"/>
                </a:tc>
                <a:extLst>
                  <a:ext uri="{0D108BD9-81ED-4DB2-BD59-A6C34878D82A}">
                    <a16:rowId xmlns:a16="http://schemas.microsoft.com/office/drawing/2014/main" val="10000"/>
                  </a:ext>
                </a:extLst>
              </a:tr>
              <a:tr h="0">
                <a:tc>
                  <a:txBody>
                    <a:bodyPr/>
                    <a:lstStyle/>
                    <a:p>
                      <a:r>
                        <a:rPr kumimoji="1" lang="en-US" altLang="ja-JP" sz="1050" dirty="0">
                          <a:latin typeface="Arial" panose="020B0604020202020204" pitchFamily="34" charset="0"/>
                          <a:ea typeface="+mn-ea"/>
                          <a:cs typeface="Arial" panose="020B0604020202020204" pitchFamily="34" charset="0"/>
                        </a:rPr>
                        <a:t>D1</a:t>
                      </a:r>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メニュー画面に遷移</a:t>
                      </a:r>
                    </a:p>
                  </a:txBody>
                  <a:tcPr marL="90000" marT="36000" marB="36000" anchor="ctr"/>
                </a:tc>
                <a:extLst>
                  <a:ext uri="{0D108BD9-81ED-4DB2-BD59-A6C34878D82A}">
                    <a16:rowId xmlns:a16="http://schemas.microsoft.com/office/drawing/2014/main" val="10001"/>
                  </a:ext>
                </a:extLst>
              </a:tr>
              <a:tr h="0">
                <a:tc>
                  <a:txBody>
                    <a:bodyPr/>
                    <a:lstStyle/>
                    <a:p>
                      <a:r>
                        <a:rPr kumimoji="1" lang="en-US" altLang="ja-JP" sz="1050" dirty="0">
                          <a:latin typeface="Arial" panose="020B0604020202020204" pitchFamily="34" charset="0"/>
                          <a:ea typeface="+mn-ea"/>
                          <a:cs typeface="Arial" panose="020B0604020202020204" pitchFamily="34" charset="0"/>
                        </a:rPr>
                        <a:t>D2</a:t>
                      </a:r>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にカーソルを点灯</a:t>
                      </a:r>
                    </a:p>
                  </a:txBody>
                  <a:tcPr marL="90000" marT="36000" marB="36000" anchor="ctr"/>
                </a:tc>
                <a:extLst>
                  <a:ext uri="{0D108BD9-81ED-4DB2-BD59-A6C34878D82A}">
                    <a16:rowId xmlns:a16="http://schemas.microsoft.com/office/drawing/2014/main" val="10002"/>
                  </a:ext>
                </a:extLst>
              </a:tr>
              <a:tr h="16249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切替の順番はアワメータページを参照</a:t>
                      </a:r>
                    </a:p>
                  </a:txBody>
                  <a:tcPr marL="90000" marT="36000" marB="36000" anchor="ctr"/>
                </a:tc>
                <a:extLst>
                  <a:ext uri="{0D108BD9-81ED-4DB2-BD59-A6C34878D82A}">
                    <a16:rowId xmlns:a16="http://schemas.microsoft.com/office/drawing/2014/main" val="10003"/>
                  </a:ext>
                </a:extLst>
              </a:tr>
              <a:tr h="0">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3</a:t>
                      </a:r>
                      <a:r>
                        <a:rPr kumimoji="1" lang="ja-JP" altLang="en-US" sz="1050" dirty="0">
                          <a:latin typeface="Arial" panose="020B0604020202020204" pitchFamily="34" charset="0"/>
                          <a:ea typeface="+mn-ea"/>
                          <a:cs typeface="Arial" panose="020B0604020202020204" pitchFamily="34" charset="0"/>
                        </a:rPr>
                        <a:t>秒長押し</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表示しているトリップメータの値をリセット</a:t>
                      </a:r>
                    </a:p>
                  </a:txBody>
                  <a:tcPr marL="90000" marT="36000" marB="36000" anchor="ctr"/>
                </a:tc>
                <a:extLst>
                  <a:ext uri="{0D108BD9-81ED-4DB2-BD59-A6C34878D82A}">
                    <a16:rowId xmlns:a16="http://schemas.microsoft.com/office/drawing/2014/main" val="10004"/>
                  </a:ext>
                </a:extLst>
              </a:tr>
              <a:tr h="0">
                <a:tc>
                  <a:txBody>
                    <a:bodyPr/>
                    <a:lstStyle/>
                    <a:p>
                      <a:r>
                        <a:rPr kumimoji="1" lang="en-US" altLang="ja-JP" sz="1050" dirty="0">
                          <a:latin typeface="Arial" panose="020B0604020202020204" pitchFamily="34" charset="0"/>
                          <a:ea typeface="+mn-ea"/>
                          <a:cs typeface="Arial" panose="020B0604020202020204" pitchFamily="34" charset="0"/>
                        </a:rPr>
                        <a:t>D3</a:t>
                      </a:r>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D3</a:t>
                      </a:r>
                      <a:r>
                        <a:rPr kumimoji="1" lang="ja-JP" altLang="en-US" sz="1050" dirty="0">
                          <a:latin typeface="Arial" panose="020B0604020202020204" pitchFamily="34" charset="0"/>
                          <a:ea typeface="+mn-ea"/>
                          <a:cs typeface="Arial" panose="020B0604020202020204" pitchFamily="34" charset="0"/>
                        </a:rPr>
                        <a:t>にカーソルを点灯</a:t>
                      </a:r>
                    </a:p>
                  </a:txBody>
                  <a:tcPr marL="90000" marT="36000" marB="36000" anchor="ctr"/>
                </a:tc>
                <a:extLst>
                  <a:ext uri="{0D108BD9-81ED-4DB2-BD59-A6C34878D82A}">
                    <a16:rowId xmlns:a16="http://schemas.microsoft.com/office/drawing/2014/main" val="10005"/>
                  </a:ext>
                </a:extLst>
              </a:tr>
              <a:tr h="16249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050" dirty="0">
                          <a:latin typeface="Arial" panose="020B0604020202020204" pitchFamily="34" charset="0"/>
                          <a:ea typeface="+mn-ea"/>
                          <a:cs typeface="Arial" panose="020B0604020202020204" pitchFamily="34" charset="0"/>
                        </a:rPr>
                        <a:t>離す</a:t>
                      </a:r>
                    </a:p>
                  </a:txBody>
                  <a:tcPr marL="90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切替の順番は切替メータページを参照</a:t>
                      </a:r>
                    </a:p>
                  </a:txBody>
                  <a:tcPr marL="90000" marT="36000" marB="36000" anchor="ctr"/>
                </a:tc>
                <a:extLst>
                  <a:ext uri="{0D108BD9-81ED-4DB2-BD59-A6C34878D82A}">
                    <a16:rowId xmlns:a16="http://schemas.microsoft.com/office/drawing/2014/main" val="10006"/>
                  </a:ext>
                </a:extLst>
              </a:tr>
              <a:tr h="0">
                <a:tc>
                  <a:txBody>
                    <a:bodyPr/>
                    <a:lstStyle/>
                    <a:p>
                      <a:r>
                        <a:rPr kumimoji="1" lang="en-US" altLang="ja-JP" sz="1050" dirty="0">
                          <a:latin typeface="Arial" panose="020B0604020202020204" pitchFamily="34" charset="0"/>
                          <a:ea typeface="+mn-ea"/>
                          <a:cs typeface="Arial" panose="020B0604020202020204" pitchFamily="34" charset="0"/>
                        </a:rPr>
                        <a:t>D6</a:t>
                      </a:r>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rowSpan="2">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押して離す</a:t>
                      </a:r>
                    </a:p>
                  </a:txBody>
                  <a:tcPr marL="90000" marT="36000" marB="36000"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待機モード</a:t>
                      </a:r>
                      <a:endParaRPr kumimoji="1" lang="en-US" altLang="ja-JP" sz="1050" dirty="0">
                        <a:solidFill>
                          <a:srgbClr val="FF0000"/>
                        </a:solidFill>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メイン画面に遷移</a:t>
                      </a:r>
                      <a:endParaRPr kumimoji="1" lang="en-US" altLang="ja-JP" sz="1050" dirty="0">
                        <a:latin typeface="Arial" panose="020B0604020202020204" pitchFamily="34" charset="0"/>
                        <a:ea typeface="+mn-ea"/>
                        <a:cs typeface="Arial" panose="020B0604020202020204" pitchFamily="34" charset="0"/>
                      </a:endParaRPr>
                    </a:p>
                  </a:txBody>
                  <a:tcPr marL="90000" marT="36000" marB="36000" anchor="ctr"/>
                </a:tc>
                <a:extLst>
                  <a:ext uri="{0D108BD9-81ED-4DB2-BD59-A6C34878D82A}">
                    <a16:rowId xmlns:a16="http://schemas.microsoft.com/office/drawing/2014/main" val="10007"/>
                  </a:ext>
                </a:extLst>
              </a:tr>
              <a:tr h="0">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vMerge="1">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作業モード</a:t>
                      </a:r>
                    </a:p>
                  </a:txBody>
                  <a:tcPr marL="90000" marT="36000" marB="36000" anchor="ctr"/>
                </a:tc>
                <a:tc>
                  <a:txBody>
                    <a:bodyPr/>
                    <a:lstStyle/>
                    <a:p>
                      <a:r>
                        <a:rPr kumimoji="1" lang="ja-JP" altLang="en-US" sz="1050" dirty="0">
                          <a:solidFill>
                            <a:srgbClr val="FF0000"/>
                          </a:solidFill>
                          <a:latin typeface="Arial" panose="020B0604020202020204" pitchFamily="34" charset="0"/>
                          <a:ea typeface="+mn-ea"/>
                          <a:cs typeface="Arial" panose="020B0604020202020204" pitchFamily="34" charset="0"/>
                        </a:rPr>
                        <a:t>カメラ画面に遷移</a:t>
                      </a:r>
                      <a:endParaRPr kumimoji="1" lang="en-US" altLang="ja-JP" sz="1050" dirty="0">
                        <a:solidFill>
                          <a:srgbClr val="FF0000"/>
                        </a:solidFill>
                        <a:latin typeface="Arial" panose="020B0604020202020204" pitchFamily="34" charset="0"/>
                        <a:ea typeface="+mn-ea"/>
                        <a:cs typeface="Arial" panose="020B0604020202020204" pitchFamily="34" charset="0"/>
                      </a:endParaRPr>
                    </a:p>
                  </a:txBody>
                  <a:tcPr marL="90000" marT="36000" marB="36000" anchor="ctr"/>
                </a:tc>
                <a:extLst>
                  <a:ext uri="{0D108BD9-81ED-4DB2-BD59-A6C34878D82A}">
                    <a16:rowId xmlns:a16="http://schemas.microsoft.com/office/drawing/2014/main" val="2118325297"/>
                  </a:ext>
                </a:extLst>
              </a:tr>
              <a:tr h="162491">
                <a:tc>
                  <a:txBody>
                    <a:bodyPr/>
                    <a:lstStyle/>
                    <a:p>
                      <a:r>
                        <a:rPr kumimoji="1" lang="en-US" altLang="ja-JP" sz="1050" dirty="0">
                          <a:latin typeface="Arial" panose="020B0604020202020204" pitchFamily="34" charset="0"/>
                          <a:ea typeface="+mn-ea"/>
                          <a:cs typeface="Arial" panose="020B0604020202020204" pitchFamily="34" charset="0"/>
                        </a:rPr>
                        <a:t>D8</a:t>
                      </a:r>
                      <a:endParaRPr kumimoji="1" lang="ja-JP" altLang="en-US" sz="1050" dirty="0">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90000" marT="36000" marB="36000" anchor="ctr"/>
                </a:tc>
                <a:tc>
                  <a:txBody>
                    <a:bodyPr/>
                    <a:lstStyle/>
                    <a:p>
                      <a:r>
                        <a:rPr lang="en-US" altLang="ja-JP" sz="1050" strike="sngStrike" dirty="0">
                          <a:solidFill>
                            <a:srgbClr val="FF0000"/>
                          </a:solidFill>
                          <a:latin typeface="Arial" panose="020B0604020202020204" pitchFamily="34" charset="0"/>
                          <a:ea typeface="+mn-ea"/>
                          <a:cs typeface="Arial" panose="020B0604020202020204" pitchFamily="34" charset="0"/>
                        </a:rPr>
                        <a:t>270</a:t>
                      </a:r>
                      <a:r>
                        <a:rPr lang="ja-JP" altLang="en-US" sz="1050" strike="sngStrike" dirty="0">
                          <a:solidFill>
                            <a:srgbClr val="FF0000"/>
                          </a:solidFill>
                          <a:latin typeface="Arial" panose="020B0604020202020204" pitchFamily="34" charset="0"/>
                          <a:ea typeface="+mn-ea"/>
                          <a:cs typeface="Arial" panose="020B0604020202020204" pitchFamily="34" charset="0"/>
                        </a:rPr>
                        <a:t>度カメラオプションが</a:t>
                      </a:r>
                      <a:r>
                        <a:rPr lang="en-US" altLang="ja-JP" sz="1050" strike="sngStrike" dirty="0">
                          <a:solidFill>
                            <a:srgbClr val="FF0000"/>
                          </a:solidFill>
                          <a:latin typeface="Arial" panose="020B0604020202020204" pitchFamily="34" charset="0"/>
                          <a:ea typeface="+mn-ea"/>
                          <a:cs typeface="Arial" panose="020B0604020202020204" pitchFamily="34" charset="0"/>
                        </a:rPr>
                        <a:t>OFF</a:t>
                      </a:r>
                    </a:p>
                    <a:p>
                      <a:r>
                        <a:rPr lang="en-US" altLang="ja-JP" sz="1050" strike="sngStrike" dirty="0">
                          <a:solidFill>
                            <a:srgbClr val="FF0000"/>
                          </a:solidFill>
                          <a:latin typeface="Arial" panose="020B0604020202020204" pitchFamily="34" charset="0"/>
                          <a:ea typeface="+mn-ea"/>
                          <a:cs typeface="Arial" panose="020B0604020202020204" pitchFamily="34" charset="0"/>
                        </a:rPr>
                        <a:t>(CAN_[OPI2] 0Byte 0-1bit </a:t>
                      </a:r>
                      <a:r>
                        <a:rPr lang="ja-JP" altLang="en-US" sz="1050" strike="sngStrike" dirty="0">
                          <a:solidFill>
                            <a:srgbClr val="FF0000"/>
                          </a:solidFill>
                          <a:latin typeface="Arial" panose="020B0604020202020204" pitchFamily="34" charset="0"/>
                          <a:ea typeface="+mn-ea"/>
                          <a:cs typeface="Arial" panose="020B0604020202020204" pitchFamily="34" charset="0"/>
                        </a:rPr>
                        <a:t>が</a:t>
                      </a:r>
                      <a:r>
                        <a:rPr lang="en-US" altLang="ja-JP" sz="1050" strike="sngStrike" dirty="0">
                          <a:solidFill>
                            <a:srgbClr val="FF0000"/>
                          </a:solidFill>
                          <a:latin typeface="Arial" panose="020B0604020202020204" pitchFamily="34" charset="0"/>
                          <a:ea typeface="+mn-ea"/>
                          <a:cs typeface="Arial" panose="020B0604020202020204" pitchFamily="34" charset="0"/>
                        </a:rPr>
                        <a:t>0 or 3 )</a:t>
                      </a:r>
                      <a:endParaRPr kumimoji="1" lang="ja-JP" altLang="en-US" sz="1050" strike="sngStrike" dirty="0">
                        <a:solidFill>
                          <a:srgbClr val="FF0000"/>
                        </a:solidFill>
                        <a:latin typeface="Arial" panose="020B0604020202020204" pitchFamily="34" charset="0"/>
                        <a:ea typeface="+mn-ea"/>
                        <a:cs typeface="Arial" panose="020B0604020202020204" pitchFamily="34" charset="0"/>
                      </a:endParaRPr>
                    </a:p>
                  </a:txBody>
                  <a:tcPr marL="90000" marT="36000" marB="36000" anchor="ctr"/>
                </a:tc>
                <a:tc>
                  <a:txBody>
                    <a:bodyPr/>
                    <a:lstStyle/>
                    <a:p>
                      <a:r>
                        <a:rPr kumimoji="1" lang="ja-JP" altLang="en-US" sz="1050" strike="sngStrike" dirty="0">
                          <a:solidFill>
                            <a:srgbClr val="FF0000"/>
                          </a:solidFill>
                          <a:latin typeface="Arial" panose="020B0604020202020204" pitchFamily="34" charset="0"/>
                          <a:ea typeface="+mn-ea"/>
                          <a:cs typeface="Arial" panose="020B0604020202020204" pitchFamily="34" charset="0"/>
                        </a:rPr>
                        <a:t>バックカメラ画面に遷移</a:t>
                      </a:r>
                      <a:r>
                        <a:rPr kumimoji="1" lang="ja-JP" altLang="en-US" sz="1050" strike="noStrike" dirty="0">
                          <a:solidFill>
                            <a:srgbClr val="FF0000"/>
                          </a:solidFill>
                          <a:latin typeface="Arial" panose="020B0604020202020204" pitchFamily="34" charset="0"/>
                          <a:ea typeface="+mn-ea"/>
                          <a:cs typeface="Arial" panose="020B0604020202020204" pitchFamily="34" charset="0"/>
                        </a:rPr>
                        <a:t>　カメラ画面に遷移</a:t>
                      </a:r>
                      <a:endParaRPr kumimoji="1" lang="en-US" altLang="ja-JP" sz="1050" strike="sngStrike" dirty="0">
                        <a:solidFill>
                          <a:srgbClr val="FF0000"/>
                        </a:solidFill>
                        <a:latin typeface="Arial" panose="020B0604020202020204" pitchFamily="34" charset="0"/>
                        <a:ea typeface="+mn-ea"/>
                        <a:cs typeface="Arial" panose="020B0604020202020204" pitchFamily="34" charset="0"/>
                      </a:endParaRPr>
                    </a:p>
                  </a:txBody>
                  <a:tcPr marL="90000" marT="36000" marB="36000" anchor="ctr"/>
                </a:tc>
                <a:extLst>
                  <a:ext uri="{0D108BD9-81ED-4DB2-BD59-A6C34878D82A}">
                    <a16:rowId xmlns:a16="http://schemas.microsoft.com/office/drawing/2014/main" val="10008"/>
                  </a:ext>
                </a:extLst>
              </a:tr>
              <a:tr h="0">
                <a:tc>
                  <a:txBody>
                    <a:bodyPr/>
                    <a:lstStyle/>
                    <a:p>
                      <a:r>
                        <a:rPr kumimoji="1" lang="en-US" altLang="ja-JP" sz="1050" dirty="0">
                          <a:latin typeface="Arial" panose="020B0604020202020204" pitchFamily="34" charset="0"/>
                          <a:ea typeface="+mn-ea"/>
                          <a:cs typeface="Arial" panose="020B0604020202020204" pitchFamily="34" charset="0"/>
                        </a:rPr>
                        <a:t>A1</a:t>
                      </a:r>
                      <a:endParaRPr kumimoji="1" lang="ja-JP" altLang="en-US"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押す</a:t>
                      </a:r>
                    </a:p>
                  </a:txBody>
                  <a:tcPr marL="90000" marT="36000" marB="36000"/>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en-US" altLang="ja-JP" sz="1050" dirty="0">
                          <a:latin typeface="Arial" panose="020B0604020202020204" pitchFamily="34" charset="0"/>
                          <a:ea typeface="+mn-ea"/>
                          <a:cs typeface="Arial" panose="020B0604020202020204" pitchFamily="34" charset="0"/>
                        </a:rPr>
                        <a:t>A1</a:t>
                      </a:r>
                      <a:r>
                        <a:rPr kumimoji="1" lang="ja-JP" altLang="en-US" sz="1050" dirty="0">
                          <a:latin typeface="Arial" panose="020B0604020202020204" pitchFamily="34" charset="0"/>
                          <a:ea typeface="+mn-ea"/>
                          <a:cs typeface="Arial" panose="020B0604020202020204" pitchFamily="34" charset="0"/>
                        </a:rPr>
                        <a:t>にカーソルを点灯</a:t>
                      </a:r>
                    </a:p>
                  </a:txBody>
                  <a:tcPr marL="90000" marT="36000" marB="36000"/>
                </a:tc>
                <a:extLst>
                  <a:ext uri="{0D108BD9-81ED-4DB2-BD59-A6C34878D82A}">
                    <a16:rowId xmlns:a16="http://schemas.microsoft.com/office/drawing/2014/main" val="10010"/>
                  </a:ext>
                </a:extLst>
              </a:tr>
              <a:tr h="2256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marL="90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エアコン画面に遷移</a:t>
                      </a:r>
                    </a:p>
                  </a:txBody>
                  <a:tcPr marL="90000" marT="36000" marB="36000"/>
                </a:tc>
                <a:extLst>
                  <a:ext uri="{0D108BD9-81ED-4DB2-BD59-A6C34878D82A}">
                    <a16:rowId xmlns:a16="http://schemas.microsoft.com/office/drawing/2014/main" val="10011"/>
                  </a:ext>
                </a:extLst>
              </a:tr>
              <a:tr h="0">
                <a:tc>
                  <a:txBody>
                    <a:bodyPr/>
                    <a:lstStyle/>
                    <a:p>
                      <a:r>
                        <a:rPr kumimoji="1" lang="en-US" altLang="ja-JP" sz="1050" dirty="0">
                          <a:latin typeface="Arial" panose="020B0604020202020204" pitchFamily="34" charset="0"/>
                          <a:ea typeface="+mn-ea"/>
                          <a:cs typeface="Arial" panose="020B0604020202020204" pitchFamily="34" charset="0"/>
                        </a:rPr>
                        <a:t>D13</a:t>
                      </a:r>
                      <a:endParaRPr kumimoji="1" lang="ja-JP" altLang="en-US"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en-US" altLang="ja-JP" sz="1050" dirty="0">
                          <a:latin typeface="Arial" panose="020B0604020202020204" pitchFamily="34" charset="0"/>
                          <a:ea typeface="+mn-ea"/>
                          <a:cs typeface="Arial" panose="020B0604020202020204" pitchFamily="34" charset="0"/>
                        </a:rPr>
                        <a:t>1</a:t>
                      </a:r>
                      <a:r>
                        <a:rPr kumimoji="1" lang="ja-JP" altLang="en-US" sz="1050" dirty="0">
                          <a:latin typeface="Arial" panose="020B0604020202020204" pitchFamily="34" charset="0"/>
                          <a:ea typeface="+mn-ea"/>
                          <a:cs typeface="Arial" panose="020B0604020202020204" pitchFamily="34" charset="0"/>
                        </a:rPr>
                        <a:t>秒長押し</a:t>
                      </a:r>
                    </a:p>
                  </a:txBody>
                  <a:tcPr marL="90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lang="en-US" altLang="ja-JP"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日付・時刻設定画面に遷移</a:t>
                      </a:r>
                    </a:p>
                  </a:txBody>
                  <a:tcPr marL="90000" marT="36000" marB="36000"/>
                </a:tc>
                <a:extLst>
                  <a:ext uri="{0D108BD9-81ED-4DB2-BD59-A6C34878D82A}">
                    <a16:rowId xmlns:a16="http://schemas.microsoft.com/office/drawing/2014/main" val="10012"/>
                  </a:ext>
                </a:extLst>
              </a:tr>
              <a:tr h="478444">
                <a:tc>
                  <a:txBody>
                    <a:bodyPr/>
                    <a:lstStyle/>
                    <a:p>
                      <a:r>
                        <a:rPr kumimoji="1" lang="en-US" altLang="ja-JP" sz="1050" dirty="0">
                          <a:latin typeface="Arial" panose="020B0604020202020204" pitchFamily="34" charset="0"/>
                          <a:ea typeface="+mn-ea"/>
                          <a:cs typeface="Arial" panose="020B0604020202020204" pitchFamily="34" charset="0"/>
                        </a:rPr>
                        <a:t>D14</a:t>
                      </a:r>
                      <a:endParaRPr kumimoji="1" lang="ja-JP" altLang="en-US" sz="1050" dirty="0">
                        <a:latin typeface="Arial" panose="020B0604020202020204" pitchFamily="34" charset="0"/>
                        <a:ea typeface="+mn-ea"/>
                        <a:cs typeface="Arial" panose="020B0604020202020204" pitchFamily="34" charset="0"/>
                      </a:endParaRP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離す</a:t>
                      </a:r>
                    </a:p>
                  </a:txBody>
                  <a:tcPr marL="90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下記ランプのいずれかを表示している</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・エンジンストップ要求ランプ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5Byte</a:t>
                      </a:r>
                      <a:r>
                        <a:rPr lang="en-US" altLang="ja-JP" sz="1050" baseline="0" dirty="0">
                          <a:latin typeface="Arial" panose="020B0604020202020204" pitchFamily="34" charset="0"/>
                          <a:ea typeface="+mn-ea"/>
                          <a:cs typeface="Arial" panose="020B0604020202020204" pitchFamily="34" charset="0"/>
                        </a:rPr>
                        <a:t> 2-3bit </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a:t>
                      </a:r>
                      <a:r>
                        <a:rPr lang="en-US" altLang="ja-JP" sz="1050" dirty="0">
                          <a:latin typeface="Arial" panose="020B0604020202020204" pitchFamily="34" charset="0"/>
                          <a:ea typeface="+mn-ea"/>
                          <a:cs typeface="Arial" panose="020B0604020202020204" pitchFamily="34" charset="0"/>
                        </a:rPr>
                        <a:t>ECM</a:t>
                      </a:r>
                      <a:r>
                        <a:rPr lang="ja-JP" altLang="en-US" sz="1050" dirty="0">
                          <a:latin typeface="Arial" panose="020B0604020202020204" pitchFamily="34" charset="0"/>
                          <a:ea typeface="+mn-ea"/>
                          <a:cs typeface="Arial" panose="020B0604020202020204" pitchFamily="34" charset="0"/>
                        </a:rPr>
                        <a:t>エラーランプ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1Byte</a:t>
                      </a:r>
                      <a:r>
                        <a:rPr lang="en-US" altLang="ja-JP" sz="1050" baseline="0" dirty="0">
                          <a:latin typeface="Arial" panose="020B0604020202020204" pitchFamily="34" charset="0"/>
                          <a:ea typeface="+mn-ea"/>
                          <a:cs typeface="Arial" panose="020B0604020202020204" pitchFamily="34" charset="0"/>
                        </a:rPr>
                        <a:t> 4-5bit</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050" dirty="0">
                          <a:latin typeface="Arial" panose="020B0604020202020204" pitchFamily="34" charset="0"/>
                          <a:ea typeface="+mn-ea"/>
                          <a:cs typeface="Arial" panose="020B0604020202020204" pitchFamily="34" charset="0"/>
                        </a:rPr>
                        <a:t>・エマージェンシーランプ　　　</a:t>
                      </a:r>
                      <a:endParaRPr lang="en-US" altLang="ja-JP" sz="1050" dirty="0">
                        <a:latin typeface="Arial" panose="020B0604020202020204" pitchFamily="34" charset="0"/>
                        <a:ea typeface="+mn-ea"/>
                        <a:cs typeface="Arial" panose="020B0604020202020204" pitchFamily="34" charset="0"/>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050" dirty="0">
                          <a:latin typeface="Arial" panose="020B0604020202020204" pitchFamily="34" charset="0"/>
                          <a:ea typeface="+mn-ea"/>
                          <a:cs typeface="Arial" panose="020B0604020202020204" pitchFamily="34" charset="0"/>
                        </a:rPr>
                        <a:t>(CAN_[CLM3] 2Byte</a:t>
                      </a:r>
                      <a:r>
                        <a:rPr lang="en-US" altLang="ja-JP" sz="1050" baseline="0" dirty="0">
                          <a:latin typeface="Arial" panose="020B0604020202020204" pitchFamily="34" charset="0"/>
                          <a:ea typeface="+mn-ea"/>
                          <a:cs typeface="Arial" panose="020B0604020202020204" pitchFamily="34" charset="0"/>
                        </a:rPr>
                        <a:t> 0-1bit</a:t>
                      </a:r>
                      <a:r>
                        <a:rPr lang="ja-JP" altLang="en-US" sz="1050" baseline="0" dirty="0">
                          <a:latin typeface="Arial" panose="020B0604020202020204" pitchFamily="34" charset="0"/>
                          <a:ea typeface="+mn-ea"/>
                          <a:cs typeface="Arial" panose="020B0604020202020204" pitchFamily="34" charset="0"/>
                        </a:rPr>
                        <a:t>が </a:t>
                      </a:r>
                      <a:r>
                        <a:rPr lang="en-US" altLang="ja-JP" sz="1050" baseline="0" dirty="0">
                          <a:latin typeface="Arial" panose="020B0604020202020204" pitchFamily="34" charset="0"/>
                          <a:ea typeface="+mn-ea"/>
                          <a:cs typeface="Arial" panose="020B0604020202020204" pitchFamily="34" charset="0"/>
                        </a:rPr>
                        <a:t>1,2,3</a:t>
                      </a:r>
                      <a:r>
                        <a:rPr lang="ja-JP" altLang="en-US" sz="1050" baseline="0" dirty="0">
                          <a:latin typeface="Arial" panose="020B0604020202020204" pitchFamily="34" charset="0"/>
                          <a:ea typeface="+mn-ea"/>
                          <a:cs typeface="Arial" panose="020B0604020202020204" pitchFamily="34" charset="0"/>
                        </a:rPr>
                        <a:t>のいずれか</a:t>
                      </a:r>
                      <a:r>
                        <a:rPr lang="en-US" altLang="ja-JP" sz="1050" baseline="0" dirty="0">
                          <a:latin typeface="Arial" panose="020B0604020202020204" pitchFamily="34" charset="0"/>
                          <a:ea typeface="+mn-ea"/>
                          <a:cs typeface="Arial" panose="020B0604020202020204" pitchFamily="34" charset="0"/>
                        </a:rPr>
                        <a:t>)</a:t>
                      </a:r>
                    </a:p>
                  </a:txBody>
                  <a:tcPr marL="90000" marT="36000" marB="36000"/>
                </a:tc>
                <a:tc>
                  <a:txBody>
                    <a:bodyPr/>
                    <a:lstStyle/>
                    <a:p>
                      <a:r>
                        <a:rPr kumimoji="1" lang="ja-JP" altLang="en-US" sz="1050" dirty="0">
                          <a:latin typeface="Arial" panose="020B0604020202020204" pitchFamily="34" charset="0"/>
                          <a:ea typeface="+mn-ea"/>
                          <a:cs typeface="Arial" panose="020B0604020202020204" pitchFamily="34" charset="0"/>
                        </a:rPr>
                        <a:t>エラーコード画面に遷移</a:t>
                      </a:r>
                    </a:p>
                  </a:txBody>
                  <a:tcPr marL="90000" marT="36000" marB="36000"/>
                </a:tc>
                <a:extLst>
                  <a:ext uri="{0D108BD9-81ED-4DB2-BD59-A6C34878D82A}">
                    <a16:rowId xmlns:a16="http://schemas.microsoft.com/office/drawing/2014/main" val="10013"/>
                  </a:ext>
                </a:extLst>
              </a:tr>
            </a:tbl>
          </a:graphicData>
        </a:graphic>
      </p:graphicFrame>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画面④</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角丸四角形 39"/>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1" name="角丸四角形 40"/>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2" name="角丸四角形 41"/>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3" name="角丸四角形 42"/>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4" name="角丸四角形 43"/>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5" name="角丸四角形 44"/>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6" name="角丸四角形 45"/>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7" name="角丸四角形 46"/>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8" name="角丸四角形 47"/>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49" name="角丸四角形 48"/>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0" name="角丸四角形 49"/>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1" name="角丸四角形 50"/>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2" name="角丸四角形 51"/>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3" name="角丸四角形 52"/>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4" name="角丸四角形 53"/>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5" name="角丸四角形 54"/>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6" name="角丸四角形 55"/>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7" name="角丸四角形 56"/>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8" name="角丸四角形 57"/>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59" name="角丸四角形 58"/>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0" name="角丸四角形 59"/>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1" name="角丸四角形 60"/>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2" name="角丸四角形 61"/>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63" name="角丸四角形 62"/>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4" name="角丸四角形 63"/>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5" name="角丸四角形 64"/>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6" name="角丸四角形 65"/>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7" name="角丸四角形 66"/>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8" name="角丸四角形 67"/>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9" name="角丸四角形 68"/>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0" name="角丸四角形 69"/>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1" name="角丸四角形 70"/>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6" name="角丸四角形 85"/>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87" name="角丸四角形 86"/>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
        <p:nvSpPr>
          <p:cNvPr id="4" name="テキスト ボックス 3">
            <a:extLst>
              <a:ext uri="{FF2B5EF4-FFF2-40B4-BE49-F238E27FC236}">
                <a16:creationId xmlns:a16="http://schemas.microsoft.com/office/drawing/2014/main" id="{38E2AF62-891B-1425-E257-BE22C3A49ECC}"/>
              </a:ext>
            </a:extLst>
          </p:cNvPr>
          <p:cNvSpPr txBox="1"/>
          <p:nvPr/>
        </p:nvSpPr>
        <p:spPr>
          <a:xfrm>
            <a:off x="3853649" y="223374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1B7B26F4-DA5C-916F-C6C3-F461DC509548}"/>
              </a:ext>
            </a:extLst>
          </p:cNvPr>
          <p:cNvSpPr txBox="1"/>
          <p:nvPr/>
        </p:nvSpPr>
        <p:spPr>
          <a:xfrm>
            <a:off x="3853649" y="277623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D3B864D9-0A7A-551F-D8FF-E68F1C6E77E2}"/>
              </a:ext>
            </a:extLst>
          </p:cNvPr>
          <p:cNvSpPr txBox="1"/>
          <p:nvPr/>
        </p:nvSpPr>
        <p:spPr>
          <a:xfrm>
            <a:off x="3850430" y="246845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39846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1" name="グループ化 40"/>
          <p:cNvGrpSpPr/>
          <p:nvPr/>
        </p:nvGrpSpPr>
        <p:grpSpPr>
          <a:xfrm>
            <a:off x="4193" y="861133"/>
            <a:ext cx="2535214" cy="3224835"/>
            <a:chOff x="406073" y="2107706"/>
            <a:chExt cx="2833547" cy="3403920"/>
          </a:xfrm>
        </p:grpSpPr>
        <p:pic>
          <p:nvPicPr>
            <p:cNvPr id="42" name="図 41"/>
            <p:cNvPicPr>
              <a:picLocks noChangeAspect="1"/>
            </p:cNvPicPr>
            <p:nvPr/>
          </p:nvPicPr>
          <p:blipFill rotWithShape="1">
            <a:blip r:embed="rId3" cstate="print">
              <a:extLst>
                <a:ext uri="{28A0092B-C50C-407E-A947-70E740481C1C}">
                  <a14:useLocalDpi xmlns:a14="http://schemas.microsoft.com/office/drawing/2010/main" val="0"/>
                </a:ext>
              </a:extLst>
            </a:blip>
            <a:srcRect l="13087" t="15061" r="15144" b="21358"/>
            <a:stretch/>
          </p:blipFill>
          <p:spPr>
            <a:xfrm>
              <a:off x="577968" y="2322385"/>
              <a:ext cx="2517940" cy="2974172"/>
            </a:xfrm>
            <a:prstGeom prst="rect">
              <a:avLst/>
            </a:prstGeom>
          </p:spPr>
        </p:pic>
        <p:sp>
          <p:nvSpPr>
            <p:cNvPr id="43" name="右矢印 42"/>
            <p:cNvSpPr/>
            <p:nvPr/>
          </p:nvSpPr>
          <p:spPr>
            <a:xfrm rot="10800000">
              <a:off x="406073" y="3327406"/>
              <a:ext cx="503526" cy="786741"/>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右矢印 43"/>
            <p:cNvSpPr/>
            <p:nvPr/>
          </p:nvSpPr>
          <p:spPr>
            <a:xfrm rot="10800000" flipH="1">
              <a:off x="2752547" y="3327406"/>
              <a:ext cx="487073" cy="78674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右矢印 44"/>
            <p:cNvSpPr/>
            <p:nvPr/>
          </p:nvSpPr>
          <p:spPr>
            <a:xfrm rot="16200000">
              <a:off x="1585176" y="2734537"/>
              <a:ext cx="503526" cy="786740"/>
            </a:xfrm>
            <a:prstGeom prst="rightArrow">
              <a:avLst/>
            </a:prstGeom>
            <a:solidFill>
              <a:srgbClr val="00D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flipH="1">
              <a:off x="1593403" y="3986927"/>
              <a:ext cx="487073" cy="7867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角丸四角形 46"/>
            <p:cNvSpPr/>
            <p:nvPr/>
          </p:nvSpPr>
          <p:spPr>
            <a:xfrm>
              <a:off x="1315639" y="3440475"/>
              <a:ext cx="1042599" cy="612624"/>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決定ボタン</a:t>
              </a:r>
            </a:p>
          </p:txBody>
        </p:sp>
        <p:sp>
          <p:nvSpPr>
            <p:cNvPr id="48" name="テキスト ボックス 47"/>
            <p:cNvSpPr txBox="1"/>
            <p:nvPr/>
          </p:nvSpPr>
          <p:spPr>
            <a:xfrm>
              <a:off x="468380" y="2383497"/>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SW1</a:t>
              </a:r>
              <a:endParaRPr kumimoji="1" lang="ja-JP" altLang="en-US" dirty="0"/>
            </a:p>
          </p:txBody>
        </p:sp>
        <p:sp>
          <p:nvSpPr>
            <p:cNvPr id="49" name="テキスト ボックス 48"/>
            <p:cNvSpPr txBox="1"/>
            <p:nvPr/>
          </p:nvSpPr>
          <p:spPr>
            <a:xfrm>
              <a:off x="1485242" y="2107706"/>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SW2</a:t>
              </a:r>
              <a:endParaRPr kumimoji="1" lang="ja-JP" altLang="en-US" dirty="0"/>
            </a:p>
          </p:txBody>
        </p:sp>
        <p:sp>
          <p:nvSpPr>
            <p:cNvPr id="50" name="テキスト ボックス 49"/>
            <p:cNvSpPr txBox="1"/>
            <p:nvPr/>
          </p:nvSpPr>
          <p:spPr>
            <a:xfrm>
              <a:off x="2431374" y="2384416"/>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SW3</a:t>
              </a:r>
              <a:endParaRPr kumimoji="1" lang="ja-JP" altLang="en-US" dirty="0"/>
            </a:p>
          </p:txBody>
        </p:sp>
        <p:sp>
          <p:nvSpPr>
            <p:cNvPr id="51" name="テキスト ボックス 50"/>
            <p:cNvSpPr txBox="1"/>
            <p:nvPr/>
          </p:nvSpPr>
          <p:spPr>
            <a:xfrm>
              <a:off x="468380" y="4991623"/>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SW4</a:t>
              </a:r>
              <a:endParaRPr kumimoji="1" lang="ja-JP" altLang="en-US" dirty="0"/>
            </a:p>
          </p:txBody>
        </p:sp>
        <p:sp>
          <p:nvSpPr>
            <p:cNvPr id="52" name="テキスト ボックス 51"/>
            <p:cNvSpPr txBox="1"/>
            <p:nvPr/>
          </p:nvSpPr>
          <p:spPr>
            <a:xfrm>
              <a:off x="1443569" y="5142294"/>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SW5</a:t>
              </a:r>
              <a:endParaRPr kumimoji="1" lang="ja-JP" altLang="en-US" dirty="0"/>
            </a:p>
          </p:txBody>
        </p:sp>
        <p:sp>
          <p:nvSpPr>
            <p:cNvPr id="53" name="テキスト ボックス 52"/>
            <p:cNvSpPr txBox="1"/>
            <p:nvPr/>
          </p:nvSpPr>
          <p:spPr>
            <a:xfrm>
              <a:off x="2439604" y="4990419"/>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SW6</a:t>
              </a:r>
              <a:endParaRPr kumimoji="1" lang="ja-JP" altLang="en-US" dirty="0"/>
            </a:p>
          </p:txBody>
        </p:sp>
      </p:grpSp>
      <p:sp>
        <p:nvSpPr>
          <p:cNvPr id="54" name="環状矢印 53"/>
          <p:cNvSpPr/>
          <p:nvPr/>
        </p:nvSpPr>
        <p:spPr>
          <a:xfrm rot="2639857">
            <a:off x="483014" y="1611479"/>
            <a:ext cx="1716278" cy="1616060"/>
          </a:xfrm>
          <a:prstGeom prst="circularArrow">
            <a:avLst>
              <a:gd name="adj1" fmla="val 8439"/>
              <a:gd name="adj2" fmla="val 1142319"/>
              <a:gd name="adj3" fmla="val 21543222"/>
              <a:gd name="adj4" fmla="val 15825054"/>
              <a:gd name="adj5" fmla="val 10657"/>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5" name="環状矢印 54"/>
          <p:cNvSpPr>
            <a:spLocks noChangeAspect="1"/>
          </p:cNvSpPr>
          <p:nvPr/>
        </p:nvSpPr>
        <p:spPr>
          <a:xfrm rot="18867435" flipH="1">
            <a:off x="406417" y="1575391"/>
            <a:ext cx="1692000" cy="1692000"/>
          </a:xfrm>
          <a:prstGeom prst="circularArrow">
            <a:avLst>
              <a:gd name="adj1" fmla="val 8439"/>
              <a:gd name="adj2" fmla="val 1142319"/>
              <a:gd name="adj3" fmla="val 21543222"/>
              <a:gd name="adj4" fmla="val 15825054"/>
              <a:gd name="adj5" fmla="val 10657"/>
            </a:avLst>
          </a:prstGeom>
          <a:solidFill>
            <a:srgbClr val="66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36" name="グループ化 35"/>
          <p:cNvGrpSpPr/>
          <p:nvPr/>
        </p:nvGrpSpPr>
        <p:grpSpPr>
          <a:xfrm>
            <a:off x="3133420" y="1068652"/>
            <a:ext cx="324257" cy="1622860"/>
            <a:chOff x="3879937" y="1192321"/>
            <a:chExt cx="324257" cy="1622860"/>
          </a:xfrm>
        </p:grpSpPr>
        <p:sp>
          <p:nvSpPr>
            <p:cNvPr id="19" name="右矢印 18"/>
            <p:cNvSpPr/>
            <p:nvPr/>
          </p:nvSpPr>
          <p:spPr>
            <a:xfrm rot="10800000">
              <a:off x="3879937" y="1192321"/>
              <a:ext cx="324000" cy="324000"/>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右矢印 19"/>
            <p:cNvSpPr/>
            <p:nvPr/>
          </p:nvSpPr>
          <p:spPr>
            <a:xfrm rot="10800000" flipH="1">
              <a:off x="3880194" y="1624104"/>
              <a:ext cx="324000" cy="3240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右矢印 20"/>
            <p:cNvSpPr/>
            <p:nvPr/>
          </p:nvSpPr>
          <p:spPr>
            <a:xfrm rot="16200000">
              <a:off x="3879937" y="2059399"/>
              <a:ext cx="324000" cy="324000"/>
            </a:xfrm>
            <a:prstGeom prst="rightArrow">
              <a:avLst/>
            </a:prstGeom>
            <a:solidFill>
              <a:srgbClr val="00D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右矢印 21"/>
            <p:cNvSpPr/>
            <p:nvPr/>
          </p:nvSpPr>
          <p:spPr>
            <a:xfrm rot="16200000" flipH="1">
              <a:off x="3879937" y="2491181"/>
              <a:ext cx="324000" cy="3240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aphicFrame>
        <p:nvGraphicFramePr>
          <p:cNvPr id="31" name="表 30"/>
          <p:cNvGraphicFramePr>
            <a:graphicFrameLocks noGrp="1"/>
          </p:cNvGraphicFramePr>
          <p:nvPr>
            <p:extLst>
              <p:ext uri="{D42A27DB-BD31-4B8C-83A1-F6EECF244321}">
                <p14:modId xmlns:p14="http://schemas.microsoft.com/office/powerpoint/2010/main" val="1345893705"/>
              </p:ext>
            </p:extLst>
          </p:nvPr>
        </p:nvGraphicFramePr>
        <p:xfrm>
          <a:off x="2861693" y="773288"/>
          <a:ext cx="8403715" cy="3290073"/>
        </p:xfrm>
        <a:graphic>
          <a:graphicData uri="http://schemas.openxmlformats.org/drawingml/2006/table">
            <a:tbl>
              <a:tblPr firstRow="1" bandRow="1">
                <a:tableStyleId>{10A1B5D5-9B99-4C35-A422-299274C87663}</a:tableStyleId>
              </a:tblPr>
              <a:tblGrid>
                <a:gridCol w="1834717">
                  <a:extLst>
                    <a:ext uri="{9D8B030D-6E8A-4147-A177-3AD203B41FA5}">
                      <a16:colId xmlns:a16="http://schemas.microsoft.com/office/drawing/2014/main" val="20000"/>
                    </a:ext>
                  </a:extLst>
                </a:gridCol>
                <a:gridCol w="2957118">
                  <a:extLst>
                    <a:ext uri="{9D8B030D-6E8A-4147-A177-3AD203B41FA5}">
                      <a16:colId xmlns:a16="http://schemas.microsoft.com/office/drawing/2014/main" val="20001"/>
                    </a:ext>
                  </a:extLst>
                </a:gridCol>
                <a:gridCol w="3611880">
                  <a:extLst>
                    <a:ext uri="{9D8B030D-6E8A-4147-A177-3AD203B41FA5}">
                      <a16:colId xmlns:a16="http://schemas.microsoft.com/office/drawing/2014/main" val="20002"/>
                    </a:ext>
                  </a:extLst>
                </a:gridCol>
              </a:tblGrid>
              <a:tr h="144471">
                <a:tc>
                  <a:txBody>
                    <a:bodyPr/>
                    <a:lstStyle/>
                    <a:p>
                      <a:r>
                        <a:rPr kumimoji="1" lang="ja-JP" altLang="en-US" sz="1100" dirty="0"/>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n-ea"/>
                          <a:ea typeface="+mn-ea"/>
                        </a:rPr>
                        <a:t>動作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latin typeface="+mn-ea"/>
                          <a:ea typeface="+mn-ea"/>
                        </a:rPr>
                        <a:t>CAN</a:t>
                      </a:r>
                      <a:r>
                        <a:rPr kumimoji="1" lang="ja-JP" altLang="en-US" sz="1100" dirty="0">
                          <a:latin typeface="+mn-ea"/>
                          <a:ea typeface="+mn-ea"/>
                        </a:rPr>
                        <a:t>仕様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7952">
                <a:tc>
                  <a:txBody>
                    <a:bodyPr/>
                    <a:lstStyle/>
                    <a:p>
                      <a:pPr lvl="1"/>
                      <a:r>
                        <a:rPr kumimoji="1" lang="ja-JP" altLang="en-US" sz="1100" dirty="0">
                          <a:latin typeface="Meiryo UI" panose="020B0604030504040204" pitchFamily="50" charset="-128"/>
                          <a:ea typeface="Meiryo UI" panose="020B0604030504040204" pitchFamily="50" charset="-128"/>
                        </a:rPr>
                        <a:t>　　　左押し</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①カーソルを左に移動</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②編集中の場合、数値を下げる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3Byte 0bit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7952">
                <a:tc>
                  <a:txBody>
                    <a:bodyPr/>
                    <a:lstStyle/>
                    <a:p>
                      <a:pPr lvl="1"/>
                      <a:r>
                        <a:rPr kumimoji="1" lang="ja-JP" altLang="en-US" sz="1100" dirty="0">
                          <a:latin typeface="Meiryo UI" panose="020B0604030504040204" pitchFamily="50" charset="-128"/>
                          <a:ea typeface="Meiryo UI" panose="020B0604030504040204" pitchFamily="50" charset="-128"/>
                        </a:rPr>
                        <a:t>　　　右押し</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①カーソルを右に移動</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②編集中の場合、数値を上げる</a:t>
                      </a:r>
                      <a:endParaRPr kumimoji="1" lang="en-US" altLang="ja-JP"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3Byte 1bit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7952">
                <a:tc>
                  <a:txBody>
                    <a:bodyPr/>
                    <a:lstStyle/>
                    <a:p>
                      <a:pPr lvl="1"/>
                      <a:r>
                        <a:rPr kumimoji="1" lang="ja-JP" altLang="en-US" sz="1100" dirty="0">
                          <a:latin typeface="Meiryo UI" panose="020B0604030504040204" pitchFamily="50" charset="-128"/>
                          <a:ea typeface="Meiryo UI" panose="020B0604030504040204" pitchFamily="50" charset="-128"/>
                        </a:rPr>
                        <a:t>　　　上押し</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①カーソルを上に移動</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②編集中の場合、数値を上げる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3Byte 2bit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7952">
                <a:tc>
                  <a:txBody>
                    <a:bodyPr/>
                    <a:lstStyle/>
                    <a:p>
                      <a:pPr lvl="1"/>
                      <a:r>
                        <a:rPr kumimoji="1" lang="ja-JP" altLang="en-US" sz="1100" dirty="0">
                          <a:latin typeface="Meiryo UI" panose="020B0604030504040204" pitchFamily="50" charset="-128"/>
                          <a:ea typeface="Meiryo UI" panose="020B0604030504040204" pitchFamily="50" charset="-128"/>
                        </a:rPr>
                        <a:t>　　　下押し</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①カーソルを下に移動</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②編集中の場合、数値を下げる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3Byte 3bit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2131">
                <a:tc>
                  <a:txBody>
                    <a:bodyPr/>
                    <a:lstStyle/>
                    <a:p>
                      <a:pPr lvl="1"/>
                      <a:r>
                        <a:rPr kumimoji="1" lang="ja-JP" altLang="en-US" sz="1100" dirty="0">
                          <a:latin typeface="Meiryo UI" panose="020B0604030504040204" pitchFamily="50" charset="-128"/>
                          <a:ea typeface="Meiryo UI" panose="020B0604030504040204" pitchFamily="50" charset="-128"/>
                        </a:rPr>
                        <a:t>　　　右回転</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編集中の時、数値を上げる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100" dirty="0">
                          <a:latin typeface="Meiryo UI" panose="020B0604030504040204" pitchFamily="50" charset="-128"/>
                          <a:ea typeface="Meiryo UI" panose="020B0604030504040204" pitchFamily="50" charset="-128"/>
                        </a:rPr>
                        <a:t>CAN_[CO] 1Byte 0-7bit</a:t>
                      </a:r>
                      <a:r>
                        <a:rPr kumimoji="1" lang="ja-JP" altLang="en-US" sz="1100" dirty="0">
                          <a:latin typeface="Meiryo UI" panose="020B0604030504040204" pitchFamily="50" charset="-128"/>
                          <a:ea typeface="Meiryo UI" panose="020B0604030504040204" pitchFamily="50" charset="-128"/>
                        </a:rPr>
                        <a:t>が</a:t>
                      </a:r>
                      <a:r>
                        <a:rPr kumimoji="1" lang="en-US" altLang="ja-JP" sz="1100" dirty="0">
                          <a:latin typeface="Meiryo UI" panose="020B0604030504040204" pitchFamily="50" charset="-128"/>
                          <a:ea typeface="Meiryo UI" panose="020B0604030504040204" pitchFamily="50" charset="-128"/>
                        </a:rPr>
                        <a:t>0</a:t>
                      </a:r>
                      <a:r>
                        <a:rPr kumimoji="1" lang="ja-JP" altLang="en-US" sz="1100" dirty="0">
                          <a:latin typeface="Meiryo UI" panose="020B0604030504040204" pitchFamily="50" charset="-128"/>
                          <a:ea typeface="Meiryo UI" panose="020B0604030504040204" pitchFamily="50" charset="-128"/>
                        </a:rPr>
                        <a:t>→</a:t>
                      </a:r>
                      <a:r>
                        <a:rPr kumimoji="1" lang="en-US" altLang="ja-JP" sz="1100" dirty="0">
                          <a:latin typeface="Meiryo UI" panose="020B0604030504040204" pitchFamily="50" charset="-128"/>
                          <a:ea typeface="Meiryo UI" panose="020B0604030504040204" pitchFamily="50" charset="-128"/>
                        </a:rPr>
                        <a:t>255</a:t>
                      </a:r>
                      <a:r>
                        <a:rPr kumimoji="1" lang="ja-JP" altLang="en-US" sz="1100" dirty="0">
                          <a:latin typeface="Meiryo UI" panose="020B0604030504040204" pitchFamily="50" charset="-128"/>
                          <a:ea typeface="Meiryo UI" panose="020B0604030504040204" pitchFamily="50" charset="-128"/>
                        </a:rPr>
                        <a:t>に変化</a:t>
                      </a:r>
                      <a:r>
                        <a:rPr kumimoji="1" lang="ja-JP" altLang="en-US" sz="1100" baseline="0" dirty="0">
                          <a:latin typeface="Meiryo UI" panose="020B0604030504040204" pitchFamily="50" charset="-128"/>
                          <a:ea typeface="Meiryo UI" panose="020B0604030504040204" pitchFamily="50" charset="-128"/>
                        </a:rPr>
                        <a:t>、繰り返し</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5262">
                <a:tc>
                  <a:txBody>
                    <a:bodyPr/>
                    <a:lstStyle/>
                    <a:p>
                      <a:pPr lvl="1"/>
                      <a:r>
                        <a:rPr kumimoji="1" lang="ja-JP" altLang="en-US" sz="1100" dirty="0">
                          <a:latin typeface="Meiryo UI" panose="020B0604030504040204" pitchFamily="50" charset="-128"/>
                          <a:ea typeface="Meiryo UI" panose="020B0604030504040204" pitchFamily="50" charset="-128"/>
                        </a:rPr>
                        <a:t>　　　左回転</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編集中の時、数値を下げる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eiryo UI" panose="020B0604030504040204" pitchFamily="50" charset="-128"/>
                          <a:ea typeface="Meiryo UI" panose="020B0604030504040204" pitchFamily="50" charset="-128"/>
                        </a:rPr>
                        <a:t>CAN_[CO] 1Byte 0-7bit</a:t>
                      </a:r>
                      <a:r>
                        <a:rPr kumimoji="1" lang="ja-JP" altLang="en-US" sz="1100" dirty="0">
                          <a:latin typeface="Meiryo UI" panose="020B0604030504040204" pitchFamily="50" charset="-128"/>
                          <a:ea typeface="Meiryo UI" panose="020B0604030504040204" pitchFamily="50" charset="-128"/>
                        </a:rPr>
                        <a:t>が</a:t>
                      </a:r>
                      <a:r>
                        <a:rPr kumimoji="1" lang="en-US" altLang="ja-JP" sz="1100" dirty="0">
                          <a:latin typeface="Meiryo UI" panose="020B0604030504040204" pitchFamily="50" charset="-128"/>
                          <a:ea typeface="Meiryo UI" panose="020B0604030504040204" pitchFamily="50" charset="-128"/>
                        </a:rPr>
                        <a:t>255</a:t>
                      </a:r>
                      <a:r>
                        <a:rPr kumimoji="1" lang="ja-JP" altLang="en-US" sz="1100" dirty="0">
                          <a:latin typeface="Meiryo UI" panose="020B0604030504040204" pitchFamily="50" charset="-128"/>
                          <a:ea typeface="Meiryo UI" panose="020B0604030504040204" pitchFamily="50" charset="-128"/>
                        </a:rPr>
                        <a:t>→</a:t>
                      </a:r>
                      <a:r>
                        <a:rPr kumimoji="1" lang="en-US" altLang="ja-JP" sz="1100" dirty="0">
                          <a:latin typeface="Meiryo UI" panose="020B0604030504040204" pitchFamily="50" charset="-128"/>
                          <a:ea typeface="Meiryo UI" panose="020B0604030504040204" pitchFamily="50" charset="-128"/>
                        </a:rPr>
                        <a:t>0</a:t>
                      </a:r>
                      <a:r>
                        <a:rPr kumimoji="1" lang="ja-JP" altLang="en-US" sz="1100" dirty="0">
                          <a:latin typeface="Meiryo UI" panose="020B0604030504040204" pitchFamily="50" charset="-128"/>
                          <a:ea typeface="Meiryo UI" panose="020B0604030504040204" pitchFamily="50" charset="-128"/>
                        </a:rPr>
                        <a:t>に変化</a:t>
                      </a:r>
                      <a:r>
                        <a:rPr kumimoji="1" lang="ja-JP" altLang="en-US" sz="1100" baseline="0" dirty="0">
                          <a:latin typeface="Meiryo UI" panose="020B0604030504040204" pitchFamily="50" charset="-128"/>
                          <a:ea typeface="Meiryo UI" panose="020B0604030504040204" pitchFamily="50" charset="-128"/>
                        </a:rPr>
                        <a:t>、繰り返し</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4471">
                <a:tc>
                  <a:txBody>
                    <a:bodyPr/>
                    <a:lstStyle/>
                    <a:p>
                      <a:pPr algn="ctr"/>
                      <a:r>
                        <a:rPr kumimoji="1" lang="ja-JP" altLang="en-US" sz="1100" dirty="0">
                          <a:latin typeface="Meiryo UI" panose="020B0604030504040204" pitchFamily="50" charset="-128"/>
                          <a:ea typeface="Meiryo UI" panose="020B0604030504040204" pitchFamily="50" charset="-128"/>
                        </a:rPr>
                        <a:t>決定ボタン</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CAN_[CO] 2Byte 6bit</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0</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になった時、</a:t>
                      </a:r>
                      <a:endPar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決定する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2Byte 6bit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33" name="グループ化 32"/>
          <p:cNvGrpSpPr/>
          <p:nvPr/>
        </p:nvGrpSpPr>
        <p:grpSpPr>
          <a:xfrm>
            <a:off x="3133420" y="1065981"/>
            <a:ext cx="324257" cy="1622860"/>
            <a:chOff x="3879937" y="1192321"/>
            <a:chExt cx="324257" cy="1622860"/>
          </a:xfrm>
        </p:grpSpPr>
        <p:sp>
          <p:nvSpPr>
            <p:cNvPr id="34" name="右矢印 33"/>
            <p:cNvSpPr/>
            <p:nvPr/>
          </p:nvSpPr>
          <p:spPr>
            <a:xfrm rot="10800000">
              <a:off x="3879937" y="1192321"/>
              <a:ext cx="324000" cy="324000"/>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右矢印 34"/>
            <p:cNvSpPr/>
            <p:nvPr/>
          </p:nvSpPr>
          <p:spPr>
            <a:xfrm rot="10800000" flipH="1">
              <a:off x="3880194" y="1624104"/>
              <a:ext cx="324000" cy="3240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右矢印 36"/>
            <p:cNvSpPr/>
            <p:nvPr/>
          </p:nvSpPr>
          <p:spPr>
            <a:xfrm rot="16200000">
              <a:off x="3879937" y="2059399"/>
              <a:ext cx="324000" cy="324000"/>
            </a:xfrm>
            <a:prstGeom prst="rightArrow">
              <a:avLst/>
            </a:prstGeom>
            <a:solidFill>
              <a:srgbClr val="00D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右矢印 37"/>
            <p:cNvSpPr/>
            <p:nvPr/>
          </p:nvSpPr>
          <p:spPr>
            <a:xfrm rot="16200000" flipH="1">
              <a:off x="3879937" y="2491181"/>
              <a:ext cx="324000" cy="3240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タイトル 1"/>
          <p:cNvSpPr>
            <a:spLocks noGrp="1"/>
          </p:cNvSpPr>
          <p:nvPr>
            <p:ph type="title"/>
          </p:nvPr>
        </p:nvSpPr>
        <p:spPr>
          <a:xfrm>
            <a:off x="228602" y="86039"/>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基本仕様⑤</a:t>
            </a:r>
          </a:p>
        </p:txBody>
      </p:sp>
      <p:sp>
        <p:nvSpPr>
          <p:cNvPr id="24" name="Text Box 1360"/>
          <p:cNvSpPr txBox="1">
            <a:spLocks noChangeArrowheads="1"/>
          </p:cNvSpPr>
          <p:nvPr/>
        </p:nvSpPr>
        <p:spPr bwMode="auto">
          <a:xfrm>
            <a:off x="64561" y="427009"/>
            <a:ext cx="12106274" cy="348950"/>
          </a:xfrm>
          <a:prstGeom prst="rect">
            <a:avLst/>
          </a:prstGeom>
          <a:noFill/>
          <a:ln>
            <a:noFill/>
          </a:ln>
          <a:effectLst/>
          <a:extLst>
            <a:ext uri="{909E8E84-426E-40DD-AFC4-6F175D3DCCD1}">
              <a14:hiddenFill xmlns:a14="http://schemas.microsoft.com/office/drawing/2010/main">
                <a:solidFill>
                  <a:srgbClr xmlns:mc="http://schemas.openxmlformats.org/markup-compatibility/2006" val="FF99CC" mc:Ignorable="a14" a14:legacySpreadsheetColorIndex="4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800" b="1" dirty="0">
                <a:ea typeface="Meiryo UI" panose="020B0604030504040204" pitchFamily="50" charset="-128"/>
                <a:cs typeface="Meiryo UI" panose="020B0604030504040204" pitchFamily="50" charset="-128"/>
              </a:rPr>
              <a:t>ジョグダイアルによる操作について①</a:t>
            </a:r>
            <a:endParaRPr lang="en-US" altLang="ja-JP" sz="1800" b="1" dirty="0">
              <a:ea typeface="Meiryo UI" panose="020B0604030504040204" pitchFamily="50" charset="-128"/>
              <a:cs typeface="Meiryo UI" panose="020B0604030504040204" pitchFamily="50" charset="-128"/>
            </a:endParaRPr>
          </a:p>
        </p:txBody>
      </p:sp>
      <p:sp>
        <p:nvSpPr>
          <p:cNvPr id="61" name="環状矢印 60"/>
          <p:cNvSpPr/>
          <p:nvPr/>
        </p:nvSpPr>
        <p:spPr>
          <a:xfrm rot="2639857">
            <a:off x="1922713" y="1703979"/>
            <a:ext cx="1716278" cy="1616060"/>
          </a:xfrm>
          <a:prstGeom prst="circularArrow">
            <a:avLst>
              <a:gd name="adj1" fmla="val 8439"/>
              <a:gd name="adj2" fmla="val 1142319"/>
              <a:gd name="adj3" fmla="val 21543222"/>
              <a:gd name="adj4" fmla="val 20474583"/>
              <a:gd name="adj5" fmla="val 10657"/>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2" name="環状矢印 61"/>
          <p:cNvSpPr>
            <a:spLocks noChangeAspect="1"/>
          </p:cNvSpPr>
          <p:nvPr/>
        </p:nvSpPr>
        <p:spPr>
          <a:xfrm rot="18867435" flipH="1">
            <a:off x="2910678" y="2092824"/>
            <a:ext cx="1692000" cy="1692000"/>
          </a:xfrm>
          <a:prstGeom prst="circularArrow">
            <a:avLst>
              <a:gd name="adj1" fmla="val 8439"/>
              <a:gd name="adj2" fmla="val 1142319"/>
              <a:gd name="adj3" fmla="val 21543222"/>
              <a:gd name="adj4" fmla="val 20513287"/>
              <a:gd name="adj5" fmla="val 10657"/>
            </a:avLst>
          </a:prstGeom>
          <a:solidFill>
            <a:srgbClr val="66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9" name="環状矢印 38"/>
          <p:cNvSpPr/>
          <p:nvPr/>
        </p:nvSpPr>
        <p:spPr>
          <a:xfrm rot="2639857">
            <a:off x="1922713" y="1701308"/>
            <a:ext cx="1716278" cy="1616060"/>
          </a:xfrm>
          <a:prstGeom prst="circularArrow">
            <a:avLst>
              <a:gd name="adj1" fmla="val 8439"/>
              <a:gd name="adj2" fmla="val 1142319"/>
              <a:gd name="adj3" fmla="val 21543222"/>
              <a:gd name="adj4" fmla="val 20474583"/>
              <a:gd name="adj5" fmla="val 10657"/>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 name="環状矢印 39"/>
          <p:cNvSpPr>
            <a:spLocks noChangeAspect="1"/>
          </p:cNvSpPr>
          <p:nvPr/>
        </p:nvSpPr>
        <p:spPr>
          <a:xfrm rot="18867435" flipH="1">
            <a:off x="2910678" y="2090153"/>
            <a:ext cx="1692000" cy="1692000"/>
          </a:xfrm>
          <a:prstGeom prst="circularArrow">
            <a:avLst>
              <a:gd name="adj1" fmla="val 8439"/>
              <a:gd name="adj2" fmla="val 1142319"/>
              <a:gd name="adj3" fmla="val 21543222"/>
              <a:gd name="adj4" fmla="val 20513287"/>
              <a:gd name="adj5" fmla="val 10657"/>
            </a:avLst>
          </a:prstGeom>
          <a:solidFill>
            <a:srgbClr val="66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422133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5944B869-280E-AA67-AE93-41D739345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4" name="テキスト ボックス 3">
            <a:extLst>
              <a:ext uri="{FF2B5EF4-FFF2-40B4-BE49-F238E27FC236}">
                <a16:creationId xmlns:a16="http://schemas.microsoft.com/office/drawing/2014/main" id="{AFC4F0A7-D0AD-E8C8-8BF6-FDDD8E527902}"/>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36" name="表 135"/>
          <p:cNvGraphicFramePr>
            <a:graphicFrameLocks noGrp="1"/>
          </p:cNvGraphicFramePr>
          <p:nvPr>
            <p:extLst>
              <p:ext uri="{D42A27DB-BD31-4B8C-83A1-F6EECF244321}">
                <p14:modId xmlns:p14="http://schemas.microsoft.com/office/powerpoint/2010/main" val="780908397"/>
              </p:ext>
            </p:extLst>
          </p:nvPr>
        </p:nvGraphicFramePr>
        <p:xfrm>
          <a:off x="3972572" y="540670"/>
          <a:ext cx="8114653" cy="4523301"/>
        </p:xfrm>
        <a:graphic>
          <a:graphicData uri="http://schemas.openxmlformats.org/drawingml/2006/table">
            <a:tbl>
              <a:tblPr firstRow="1" bandRow="1">
                <a:tableStyleId>{5C22544A-7EE6-4342-B048-85BDC9FD1C3A}</a:tableStyleId>
              </a:tblPr>
              <a:tblGrid>
                <a:gridCol w="874250">
                  <a:extLst>
                    <a:ext uri="{9D8B030D-6E8A-4147-A177-3AD203B41FA5}">
                      <a16:colId xmlns:a16="http://schemas.microsoft.com/office/drawing/2014/main" val="20000"/>
                    </a:ext>
                  </a:extLst>
                </a:gridCol>
                <a:gridCol w="1287801">
                  <a:extLst>
                    <a:ext uri="{9D8B030D-6E8A-4147-A177-3AD203B41FA5}">
                      <a16:colId xmlns:a16="http://schemas.microsoft.com/office/drawing/2014/main" val="20001"/>
                    </a:ext>
                  </a:extLst>
                </a:gridCol>
                <a:gridCol w="1790177">
                  <a:extLst>
                    <a:ext uri="{9D8B030D-6E8A-4147-A177-3AD203B41FA5}">
                      <a16:colId xmlns:a16="http://schemas.microsoft.com/office/drawing/2014/main" val="20002"/>
                    </a:ext>
                  </a:extLst>
                </a:gridCol>
                <a:gridCol w="4162425">
                  <a:extLst>
                    <a:ext uri="{9D8B030D-6E8A-4147-A177-3AD203B41FA5}">
                      <a16:colId xmlns:a16="http://schemas.microsoft.com/office/drawing/2014/main" val="20003"/>
                    </a:ext>
                  </a:extLst>
                </a:gridCol>
              </a:tblGrid>
              <a:tr h="182649">
                <a:tc>
                  <a:txBody>
                    <a:bodyPr/>
                    <a:lstStyle/>
                    <a:p>
                      <a:r>
                        <a:rPr kumimoji="1" lang="ja-JP" altLang="en-US" sz="1050" dirty="0">
                          <a:latin typeface="Arial" panose="020B0604020202020204" pitchFamily="34" charset="0"/>
                          <a:ea typeface="+mn-ea"/>
                          <a:cs typeface="Arial" panose="020B0604020202020204" pitchFamily="34" charset="0"/>
                        </a:rPr>
                        <a:t>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操作</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条件</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動作</a:t>
                      </a:r>
                    </a:p>
                  </a:txBody>
                  <a:tcPr marL="72000" marR="72000" marT="36000" marB="36000" anchor="ctr"/>
                </a:tc>
                <a:extLst>
                  <a:ext uri="{0D108BD9-81ED-4DB2-BD59-A6C34878D82A}">
                    <a16:rowId xmlns:a16="http://schemas.microsoft.com/office/drawing/2014/main" val="10000"/>
                  </a:ext>
                </a:extLst>
              </a:tr>
              <a:tr h="182649">
                <a:tc>
                  <a:txBody>
                    <a:bodyPr/>
                    <a:lstStyle/>
                    <a:p>
                      <a:r>
                        <a:rPr kumimoji="1" lang="ja-JP" altLang="en-US" sz="1050" dirty="0">
                          <a:latin typeface="Arial" panose="020B0604020202020204" pitchFamily="34" charset="0"/>
                          <a:ea typeface="+mn-ea"/>
                          <a:cs typeface="Arial" panose="020B0604020202020204" pitchFamily="34" charset="0"/>
                        </a:rPr>
                        <a:t>ジョグダイアル</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上下左右に動かす</a:t>
                      </a:r>
                      <a:endParaRPr kumimoji="1" lang="en-US" altLang="ja-JP" sz="1050" dirty="0">
                        <a:latin typeface="Arial" panose="020B0604020202020204" pitchFamily="34" charset="0"/>
                        <a:ea typeface="+mn-ea"/>
                        <a:cs typeface="Arial" panose="020B0604020202020204" pitchFamily="34" charset="0"/>
                      </a:endParaRPr>
                    </a:p>
                    <a:p>
                      <a:r>
                        <a:rPr kumimoji="1" lang="ja-JP" altLang="en-US" sz="1050" dirty="0">
                          <a:latin typeface="Arial" panose="020B0604020202020204" pitchFamily="34" charset="0"/>
                          <a:ea typeface="+mn-ea"/>
                          <a:cs typeface="Arial" panose="020B0604020202020204" pitchFamily="34" charset="0"/>
                        </a:rPr>
                        <a:t>ダイアルを回す</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カーソルを遷移</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カーソル遷移図を参照</a:t>
                      </a:r>
                    </a:p>
                  </a:txBody>
                  <a:tcPr marL="72000" marR="72000" marT="36000" marB="36000" anchor="ctr"/>
                </a:tc>
                <a:extLst>
                  <a:ext uri="{0D108BD9-81ED-4DB2-BD59-A6C34878D82A}">
                    <a16:rowId xmlns:a16="http://schemas.microsoft.com/office/drawing/2014/main" val="10001"/>
                  </a:ext>
                </a:extLst>
              </a:tr>
              <a:tr h="298881">
                <a:tc>
                  <a:txBody>
                    <a:bodyPr/>
                    <a:lstStyle/>
                    <a:p>
                      <a:r>
                        <a:rPr kumimoji="1" lang="ja-JP" altLang="en-US" sz="1050" dirty="0">
                          <a:latin typeface="Arial" panose="020B0604020202020204" pitchFamily="34" charset="0"/>
                          <a:ea typeface="+mn-ea"/>
                          <a:cs typeface="Arial" panose="020B0604020202020204" pitchFamily="34" charset="0"/>
                        </a:rPr>
                        <a:t>決定ボタン</a:t>
                      </a: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切替の順番はアワメータページを参照</a:t>
                      </a:r>
                    </a:p>
                  </a:txBody>
                  <a:tcPr marL="72000" marR="72000" marT="36000" marB="36000"/>
                </a:tc>
                <a:extLst>
                  <a:ext uri="{0D108BD9-81ED-4DB2-BD59-A6C34878D82A}">
                    <a16:rowId xmlns:a16="http://schemas.microsoft.com/office/drawing/2014/main" val="10002"/>
                  </a:ext>
                </a:extLst>
              </a:tr>
              <a:tr h="182649">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3</a:t>
                      </a:r>
                      <a:r>
                        <a:rPr kumimoji="1" lang="ja-JP" altLang="en-US" sz="1050" dirty="0">
                          <a:latin typeface="Arial" panose="020B0604020202020204" pitchFamily="34" charset="0"/>
                          <a:ea typeface="+mn-ea"/>
                          <a:cs typeface="Arial" panose="020B0604020202020204" pitchFamily="34" charset="0"/>
                        </a:rPr>
                        <a:t>秒長押し</a:t>
                      </a:r>
                    </a:p>
                  </a:txBody>
                  <a:tcPr marL="72000" marR="72000" marT="36000" marB="36000" anchor="ct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D2</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tc>
                <a:tc>
                  <a:txBody>
                    <a:bodyPr/>
                    <a:lstStyle/>
                    <a:p>
                      <a:r>
                        <a:rPr kumimoji="1" lang="ja-JP" altLang="en-US" sz="1050" dirty="0">
                          <a:latin typeface="Arial" panose="020B0604020202020204" pitchFamily="34" charset="0"/>
                          <a:ea typeface="+mn-ea"/>
                          <a:cs typeface="Arial" panose="020B0604020202020204" pitchFamily="34" charset="0"/>
                        </a:rPr>
                        <a:t>表示中のトリップメータをリセット</a:t>
                      </a:r>
                    </a:p>
                  </a:txBody>
                  <a:tcPr marL="72000" marR="72000" marT="36000" marB="36000"/>
                </a:tc>
                <a:extLst>
                  <a:ext uri="{0D108BD9-81ED-4DB2-BD59-A6C34878D82A}">
                    <a16:rowId xmlns:a16="http://schemas.microsoft.com/office/drawing/2014/main" val="10003"/>
                  </a:ext>
                </a:extLst>
              </a:tr>
              <a:tr h="2988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ja-JP" altLang="en-US" sz="1050" dirty="0">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D3</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tc>
                <a:tc>
                  <a:txBody>
                    <a:bodyPr/>
                    <a:lstStyle/>
                    <a:p>
                      <a:r>
                        <a:rPr kumimoji="1" lang="ja-JP" altLang="en-US" sz="1050" dirty="0">
                          <a:latin typeface="Arial" panose="020B0604020202020204" pitchFamily="34" charset="0"/>
                          <a:ea typeface="+mn-ea"/>
                          <a:cs typeface="Arial" panose="020B0604020202020204" pitchFamily="34" charset="0"/>
                        </a:rPr>
                        <a:t>表示を切替</a:t>
                      </a:r>
                      <a:endParaRPr kumimoji="1" lang="en-US" altLang="ja-JP" sz="1050" dirty="0">
                        <a:latin typeface="Arial" panose="020B0604020202020204" pitchFamily="34" charset="0"/>
                        <a:ea typeface="+mn-ea"/>
                        <a:cs typeface="Arial" panose="020B0604020202020204" pitchFamily="34" charset="0"/>
                      </a:endParaRPr>
                    </a:p>
                    <a:p>
                      <a:r>
                        <a:rPr kumimoji="1" lang="en-US" altLang="ja-JP" sz="1050" dirty="0">
                          <a:latin typeface="Arial" panose="020B0604020202020204" pitchFamily="34" charset="0"/>
                          <a:ea typeface="+mn-ea"/>
                          <a:cs typeface="Arial" panose="020B0604020202020204" pitchFamily="34" charset="0"/>
                        </a:rPr>
                        <a:t>※</a:t>
                      </a:r>
                      <a:r>
                        <a:rPr kumimoji="1" lang="ja-JP" altLang="en-US" sz="1050" dirty="0">
                          <a:latin typeface="Arial" panose="020B0604020202020204" pitchFamily="34" charset="0"/>
                          <a:ea typeface="+mn-ea"/>
                          <a:cs typeface="Arial" panose="020B0604020202020204" pitchFamily="34" charset="0"/>
                        </a:rPr>
                        <a:t>切替の順番は切替メータページを参照</a:t>
                      </a:r>
                    </a:p>
                  </a:txBody>
                  <a:tcPr marL="72000" marR="72000" marT="36000" marB="36000"/>
                </a:tc>
                <a:extLst>
                  <a:ext uri="{0D108BD9-81ED-4DB2-BD59-A6C34878D82A}">
                    <a16:rowId xmlns:a16="http://schemas.microsoft.com/office/drawing/2014/main" val="10004"/>
                  </a:ext>
                </a:extLst>
              </a:tr>
              <a:tr h="298881">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endParaRPr kumimoji="1" lang="ja-JP" altLang="en-US" sz="1050" dirty="0">
                        <a:latin typeface="Arial" panose="020B0604020202020204" pitchFamily="34" charset="0"/>
                        <a:ea typeface="+mn-ea"/>
                        <a:cs typeface="Arial" panose="020B0604020202020204" pitchFamily="34" charset="0"/>
                      </a:endParaRP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A1</a:t>
                      </a:r>
                      <a:r>
                        <a:rPr kumimoji="1" lang="ja-JP" altLang="en-US" sz="1050" dirty="0">
                          <a:latin typeface="Arial" panose="020B0604020202020204" pitchFamily="34" charset="0"/>
                          <a:ea typeface="+mn-ea"/>
                          <a:cs typeface="Arial" panose="020B0604020202020204" pitchFamily="34" charset="0"/>
                        </a:rPr>
                        <a:t>にカーソルが点灯</a:t>
                      </a:r>
                    </a:p>
                  </a:txBody>
                  <a:tcPr marL="72000" marR="72000" marT="36000" marB="36000"/>
                </a:tc>
                <a:tc>
                  <a:txBody>
                    <a:bodyPr/>
                    <a:lstStyle/>
                    <a:p>
                      <a:r>
                        <a:rPr kumimoji="1" lang="ja-JP" altLang="en-US" sz="1050" dirty="0">
                          <a:latin typeface="Arial" panose="020B0604020202020204" pitchFamily="34" charset="0"/>
                          <a:ea typeface="+mn-ea"/>
                          <a:cs typeface="Arial" panose="020B0604020202020204" pitchFamily="34" charset="0"/>
                        </a:rPr>
                        <a:t>エアコン画面に遷移</a:t>
                      </a:r>
                    </a:p>
                  </a:txBody>
                  <a:tcPr marL="72000" marR="72000" marT="36000" marB="36000"/>
                </a:tc>
                <a:extLst>
                  <a:ext uri="{0D108BD9-81ED-4DB2-BD59-A6C34878D82A}">
                    <a16:rowId xmlns:a16="http://schemas.microsoft.com/office/drawing/2014/main" val="10005"/>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カーソルを点滅</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06"/>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ジョグダイアル</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受信周波数を一段階下げる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左または下に操作している間、</a:t>
                      </a:r>
                      <a:r>
                        <a:rPr lang="en-US" sz="1050" u="none" strike="noStrike" dirty="0">
                          <a:effectLst/>
                          <a:latin typeface="Arial" panose="020B0604020202020204" pitchFamily="34" charset="0"/>
                          <a:ea typeface="+mn-ea"/>
                          <a:cs typeface="Arial" panose="020B0604020202020204" pitchFamily="34" charset="0"/>
                        </a:rPr>
                        <a:t>CAN_[CLI2] 3Byte 2bit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7"/>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受信周波数を一段階下げる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下がるごとに、</a:t>
                      </a:r>
                      <a:r>
                        <a:rPr lang="en-US" altLang="ja-JP" sz="1050" u="none" strike="noStrike" dirty="0">
                          <a:effectLst/>
                          <a:latin typeface="Arial" panose="020B0604020202020204" pitchFamily="34" charset="0"/>
                          <a:ea typeface="+mn-ea"/>
                          <a:cs typeface="Arial" panose="020B0604020202020204" pitchFamily="34" charset="0"/>
                        </a:rPr>
                        <a:t>CAN_[CLI2] 3Byte 2bit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8"/>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受信周波数を一段階上げる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右または、上に操作している間、</a:t>
                      </a:r>
                      <a:r>
                        <a:rPr lang="en-US" sz="1050" u="none" strike="noStrike" dirty="0">
                          <a:effectLst/>
                          <a:latin typeface="Arial" panose="020B0604020202020204" pitchFamily="34" charset="0"/>
                          <a:ea typeface="+mn-ea"/>
                          <a:cs typeface="Arial" panose="020B0604020202020204" pitchFamily="34" charset="0"/>
                        </a:rPr>
                        <a:t>CAN_[CLI2] 3Byte 3bit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9"/>
                  </a:ext>
                </a:extLst>
              </a:tr>
              <a:tr h="182649">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受信周波数を一段階上げる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上がるごとに</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3Byte 3bit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0"/>
                  </a:ext>
                </a:extLst>
              </a:tr>
              <a:tr h="182649">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1"/>
                  </a:ext>
                </a:extLst>
              </a:tr>
              <a:tr h="182649">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R2,R3</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p>
                  </a:txBody>
                  <a:tcPr marL="72000" marR="72000" marT="36000" marB="36000" anchor="ctr"/>
                </a:tc>
                <a:extLst>
                  <a:ext uri="{0D108BD9-81ED-4DB2-BD59-A6C34878D82A}">
                    <a16:rowId xmlns:a16="http://schemas.microsoft.com/office/drawing/2014/main" val="10012"/>
                  </a:ext>
                </a:extLst>
              </a:tr>
            </a:tbl>
          </a:graphicData>
        </a:graphic>
      </p:graphicFrame>
      <p:sp>
        <p:nvSpPr>
          <p:cNvPr id="2" name="正方形/長方形 1"/>
          <p:cNvSpPr/>
          <p:nvPr/>
        </p:nvSpPr>
        <p:spPr>
          <a:xfrm>
            <a:off x="3896372" y="285479"/>
            <a:ext cx="1468672" cy="276999"/>
          </a:xfrm>
          <a:prstGeom prst="rect">
            <a:avLst/>
          </a:prstGeom>
        </p:spPr>
        <p:txBody>
          <a:bodyPr wrap="none">
            <a:spAutoFit/>
          </a:body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ジョグダイアル操作</a:t>
            </a:r>
            <a:endParaRPr lang="en-US" altLang="ja-JP" sz="1200" dirty="0">
              <a:solidFill>
                <a:srgbClr val="FF0000"/>
              </a:solidFill>
              <a:latin typeface="+mn-ea"/>
              <a:cs typeface="メイリオ" panose="020B0604030504040204" pitchFamily="50" charset="-128"/>
            </a:endParaRPr>
          </a:p>
        </p:txBody>
      </p:sp>
      <p:sp>
        <p:nvSpPr>
          <p:cNvPr id="42"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画面⑤</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角丸四角形 44"/>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6" name="角丸四角形 45"/>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7" name="角丸四角形 46"/>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8" name="角丸四角形 47"/>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9" name="角丸四角形 48"/>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50" name="角丸四角形 49"/>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1" name="角丸四角形 50"/>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52" name="角丸四角形 51"/>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53" name="角丸四角形 52"/>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4" name="角丸四角形 53"/>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5" name="角丸四角形 54"/>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6" name="角丸四角形 55"/>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7" name="角丸四角形 56"/>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8" name="角丸四角形 57"/>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9" name="角丸四角形 58"/>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0" name="角丸四角形 59"/>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1" name="角丸四角形 60"/>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62" name="角丸四角形 61"/>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63" name="角丸四角形 62"/>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4" name="角丸四角形 63"/>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5" name="角丸四角形 64"/>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6" name="角丸四角形 65"/>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7" name="角丸四角形 66"/>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68" name="角丸四角形 67"/>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9" name="角丸四角形 68"/>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70" name="角丸四角形 69"/>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71" name="角丸四角形 70"/>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72" name="角丸四角形 71"/>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77" name="角丸四角形 76"/>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78" name="角丸四角形 77"/>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9" name="角丸四角形 78"/>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80" name="角丸四角形 79"/>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81" name="角丸四角形 80"/>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83" name="角丸四角形 82"/>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837995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41FF580C-B9AD-E129-8CEB-948B3DFC4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1E951AD7-983B-2735-5997-13564F3C67AC}"/>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36" name="表 135"/>
          <p:cNvGraphicFramePr>
            <a:graphicFrameLocks noGrp="1"/>
          </p:cNvGraphicFramePr>
          <p:nvPr>
            <p:extLst>
              <p:ext uri="{D42A27DB-BD31-4B8C-83A1-F6EECF244321}">
                <p14:modId xmlns:p14="http://schemas.microsoft.com/office/powerpoint/2010/main" val="3393116473"/>
              </p:ext>
            </p:extLst>
          </p:nvPr>
        </p:nvGraphicFramePr>
        <p:xfrm>
          <a:off x="4048777" y="291696"/>
          <a:ext cx="8054654" cy="5937705"/>
        </p:xfrm>
        <a:graphic>
          <a:graphicData uri="http://schemas.openxmlformats.org/drawingml/2006/table">
            <a:tbl>
              <a:tblPr firstRow="1" bandRow="1">
                <a:tableStyleId>{5C22544A-7EE6-4342-B048-85BDC9FD1C3A}</a:tableStyleId>
              </a:tblPr>
              <a:tblGrid>
                <a:gridCol w="1029840">
                  <a:extLst>
                    <a:ext uri="{9D8B030D-6E8A-4147-A177-3AD203B41FA5}">
                      <a16:colId xmlns:a16="http://schemas.microsoft.com/office/drawing/2014/main" val="20000"/>
                    </a:ext>
                  </a:extLst>
                </a:gridCol>
                <a:gridCol w="1521604">
                  <a:extLst>
                    <a:ext uri="{9D8B030D-6E8A-4147-A177-3AD203B41FA5}">
                      <a16:colId xmlns:a16="http://schemas.microsoft.com/office/drawing/2014/main" val="20001"/>
                    </a:ext>
                  </a:extLst>
                </a:gridCol>
                <a:gridCol w="1548000">
                  <a:extLst>
                    <a:ext uri="{9D8B030D-6E8A-4147-A177-3AD203B41FA5}">
                      <a16:colId xmlns:a16="http://schemas.microsoft.com/office/drawing/2014/main" val="20002"/>
                    </a:ext>
                  </a:extLst>
                </a:gridCol>
                <a:gridCol w="3955210">
                  <a:extLst>
                    <a:ext uri="{9D8B030D-6E8A-4147-A177-3AD203B41FA5}">
                      <a16:colId xmlns:a16="http://schemas.microsoft.com/office/drawing/2014/main" val="20003"/>
                    </a:ext>
                  </a:extLst>
                </a:gridCol>
              </a:tblGrid>
              <a:tr h="251700">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条件</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動作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0"/>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R5</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入力ソースを切替</a:t>
                      </a:r>
                      <a:br>
                        <a:rPr lang="ja-JP" altLang="en-US" sz="1050" u="none" strike="noStrike" dirty="0">
                          <a:effectLst/>
                          <a:latin typeface="Arial" panose="020B0604020202020204" pitchFamily="34" charset="0"/>
                          <a:ea typeface="+mn-ea"/>
                          <a:cs typeface="Arial" panose="020B0604020202020204" pitchFamily="34" charset="0"/>
                        </a:rPr>
                      </a:br>
                      <a:r>
                        <a:rPr lang="en-US" sz="1050" u="none" strike="noStrike" dirty="0">
                          <a:effectLst/>
                          <a:latin typeface="Arial" panose="020B0604020202020204" pitchFamily="34" charset="0"/>
                          <a:ea typeface="+mn-ea"/>
                          <a:cs typeface="Arial" panose="020B0604020202020204" pitchFamily="34" charset="0"/>
                        </a:rPr>
                        <a:t>CAN_[CLI2] 3Byte 5bit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1"/>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カーソルを点滅</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02"/>
                  </a:ext>
                </a:extLst>
              </a:tr>
              <a:tr h="251700">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ジョグダイアル</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左または下に操作している間、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6bit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3"/>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トーンレベルを下げる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下がるごとに、</a:t>
                      </a:r>
                      <a:r>
                        <a:rPr lang="en-US" altLang="ja-JP" sz="1050" u="none" strike="noStrike" dirty="0">
                          <a:effectLst/>
                          <a:latin typeface="Arial" panose="020B0604020202020204" pitchFamily="34" charset="0"/>
                          <a:ea typeface="+mn-ea"/>
                          <a:cs typeface="Arial" panose="020B0604020202020204" pitchFamily="34" charset="0"/>
                        </a:rPr>
                        <a:t>CAN_[CLI2]</a:t>
                      </a:r>
                      <a:r>
                        <a:rPr lang="ja-JP" altLang="en-US" sz="1050" u="none" strike="noStrike" baseline="0" dirty="0">
                          <a:effectLst/>
                          <a:latin typeface="Arial" panose="020B0604020202020204" pitchFamily="34" charset="0"/>
                          <a:ea typeface="+mn-ea"/>
                          <a:cs typeface="Arial" panose="020B0604020202020204" pitchFamily="34" charset="0"/>
                        </a:rPr>
                        <a:t> </a:t>
                      </a:r>
                      <a:r>
                        <a:rPr lang="en-US" altLang="ja-JP" sz="1050" u="none" strike="noStrike" baseline="0" dirty="0">
                          <a:effectLst/>
                          <a:latin typeface="Arial" panose="020B0604020202020204" pitchFamily="34" charset="0"/>
                          <a:ea typeface="+mn-ea"/>
                          <a:cs typeface="Arial" panose="020B0604020202020204" pitchFamily="34" charset="0"/>
                        </a:rPr>
                        <a:t>3Byte 6bit </a:t>
                      </a:r>
                      <a:r>
                        <a:rPr lang="ja-JP" altLang="en-US" sz="1050" u="none" strike="noStrike" baseline="0" dirty="0">
                          <a:effectLst/>
                          <a:latin typeface="Arial" panose="020B0604020202020204" pitchFamily="34" charset="0"/>
                          <a:ea typeface="+mn-ea"/>
                          <a:cs typeface="Arial" panose="020B0604020202020204" pitchFamily="34" charset="0"/>
                        </a:rPr>
                        <a:t>に</a:t>
                      </a:r>
                      <a:r>
                        <a:rPr lang="en-US" altLang="ja-JP" sz="1050" u="none" strike="noStrike" baseline="0" dirty="0">
                          <a:effectLst/>
                          <a:latin typeface="Arial" panose="020B0604020202020204" pitchFamily="34" charset="0"/>
                          <a:ea typeface="+mn-ea"/>
                          <a:cs typeface="Arial" panose="020B0604020202020204" pitchFamily="34" charset="0"/>
                        </a:rPr>
                        <a:t>1</a:t>
                      </a:r>
                      <a:r>
                        <a:rPr lang="ja-JP" altLang="en-US" sz="1050" u="none" strike="noStrike" baseline="0"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4"/>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トーンレベルを上げる</a:t>
                      </a:r>
                      <a:br>
                        <a:rPr lang="ja-JP" altLang="en-US" sz="1050" u="none" strike="noStrike" dirty="0">
                          <a:effectLst/>
                          <a:latin typeface="Arial" panose="020B0604020202020204" pitchFamily="34" charset="0"/>
                          <a:ea typeface="+mn-ea"/>
                          <a:cs typeface="Arial" panose="020B0604020202020204" pitchFamily="34" charset="0"/>
                        </a:rPr>
                      </a:br>
                      <a:r>
                        <a:rPr lang="ja-JP" altLang="en-US" sz="1050" u="none" strike="noStrike" dirty="0">
                          <a:effectLst/>
                          <a:latin typeface="Arial" panose="020B0604020202020204" pitchFamily="34" charset="0"/>
                          <a:ea typeface="+mn-ea"/>
                          <a:cs typeface="Arial" panose="020B0604020202020204" pitchFamily="34" charset="0"/>
                        </a:rPr>
                        <a:t>右または上に操作している間、</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5"/>
                  </a:ext>
                </a:extLst>
              </a:tr>
              <a:tr h="337785">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トーンレベルを上げる</a:t>
                      </a:r>
                      <a:br>
                        <a:rPr lang="ja-JP" altLang="en-US" sz="1050" u="none" strike="noStrike" dirty="0">
                          <a:effectLst/>
                          <a:latin typeface="Arial" panose="020B0604020202020204" pitchFamily="34" charset="0"/>
                          <a:ea typeface="+mn-ea"/>
                          <a:cs typeface="Arial" panose="020B0604020202020204" pitchFamily="34" charset="0"/>
                        </a:rPr>
                      </a:b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上がるごとに、</a:t>
                      </a:r>
                      <a:r>
                        <a:rPr lang="en-US" altLang="ja-JP" sz="1050" u="none" strike="noStrike" dirty="0">
                          <a:effectLst/>
                          <a:latin typeface="Arial" panose="020B0604020202020204" pitchFamily="34" charset="0"/>
                          <a:ea typeface="+mn-ea"/>
                          <a:cs typeface="Arial" panose="020B0604020202020204" pitchFamily="34" charset="0"/>
                        </a:rPr>
                        <a:t>CAN_[CLI2] 3Byte 7bit </a:t>
                      </a:r>
                      <a:r>
                        <a:rPr lang="ja-JP" altLang="en-US" sz="1050" u="none" strike="noStrike" dirty="0">
                          <a:effectLst/>
                          <a:latin typeface="Arial" panose="020B0604020202020204" pitchFamily="34" charset="0"/>
                          <a:ea typeface="+mn-ea"/>
                          <a:cs typeface="Arial" panose="020B0604020202020204" pitchFamily="34" charset="0"/>
                        </a:rPr>
                        <a:t>に</a:t>
                      </a:r>
                      <a:r>
                        <a:rPr lang="en-US" altLang="ja-JP" sz="1050" u="none" strike="noStrike" dirty="0">
                          <a:effectLst/>
                          <a:latin typeface="Arial" panose="020B0604020202020204" pitchFamily="34" charset="0"/>
                          <a:ea typeface="+mn-ea"/>
                          <a:cs typeface="Arial" panose="020B0604020202020204" pitchFamily="34" charset="0"/>
                        </a:rPr>
                        <a:t>1</a:t>
                      </a:r>
                      <a:r>
                        <a:rPr lang="ja-JP" altLang="en-US" sz="1050" u="none" strike="noStrike" dirty="0">
                          <a:effectLst/>
                          <a:latin typeface="Arial" panose="020B0604020202020204" pitchFamily="34" charset="0"/>
                          <a:ea typeface="+mn-ea"/>
                          <a:cs typeface="Arial" panose="020B0604020202020204" pitchFamily="34" charset="0"/>
                        </a:rPr>
                        <a:t>を送信</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6"/>
                  </a:ext>
                </a:extLst>
              </a:tr>
              <a:tr h="337785">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7"/>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a:effectLst/>
                          <a:latin typeface="Arial" panose="020B0604020202020204" pitchFamily="34" charset="0"/>
                          <a:ea typeface="+mn-ea"/>
                          <a:cs typeface="Arial" panose="020B0604020202020204" pitchFamily="34" charset="0"/>
                        </a:rPr>
                        <a:t>R6,R7</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p>
                  </a:txBody>
                  <a:tcPr marL="72000" marR="72000" marT="36000" marB="36000" anchor="ctr"/>
                </a:tc>
                <a:extLst>
                  <a:ext uri="{0D108BD9-81ED-4DB2-BD59-A6C34878D82A}">
                    <a16:rowId xmlns:a16="http://schemas.microsoft.com/office/drawing/2014/main" val="10008"/>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にカーソルが点灯</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カーソルを点滅</a:t>
                      </a:r>
                      <a:endParaRPr lang="en-US" altLang="ja-JP" sz="1050" u="none" strike="noStrike" dirty="0">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編集中にする</a:t>
                      </a:r>
                    </a:p>
                  </a:txBody>
                  <a:tcPr marL="72000" marR="72000" marT="36000" marB="36000" anchor="ctr"/>
                </a:tc>
                <a:extLst>
                  <a:ext uri="{0D108BD9-81ED-4DB2-BD59-A6C34878D82A}">
                    <a16:rowId xmlns:a16="http://schemas.microsoft.com/office/drawing/2014/main" val="10009"/>
                  </a:ext>
                </a:extLst>
              </a:tr>
              <a:tr h="251700">
                <a:tc>
                  <a:txBody>
                    <a:bodyPr/>
                    <a:lstStyle/>
                    <a:p>
                      <a:pPr algn="l" fontAlgn="ctr"/>
                      <a:r>
                        <a:rPr lang="ja-JP" altLang="en-US" sz="1050" u="none" strike="noStrike">
                          <a:effectLst/>
                          <a:latin typeface="Arial" panose="020B0604020202020204" pitchFamily="34" charset="0"/>
                          <a:ea typeface="+mn-ea"/>
                          <a:cs typeface="Arial" panose="020B0604020202020204" pitchFamily="34" charset="0"/>
                        </a:rPr>
                        <a:t>ジョグダイアル</a:t>
                      </a: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左または下に操作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solidFill>
                            <a:schemeClr val="tx1"/>
                          </a:solidFill>
                          <a:effectLst/>
                          <a:latin typeface="Arial" panose="020B0604020202020204" pitchFamily="34" charset="0"/>
                          <a:ea typeface="+mn-ea"/>
                          <a:cs typeface="Arial" panose="020B0604020202020204" pitchFamily="34" charset="0"/>
                        </a:rPr>
                        <a:t>R8,R9</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音量レベルを下げる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左または下に操作している間、</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0"/>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左回転</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R8,R9</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音量レベルを下げる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下がるごとに、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0bit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1"/>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右または上に操作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solidFill>
                            <a:schemeClr val="tx1"/>
                          </a:solidFill>
                          <a:effectLst/>
                          <a:latin typeface="Arial" panose="020B0604020202020204" pitchFamily="34" charset="0"/>
                          <a:ea typeface="+mn-ea"/>
                          <a:cs typeface="Arial" panose="020B0604020202020204" pitchFamily="34" charset="0"/>
                        </a:rPr>
                        <a:t>R8,R9</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音量レベルを上げる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右または上に操作している間</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2"/>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右回転</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R8,R9</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音量レベルを上げる</a:t>
                      </a:r>
                      <a:br>
                        <a:rPr lang="ja-JP" altLang="en-US" sz="1050" u="none" strike="noStrike" dirty="0">
                          <a:solidFill>
                            <a:schemeClr val="tx1"/>
                          </a:solidFill>
                          <a:effectLst/>
                          <a:latin typeface="Arial" panose="020B0604020202020204" pitchFamily="34" charset="0"/>
                          <a:ea typeface="+mn-ea"/>
                          <a:cs typeface="Arial" panose="020B0604020202020204" pitchFamily="34" charset="0"/>
                        </a:rPr>
                      </a:b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上がるごとに、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CAN_[CLI2] 4Byte 1bit </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a:t>
                      </a: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1</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を送信</a:t>
                      </a:r>
                      <a:endParaRPr lang="ja-JP" altLang="en-US" sz="105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3"/>
                  </a:ext>
                </a:extLst>
              </a:tr>
              <a:tr h="2517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SW4</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altLang="ja-JP" sz="1050" u="none" strike="noStrike" dirty="0">
                          <a:solidFill>
                            <a:schemeClr val="tx1"/>
                          </a:solidFill>
                          <a:effectLst/>
                          <a:latin typeface="Arial" panose="020B0604020202020204" pitchFamily="34" charset="0"/>
                          <a:ea typeface="+mn-ea"/>
                          <a:cs typeface="Arial" panose="020B0604020202020204" pitchFamily="34" charset="0"/>
                        </a:rPr>
                        <a:t>R8,R9</a:t>
                      </a:r>
                      <a:r>
                        <a:rPr lang="ja-JP" altLang="en-US" sz="1050" u="none" strike="noStrike" dirty="0">
                          <a:solidFill>
                            <a:schemeClr val="tx1"/>
                          </a:solidFill>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4"/>
                  </a:ext>
                </a:extLst>
              </a:tr>
              <a:tr h="251700">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押して離す</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en-US" sz="1050" u="none" strike="noStrike" dirty="0">
                          <a:effectLst/>
                          <a:latin typeface="Arial" panose="020B0604020202020204" pitchFamily="34" charset="0"/>
                          <a:ea typeface="+mn-ea"/>
                          <a:cs typeface="Arial" panose="020B0604020202020204" pitchFamily="34" charset="0"/>
                        </a:rPr>
                        <a:t>R8,R9</a:t>
                      </a:r>
                      <a:r>
                        <a:rPr lang="ja-JP" altLang="en-US" sz="1050" u="none" strike="noStrike" dirty="0">
                          <a:effectLst/>
                          <a:latin typeface="Arial" panose="020B0604020202020204" pitchFamily="34" charset="0"/>
                          <a:ea typeface="+mn-ea"/>
                          <a:cs typeface="Arial" panose="020B0604020202020204" pitchFamily="34" charset="0"/>
                        </a:rPr>
                        <a:t>にカーソルが点滅</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u="none" strike="noStrike" dirty="0">
                          <a:effectLst/>
                          <a:latin typeface="Arial" panose="020B0604020202020204" pitchFamily="34" charset="0"/>
                          <a:ea typeface="+mn-ea"/>
                          <a:cs typeface="Arial" panose="020B0604020202020204" pitchFamily="34" charset="0"/>
                        </a:rPr>
                        <a:t>カーソルを点灯</a:t>
                      </a:r>
                      <a:endParaRPr lang="en-US" altLang="ja-JP" sz="105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編集を終了</a:t>
                      </a:r>
                      <a:endParaRPr lang="en-US" altLang="ja-JP" sz="1050" u="none" strike="noStrike" dirty="0">
                        <a:effectLst/>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15"/>
                  </a:ext>
                </a:extLst>
              </a:tr>
            </a:tbl>
          </a:graphicData>
        </a:graphic>
      </p:graphicFrame>
      <p:sp>
        <p:nvSpPr>
          <p:cNvPr id="43"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画面⑥</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角丸四角形 46"/>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8" name="角丸四角形 47"/>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9" name="角丸四角形 48"/>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0" name="角丸四角形 49"/>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1" name="角丸四角形 50"/>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52" name="角丸四角形 51"/>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3" name="角丸四角形 52"/>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54" name="角丸四角形 53"/>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55" name="角丸四角形 54"/>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6" name="角丸四角形 55"/>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7" name="角丸四角形 56"/>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8" name="角丸四角形 57"/>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9" name="角丸四角形 58"/>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60" name="角丸四角形 59"/>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61" name="角丸四角形 60"/>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2" name="角丸四角形 61"/>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3" name="角丸四角形 62"/>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64" name="角丸四角形 63"/>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65" name="角丸四角形 64"/>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6" name="角丸四角形 65"/>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7" name="角丸四角形 66"/>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8" name="角丸四角形 67"/>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9" name="角丸四角形 68"/>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70" name="角丸四角形 69"/>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71" name="角丸四角形 70"/>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09" name="角丸四角形 108"/>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10" name="角丸四角形 109"/>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11" name="角丸四角形 110"/>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2" name="角丸四角形 111"/>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13" name="角丸四角形 112"/>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114" name="角丸四角形 113"/>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115" name="角丸四角形 114"/>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16" name="角丸四角形 115"/>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117" name="角丸四角形 116"/>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2687634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800237A1-7B25-4BFF-4252-00EB74465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2DFADBF0-BE6B-9BC8-AAAF-CA303E14B332}"/>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7" name="表 76"/>
          <p:cNvGraphicFramePr>
            <a:graphicFrameLocks noGrp="1"/>
          </p:cNvGraphicFramePr>
          <p:nvPr>
            <p:extLst>
              <p:ext uri="{D42A27DB-BD31-4B8C-83A1-F6EECF244321}">
                <p14:modId xmlns:p14="http://schemas.microsoft.com/office/powerpoint/2010/main" val="3158123644"/>
              </p:ext>
            </p:extLst>
          </p:nvPr>
        </p:nvGraphicFramePr>
        <p:xfrm>
          <a:off x="4116388" y="335604"/>
          <a:ext cx="7669250" cy="5731560"/>
        </p:xfrm>
        <a:graphic>
          <a:graphicData uri="http://schemas.openxmlformats.org/drawingml/2006/table">
            <a:tbl>
              <a:tblPr firstRow="1" bandRow="1">
                <a:tableStyleId>{5C22544A-7EE6-4342-B048-85BDC9FD1C3A}</a:tableStyleId>
              </a:tblPr>
              <a:tblGrid>
                <a:gridCol w="993135">
                  <a:extLst>
                    <a:ext uri="{9D8B030D-6E8A-4147-A177-3AD203B41FA5}">
                      <a16:colId xmlns:a16="http://schemas.microsoft.com/office/drawing/2014/main" val="20000"/>
                    </a:ext>
                  </a:extLst>
                </a:gridCol>
                <a:gridCol w="1467372">
                  <a:extLst>
                    <a:ext uri="{9D8B030D-6E8A-4147-A177-3AD203B41FA5}">
                      <a16:colId xmlns:a16="http://schemas.microsoft.com/office/drawing/2014/main" val="20001"/>
                    </a:ext>
                  </a:extLst>
                </a:gridCol>
                <a:gridCol w="2076743">
                  <a:extLst>
                    <a:ext uri="{9D8B030D-6E8A-4147-A177-3AD203B41FA5}">
                      <a16:colId xmlns:a16="http://schemas.microsoft.com/office/drawing/2014/main" val="20002"/>
                    </a:ext>
                  </a:extLst>
                </a:gridCol>
                <a:gridCol w="3132000">
                  <a:extLst>
                    <a:ext uri="{9D8B030D-6E8A-4147-A177-3AD203B41FA5}">
                      <a16:colId xmlns:a16="http://schemas.microsoft.com/office/drawing/2014/main" val="20003"/>
                    </a:ext>
                  </a:extLst>
                </a:gridCol>
              </a:tblGrid>
              <a:tr h="251700">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操作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条件</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ctr" fontAlgn="ctr"/>
                      <a:r>
                        <a:rPr lang="ja-JP" altLang="en-US" sz="1050" u="none" strike="noStrike" dirty="0">
                          <a:effectLst/>
                          <a:latin typeface="Arial" panose="020B0604020202020204" pitchFamily="34" charset="0"/>
                          <a:ea typeface="+mn-ea"/>
                          <a:cs typeface="Arial" panose="020B0604020202020204" pitchFamily="34" charset="0"/>
                        </a:rPr>
                        <a:t>動作</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extLst>
                  <a:ext uri="{0D108BD9-81ED-4DB2-BD59-A6C34878D82A}">
                    <a16:rowId xmlns:a16="http://schemas.microsoft.com/office/drawing/2014/main" val="10000"/>
                  </a:ext>
                </a:extLst>
              </a:tr>
              <a:tr h="2517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Arial" panose="020B0604020202020204" pitchFamily="34" charset="0"/>
                          <a:ea typeface="+mn-ea"/>
                          <a:cs typeface="Arial" panose="020B0604020202020204" pitchFamily="34" charset="0"/>
                        </a:rPr>
                        <a:t>決定ボタン</a:t>
                      </a: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押す</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R35</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r>
                        <a:rPr kumimoji="1" lang="ja-JP" altLang="en-US" sz="1100" dirty="0">
                          <a:latin typeface="Arial" panose="020B0604020202020204" pitchFamily="34" charset="0"/>
                          <a:ea typeface="+mn-ea"/>
                          <a:cs typeface="Arial" panose="020B0604020202020204" pitchFamily="34" charset="0"/>
                        </a:rPr>
                        <a:t>押している間、</a:t>
                      </a:r>
                      <a:r>
                        <a:rPr kumimoji="1" lang="en-US" altLang="ja-JP" sz="1100" dirty="0">
                          <a:latin typeface="Arial" panose="020B0604020202020204" pitchFamily="34" charset="0"/>
                          <a:ea typeface="+mn-ea"/>
                          <a:cs typeface="Arial" panose="020B0604020202020204" pitchFamily="34" charset="0"/>
                        </a:rPr>
                        <a:t>CAN_[CLI2]</a:t>
                      </a:r>
                      <a:r>
                        <a:rPr kumimoji="1" lang="en-US" altLang="ja-JP" sz="1100" baseline="0" dirty="0">
                          <a:latin typeface="Arial" panose="020B0604020202020204" pitchFamily="34" charset="0"/>
                          <a:ea typeface="+mn-ea"/>
                          <a:cs typeface="Arial" panose="020B0604020202020204" pitchFamily="34" charset="0"/>
                        </a:rPr>
                        <a:t> 6Byte 2bit </a:t>
                      </a:r>
                      <a:r>
                        <a:rPr kumimoji="1" lang="ja-JP" altLang="en-US" sz="1100" baseline="0" dirty="0">
                          <a:latin typeface="Arial" panose="020B0604020202020204" pitchFamily="34" charset="0"/>
                          <a:ea typeface="+mn-ea"/>
                          <a:cs typeface="Arial" panose="020B0604020202020204" pitchFamily="34" charset="0"/>
                        </a:rPr>
                        <a:t>に</a:t>
                      </a:r>
                      <a:r>
                        <a:rPr kumimoji="1" lang="en-US" altLang="ja-JP" sz="1100" baseline="0" dirty="0">
                          <a:latin typeface="Arial" panose="020B0604020202020204" pitchFamily="34" charset="0"/>
                          <a:ea typeface="+mn-ea"/>
                          <a:cs typeface="Arial" panose="020B0604020202020204" pitchFamily="34" charset="0"/>
                        </a:rPr>
                        <a:t>1</a:t>
                      </a:r>
                      <a:r>
                        <a:rPr kumimoji="1" lang="ja-JP" altLang="en-US" sz="1100" baseline="0" dirty="0">
                          <a:latin typeface="Arial" panose="020B0604020202020204" pitchFamily="34" charset="0"/>
                          <a:ea typeface="+mn-ea"/>
                          <a:cs typeface="Arial" panose="020B0604020202020204" pitchFamily="34" charset="0"/>
                        </a:rPr>
                        <a:t>を送信</a:t>
                      </a:r>
                      <a:endParaRPr kumimoji="1" lang="en-US" altLang="ja-JP" sz="1100" dirty="0">
                        <a:latin typeface="Arial" panose="020B0604020202020204" pitchFamily="34" charset="0"/>
                        <a:ea typeface="+mn-ea"/>
                        <a:cs typeface="Arial" panose="020B0604020202020204" pitchFamily="34" charset="0"/>
                      </a:endParaRPr>
                    </a:p>
                  </a:txBody>
                  <a:tcPr marL="72000" marT="36000" marB="36000"/>
                </a:tc>
                <a:extLst>
                  <a:ext uri="{0D108BD9-81ED-4DB2-BD59-A6C34878D82A}">
                    <a16:rowId xmlns:a16="http://schemas.microsoft.com/office/drawing/2014/main" val="10001"/>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長押し</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R35</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r>
                        <a:rPr kumimoji="1" lang="en-US" altLang="ja-JP" sz="1050" dirty="0">
                          <a:latin typeface="Arial" panose="020B0604020202020204" pitchFamily="34" charset="0"/>
                          <a:ea typeface="+mn-ea"/>
                          <a:cs typeface="Arial" panose="020B0604020202020204" pitchFamily="34" charset="0"/>
                        </a:rPr>
                        <a:t>DAB</a:t>
                      </a:r>
                      <a:r>
                        <a:rPr kumimoji="1" lang="ja-JP" altLang="en-US" sz="1050" dirty="0">
                          <a:latin typeface="Arial" panose="020B0604020202020204" pitchFamily="34" charset="0"/>
                          <a:ea typeface="+mn-ea"/>
                          <a:cs typeface="Arial" panose="020B0604020202020204" pitchFamily="34" charset="0"/>
                        </a:rPr>
                        <a:t>　</a:t>
                      </a:r>
                      <a:r>
                        <a:rPr kumimoji="1" lang="en-US" altLang="ja-JP" sz="1050" dirty="0">
                          <a:latin typeface="Arial" panose="020B0604020202020204" pitchFamily="34" charset="0"/>
                          <a:ea typeface="+mn-ea"/>
                          <a:cs typeface="Arial" panose="020B0604020202020204" pitchFamily="34" charset="0"/>
                        </a:rPr>
                        <a:t>List</a:t>
                      </a:r>
                      <a:r>
                        <a:rPr kumimoji="1" lang="ja-JP" altLang="en-US" sz="1050" dirty="0">
                          <a:latin typeface="Arial" panose="020B0604020202020204" pitchFamily="34" charset="0"/>
                          <a:ea typeface="+mn-ea"/>
                          <a:cs typeface="Arial" panose="020B0604020202020204" pitchFamily="34" charset="0"/>
                        </a:rPr>
                        <a:t>を更新</a:t>
                      </a:r>
                      <a:endParaRPr kumimoji="1" lang="en-US" altLang="ja-JP" sz="1050" dirty="0">
                        <a:latin typeface="Arial" panose="020B0604020202020204" pitchFamily="34" charset="0"/>
                        <a:ea typeface="+mn-ea"/>
                        <a:cs typeface="Arial" panose="020B0604020202020204" pitchFamily="34" charset="0"/>
                      </a:endParaRPr>
                    </a:p>
                  </a:txBody>
                  <a:tcPr marL="72000" marT="36000" marB="36000"/>
                </a:tc>
                <a:extLst>
                  <a:ext uri="{0D108BD9-81ED-4DB2-BD59-A6C34878D82A}">
                    <a16:rowId xmlns:a16="http://schemas.microsoft.com/office/drawing/2014/main" val="10002"/>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36000" marB="36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押して離す</a:t>
                      </a:r>
                    </a:p>
                  </a:txBody>
                  <a:tcPr marL="72000" marR="72000" marT="36000" marB="36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R36</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kumimoji="1" lang="en-US" altLang="ja-JP" sz="1050" dirty="0">
                          <a:latin typeface="Arial" panose="020B0604020202020204" pitchFamily="34" charset="0"/>
                          <a:ea typeface="+mn-ea"/>
                          <a:cs typeface="Arial" panose="020B0604020202020204" pitchFamily="34" charset="0"/>
                        </a:rPr>
                        <a:t>DAB</a:t>
                      </a:r>
                      <a:r>
                        <a:rPr kumimoji="1" lang="ja-JP" altLang="en-US" sz="1050" dirty="0">
                          <a:latin typeface="Arial" panose="020B0604020202020204" pitchFamily="34" charset="0"/>
                          <a:ea typeface="+mn-ea"/>
                          <a:cs typeface="Arial" panose="020B0604020202020204" pitchFamily="34" charset="0"/>
                        </a:rPr>
                        <a:t>画面</a:t>
                      </a:r>
                      <a:r>
                        <a:rPr kumimoji="1" lang="en-US" altLang="ja-JP" sz="1050" dirty="0">
                          <a:latin typeface="Arial" panose="020B0604020202020204" pitchFamily="34" charset="0"/>
                          <a:ea typeface="+mn-ea"/>
                          <a:cs typeface="Arial" panose="020B0604020202020204" pitchFamily="34" charset="0"/>
                        </a:rPr>
                        <a:t>2</a:t>
                      </a:r>
                      <a:r>
                        <a:rPr kumimoji="1" lang="ja-JP" altLang="en-US" sz="1050" dirty="0">
                          <a:latin typeface="Arial" panose="020B0604020202020204" pitchFamily="34" charset="0"/>
                          <a:ea typeface="+mn-ea"/>
                          <a:cs typeface="Arial" panose="020B0604020202020204" pitchFamily="34" charset="0"/>
                        </a:rPr>
                        <a:t>に遷移</a:t>
                      </a:r>
                      <a:endParaRPr kumimoji="1" lang="en-US" altLang="ja-JP" sz="1050" dirty="0">
                        <a:latin typeface="Arial" panose="020B0604020202020204" pitchFamily="34" charset="0"/>
                        <a:ea typeface="+mn-ea"/>
                        <a:cs typeface="Arial" panose="020B0604020202020204" pitchFamily="34" charset="0"/>
                      </a:endParaRPr>
                    </a:p>
                  </a:txBody>
                  <a:tcPr marL="72000" marR="72000" marT="36000" marB="36000" anchor="ctr"/>
                </a:tc>
                <a:extLst>
                  <a:ext uri="{0D108BD9-81ED-4DB2-BD59-A6C34878D82A}">
                    <a16:rowId xmlns:a16="http://schemas.microsoft.com/office/drawing/2014/main" val="10003"/>
                  </a:ext>
                </a:extLst>
              </a:tr>
              <a:tr h="25170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押して離す</a:t>
                      </a: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R10</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ミュート</a:t>
                      </a:r>
                      <a:r>
                        <a:rPr lang="en-US" sz="1050" b="0" i="0" u="none" strike="noStrike" dirty="0">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dirty="0">
                          <a:solidFill>
                            <a:srgbClr val="000000"/>
                          </a:solidFill>
                          <a:effectLst/>
                          <a:latin typeface="Arial" panose="020B0604020202020204" pitchFamily="34" charset="0"/>
                          <a:ea typeface="+mn-ea"/>
                          <a:cs typeface="Arial" panose="020B0604020202020204" pitchFamily="34" charset="0"/>
                        </a:rPr>
                        <a:t>CAN_[CLI2] 4Byte 2bit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4"/>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R11</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ラジオ電源</a:t>
                      </a:r>
                      <a:r>
                        <a:rPr lang="en-US" sz="1050" b="0" i="0" u="none" strike="noStrike">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a:solidFill>
                            <a:srgbClr val="000000"/>
                          </a:solidFill>
                          <a:effectLst/>
                          <a:latin typeface="Arial" panose="020B0604020202020204" pitchFamily="34" charset="0"/>
                          <a:ea typeface="+mn-ea"/>
                          <a:cs typeface="Arial" panose="020B0604020202020204" pitchFamily="34" charset="0"/>
                        </a:rPr>
                        <a:t>CAN_[CLI2] 4Byte 3bit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5"/>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R12</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ラウドネス設定の</a:t>
                      </a:r>
                      <a:r>
                        <a:rPr lang="en-US" sz="1050" b="0" i="0" u="none" strike="noStrike" dirty="0">
                          <a:solidFill>
                            <a:srgbClr val="000000"/>
                          </a:solidFill>
                          <a:effectLst/>
                          <a:latin typeface="Arial" panose="020B0604020202020204" pitchFamily="34" charset="0"/>
                          <a:ea typeface="+mn-ea"/>
                          <a:cs typeface="Arial" panose="020B0604020202020204" pitchFamily="34" charset="0"/>
                        </a:rPr>
                        <a:t>ON/OFF</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を切替</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en-US" sz="1050" b="0" i="0" u="none" strike="noStrike" dirty="0">
                          <a:solidFill>
                            <a:srgbClr val="000000"/>
                          </a:solidFill>
                          <a:effectLst/>
                          <a:latin typeface="Arial" panose="020B0604020202020204" pitchFamily="34" charset="0"/>
                          <a:ea typeface="+mn-ea"/>
                          <a:cs typeface="Arial" panose="020B0604020202020204" pitchFamily="34" charset="0"/>
                        </a:rPr>
                        <a:t>CAN_[CLI2] 4Byte 4bit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6"/>
                  </a:ext>
                </a:extLst>
              </a:tr>
              <a:tr h="251700">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決定ボタン</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押して離す</a:t>
                      </a: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R13</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5bit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7"/>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R14</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2</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6bit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8"/>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R15</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3</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4Byte 7bit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09"/>
                  </a:ext>
                </a:extLst>
              </a:tr>
              <a:tr h="251700">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R16</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4</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0bit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0"/>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R17</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5</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1bit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1"/>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R18</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6</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2bit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2"/>
                  </a:ext>
                </a:extLst>
              </a:tr>
              <a:tr h="337785">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R19</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7</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3bit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3"/>
                  </a:ext>
                </a:extLst>
              </a:tr>
              <a:tr h="251700">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endParaRPr lang="ja-JP" altLang="en-US" sz="1050" b="0" i="0" u="none" strike="noStrike">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050" b="0" i="0" u="none" strike="noStrike">
                          <a:solidFill>
                            <a:srgbClr val="000000"/>
                          </a:solidFill>
                          <a:effectLst/>
                          <a:latin typeface="Arial" panose="020B0604020202020204" pitchFamily="34" charset="0"/>
                          <a:ea typeface="+mn-ea"/>
                          <a:cs typeface="Arial" panose="020B0604020202020204" pitchFamily="34" charset="0"/>
                        </a:rPr>
                        <a:t>R20</a:t>
                      </a:r>
                      <a:r>
                        <a:rPr lang="ja-JP" altLang="en-US" sz="1050" b="0" i="0" u="none" strike="noStrike">
                          <a:solidFill>
                            <a:srgbClr val="000000"/>
                          </a:solidFill>
                          <a:effectLst/>
                          <a:latin typeface="Arial" panose="020B0604020202020204" pitchFamily="34" charset="0"/>
                          <a:ea typeface="+mn-ea"/>
                          <a:cs typeface="Arial" panose="020B0604020202020204" pitchFamily="34" charset="0"/>
                        </a:rPr>
                        <a:t>にカーソルが点灯</a:t>
                      </a:r>
                    </a:p>
                  </a:txBody>
                  <a:tcPr marL="72000" marR="72000" marT="54000" marB="54000" anchor="ctr"/>
                </a:tc>
                <a:tc>
                  <a:txBody>
                    <a:bodyPr/>
                    <a:lstStyle/>
                    <a:p>
                      <a:pPr algn="l" fontAlgn="ct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メモリチャンネル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8</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を呼び出す</a:t>
                      </a:r>
                      <a:b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b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押している間、</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CAN_[CLI2] 5Byte 4bit </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に</a:t>
                      </a:r>
                      <a:r>
                        <a:rPr lang="en-US" altLang="ja-JP" sz="1050" b="0" i="0" u="none" strike="noStrike" dirty="0">
                          <a:solidFill>
                            <a:srgbClr val="000000"/>
                          </a:solidFill>
                          <a:effectLst/>
                          <a:latin typeface="Arial" panose="020B0604020202020204" pitchFamily="34" charset="0"/>
                          <a:ea typeface="+mn-ea"/>
                          <a:cs typeface="Arial" panose="020B0604020202020204" pitchFamily="34" charset="0"/>
                        </a:rPr>
                        <a:t>1</a:t>
                      </a:r>
                      <a:r>
                        <a:rPr lang="ja-JP" altLang="en-US" sz="1050" b="0" i="0" u="none" strike="noStrike" dirty="0">
                          <a:solidFill>
                            <a:srgbClr val="000000"/>
                          </a:solidFill>
                          <a:effectLst/>
                          <a:latin typeface="Arial" panose="020B0604020202020204" pitchFamily="34" charset="0"/>
                          <a:ea typeface="+mn-ea"/>
                          <a:cs typeface="Arial" panose="020B0604020202020204" pitchFamily="34" charset="0"/>
                        </a:rPr>
                        <a:t>を送信</a:t>
                      </a:r>
                    </a:p>
                  </a:txBody>
                  <a:tcPr marL="72000" marR="72000" marT="54000" marB="54000" anchor="ctr"/>
                </a:tc>
                <a:extLst>
                  <a:ext uri="{0D108BD9-81ED-4DB2-BD59-A6C34878D82A}">
                    <a16:rowId xmlns:a16="http://schemas.microsoft.com/office/drawing/2014/main" val="10014"/>
                  </a:ext>
                </a:extLst>
              </a:tr>
            </a:tbl>
          </a:graphicData>
        </a:graphic>
      </p:graphicFrame>
      <p:sp>
        <p:nvSpPr>
          <p:cNvPr id="39"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画面⑦</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角丸四角形 39"/>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1" name="角丸四角形 40"/>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42" name="角丸四角形 41"/>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43" name="角丸四角形 42"/>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44" name="角丸四角形 43"/>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45" name="角丸四角形 44"/>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46" name="角丸四角形 45"/>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47" name="角丸四角形 46"/>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48" name="角丸四角形 47"/>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49" name="角丸四角形 48"/>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0" name="角丸四角形 49"/>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1" name="角丸四角形 50"/>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52" name="角丸四角形 51"/>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53" name="角丸四角形 52"/>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54" name="角丸四角形 53"/>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55" name="角丸四角形 54"/>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56" name="角丸四角形 55"/>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57" name="角丸四角形 56"/>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58" name="角丸四角形 57"/>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59" name="角丸四角形 58"/>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0" name="角丸四角形 59"/>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1" name="角丸四角形 60"/>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62" name="角丸四角形 61"/>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63" name="角丸四角形 62"/>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4" name="角丸四角形 63"/>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5" name="角丸四角形 64"/>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66" name="角丸四角形 65"/>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7" name="角丸四角形 66"/>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8" name="角丸四角形 67"/>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9" name="角丸四角形 68"/>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70" name="角丸四角形 69"/>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71" name="角丸四角形 70"/>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78" name="角丸四角形 77"/>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79" name="角丸四角形 78"/>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793648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EFC84C72-0B32-78AE-4A9A-1703A7B7A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2AE63570-6032-78C0-86E8-5D269537B83A}"/>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77" name="テキスト ボックス 59"/>
          <p:cNvSpPr txBox="1"/>
          <p:nvPr/>
        </p:nvSpPr>
        <p:spPr>
          <a:xfrm>
            <a:off x="4185104" y="333759"/>
            <a:ext cx="6535996" cy="202844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表示について</a:t>
            </a:r>
            <a:endParaRPr lang="en-US" altLang="ja-JP" sz="1200" dirty="0">
              <a:solidFill>
                <a:srgbClr val="FF0000"/>
              </a:solidFill>
              <a:latin typeface="+mn-ea"/>
              <a:cs typeface="メイリオ" panose="020B0604030504040204" pitchFamily="50" charset="-128"/>
            </a:endParaRPr>
          </a:p>
          <a:p>
            <a:r>
              <a:rPr lang="ja-JP" altLang="en-US" sz="1200" dirty="0">
                <a:solidFill>
                  <a:srgbClr val="FF0000"/>
                </a:solidFill>
                <a:latin typeface="+mn-ea"/>
                <a:cs typeface="メイリオ" panose="020B0604030504040204" pitchFamily="50" charset="-128"/>
              </a:rPr>
              <a:t>　</a:t>
            </a:r>
            <a:r>
              <a:rPr lang="ja-JP" altLang="en-US" sz="1200" dirty="0">
                <a:latin typeface="+mn-ea"/>
                <a:cs typeface="メイリオ" panose="020B0604030504040204" pitchFamily="50" charset="-128"/>
              </a:rPr>
              <a:t>以下のボタンは参照</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の値によって表示を切り替えること</a:t>
            </a:r>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p:txBody>
      </p:sp>
      <p:graphicFrame>
        <p:nvGraphicFramePr>
          <p:cNvPr id="78" name="表 77"/>
          <p:cNvGraphicFramePr>
            <a:graphicFrameLocks noGrp="1"/>
          </p:cNvGraphicFramePr>
          <p:nvPr>
            <p:extLst>
              <p:ext uri="{D42A27DB-BD31-4B8C-83A1-F6EECF244321}">
                <p14:modId xmlns:p14="http://schemas.microsoft.com/office/powerpoint/2010/main" val="1537198500"/>
              </p:ext>
            </p:extLst>
          </p:nvPr>
        </p:nvGraphicFramePr>
        <p:xfrm>
          <a:off x="4233574" y="807056"/>
          <a:ext cx="7011077" cy="4577880"/>
        </p:xfrm>
        <a:graphic>
          <a:graphicData uri="http://schemas.openxmlformats.org/drawingml/2006/table">
            <a:tbl>
              <a:tblPr firstRow="1" bandRow="1">
                <a:tableStyleId>{5C22544A-7EE6-4342-B048-85BDC9FD1C3A}</a:tableStyleId>
              </a:tblPr>
              <a:tblGrid>
                <a:gridCol w="1164980">
                  <a:extLst>
                    <a:ext uri="{9D8B030D-6E8A-4147-A177-3AD203B41FA5}">
                      <a16:colId xmlns:a16="http://schemas.microsoft.com/office/drawing/2014/main" val="20000"/>
                    </a:ext>
                  </a:extLst>
                </a:gridCol>
                <a:gridCol w="2949826">
                  <a:extLst>
                    <a:ext uri="{9D8B030D-6E8A-4147-A177-3AD203B41FA5}">
                      <a16:colId xmlns:a16="http://schemas.microsoft.com/office/drawing/2014/main" val="20001"/>
                    </a:ext>
                  </a:extLst>
                </a:gridCol>
                <a:gridCol w="2896271">
                  <a:extLst>
                    <a:ext uri="{9D8B030D-6E8A-4147-A177-3AD203B41FA5}">
                      <a16:colId xmlns:a16="http://schemas.microsoft.com/office/drawing/2014/main" val="20002"/>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72000" marR="72000" marT="54000" marB="54000" anchor="ctr"/>
                </a:tc>
                <a:tc>
                  <a:txBody>
                    <a:bodyPr/>
                    <a:lstStyle/>
                    <a:p>
                      <a:pPr algn="ctr" fontAlgn="ctr"/>
                      <a:r>
                        <a:rPr lang="ja-JP" altLang="en-US" sz="1100" u="none" strike="noStrike" dirty="0">
                          <a:effectLst/>
                          <a:latin typeface="+mn-ea"/>
                          <a:ea typeface="+mn-ea"/>
                        </a:rPr>
                        <a:t>参照</a:t>
                      </a:r>
                      <a:r>
                        <a:rPr lang="en-US" sz="1100" u="none" strike="noStrike" dirty="0">
                          <a:effectLst/>
                          <a:latin typeface="+mn-ea"/>
                          <a:ea typeface="+mn-ea"/>
                        </a:rPr>
                        <a:t>CAN ID</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ctr" fontAlgn="ctr"/>
                      <a:r>
                        <a:rPr lang="ja-JP" altLang="en-US" sz="1100" u="none" strike="noStrike">
                          <a:effectLst/>
                          <a:latin typeface="+mn-ea"/>
                          <a:ea typeface="+mn-ea"/>
                        </a:rPr>
                        <a:t>詳細</a:t>
                      </a:r>
                      <a:endParaRPr lang="ja-JP" altLang="en-US"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R10</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a:effectLst/>
                          <a:latin typeface="+mn-ea"/>
                          <a:ea typeface="+mn-ea"/>
                        </a:rPr>
                        <a:t>CAN_[RI1] 0Byte 1bit</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1"/>
                  </a:ext>
                </a:extLst>
              </a:tr>
              <a:tr h="213289">
                <a:tc>
                  <a:txBody>
                    <a:bodyPr/>
                    <a:lstStyle/>
                    <a:p>
                      <a:pPr algn="l" fontAlgn="ctr"/>
                      <a:r>
                        <a:rPr lang="en-US" sz="1100" u="none" strike="noStrike" dirty="0">
                          <a:effectLst/>
                          <a:latin typeface="+mn-ea"/>
                          <a:ea typeface="+mn-ea"/>
                        </a:rPr>
                        <a:t>R11</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a:effectLst/>
                          <a:latin typeface="+mn-ea"/>
                          <a:ea typeface="+mn-ea"/>
                        </a:rPr>
                        <a:t>CAN_[RI1] 0Byte 0bit</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2"/>
                  </a:ext>
                </a:extLst>
              </a:tr>
              <a:tr h="171450">
                <a:tc>
                  <a:txBody>
                    <a:bodyPr/>
                    <a:lstStyle/>
                    <a:p>
                      <a:pPr algn="l" fontAlgn="ctr"/>
                      <a:r>
                        <a:rPr lang="en-US" sz="1100" u="none" strike="noStrike" dirty="0">
                          <a:effectLst/>
                          <a:latin typeface="+mn-ea"/>
                          <a:ea typeface="+mn-ea"/>
                        </a:rPr>
                        <a:t>R12</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CAN_[RI3] 0Byte 7bit</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03"/>
                  </a:ext>
                </a:extLst>
              </a:tr>
              <a:tr h="171450">
                <a:tc>
                  <a:txBody>
                    <a:bodyPr/>
                    <a:lstStyle/>
                    <a:p>
                      <a:pPr algn="l" fontAlgn="ctr"/>
                      <a:r>
                        <a:rPr lang="en-US" sz="1100" u="none" strike="noStrike" dirty="0">
                          <a:effectLst/>
                          <a:latin typeface="+mn-ea"/>
                          <a:ea typeface="+mn-ea"/>
                        </a:rPr>
                        <a:t>R13</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mn-ea"/>
                          <a:ea typeface="+mn-ea"/>
                        </a:rPr>
                        <a:t>CAN_[RI3] 1Byte 4-7bit </a:t>
                      </a:r>
                      <a:endParaRPr lang="en-US" sz="1100" b="0" i="0" u="none" strike="noStrike" dirty="0">
                        <a:solidFill>
                          <a:schemeClr val="tx1"/>
                        </a:solidFill>
                        <a:effectLst/>
                        <a:latin typeface="+mn-ea"/>
                        <a:ea typeface="+mn-ea"/>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1</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4"/>
                  </a:ext>
                </a:extLst>
              </a:tr>
              <a:tr h="171450">
                <a:tc>
                  <a:txBody>
                    <a:bodyPr/>
                    <a:lstStyle/>
                    <a:p>
                      <a:pPr algn="l" fontAlgn="ctr"/>
                      <a:r>
                        <a:rPr lang="en-US" sz="1100" u="none" strike="noStrike" dirty="0">
                          <a:effectLst/>
                          <a:latin typeface="+mn-ea"/>
                          <a:ea typeface="+mn-ea"/>
                        </a:rPr>
                        <a:t>R14</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mn-ea"/>
                          <a:ea typeface="+mn-ea"/>
                        </a:rPr>
                        <a:t>CAN_[RI3] 1Byte 4-7bit</a:t>
                      </a:r>
                      <a:endParaRPr lang="en-US" sz="1100" b="0" i="0" u="none" strike="noStrike" dirty="0">
                        <a:solidFill>
                          <a:schemeClr val="tx1"/>
                        </a:solidFill>
                        <a:effectLst/>
                        <a:latin typeface="+mn-ea"/>
                        <a:ea typeface="+mn-ea"/>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2</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R15</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mn-ea"/>
                          <a:ea typeface="+mn-ea"/>
                        </a:rPr>
                        <a:t>CAN_[RI3] 1Byte 4-7bit</a:t>
                      </a:r>
                      <a:endParaRPr lang="en-US" sz="1100" b="0" i="0" u="none" strike="noStrike" dirty="0">
                        <a:solidFill>
                          <a:schemeClr val="tx1"/>
                        </a:solidFill>
                        <a:effectLst/>
                        <a:latin typeface="+mn-ea"/>
                        <a:ea typeface="+mn-ea"/>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3</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6"/>
                  </a:ext>
                </a:extLst>
              </a:tr>
              <a:tr h="171450">
                <a:tc>
                  <a:txBody>
                    <a:bodyPr/>
                    <a:lstStyle/>
                    <a:p>
                      <a:pPr algn="l" fontAlgn="ctr"/>
                      <a:r>
                        <a:rPr lang="en-US" sz="1100" u="none" strike="noStrike">
                          <a:effectLst/>
                          <a:latin typeface="+mn-ea"/>
                          <a:ea typeface="+mn-ea"/>
                        </a:rPr>
                        <a:t>R16</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mn-ea"/>
                          <a:ea typeface="+mn-ea"/>
                        </a:rPr>
                        <a:t>CAN_[RI3] 1Byte 4-7bit</a:t>
                      </a:r>
                      <a:endParaRPr lang="en-US" sz="1100" b="0" i="0" u="none" strike="noStrike" dirty="0">
                        <a:solidFill>
                          <a:schemeClr val="tx1"/>
                        </a:solidFill>
                        <a:effectLst/>
                        <a:latin typeface="+mn-ea"/>
                        <a:ea typeface="+mn-ea"/>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4</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R17</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Arial" panose="020B0604020202020204" pitchFamily="34" charset="0"/>
                          <a:ea typeface="+mn-ea"/>
                          <a:cs typeface="Arial" panose="020B0604020202020204" pitchFamily="34" charset="0"/>
                        </a:rPr>
                        <a:t>CAN_[RI3] 1Byte 4-7bit</a:t>
                      </a:r>
                      <a:endParaRPr lang="en-US" sz="110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5</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8"/>
                  </a:ext>
                </a:extLst>
              </a:tr>
              <a:tr h="171450">
                <a:tc>
                  <a:txBody>
                    <a:bodyPr/>
                    <a:lstStyle/>
                    <a:p>
                      <a:pPr algn="l" fontAlgn="ctr"/>
                      <a:r>
                        <a:rPr lang="en-US" sz="1100" u="none" strike="noStrike">
                          <a:effectLst/>
                          <a:latin typeface="+mn-ea"/>
                          <a:ea typeface="+mn-ea"/>
                        </a:rPr>
                        <a:t>R18</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Arial" panose="020B0604020202020204" pitchFamily="34" charset="0"/>
                          <a:ea typeface="+mn-ea"/>
                          <a:cs typeface="Arial" panose="020B0604020202020204" pitchFamily="34" charset="0"/>
                        </a:rPr>
                        <a:t>CAN_[RI3] 1Byte 4-7bit</a:t>
                      </a:r>
                      <a:endParaRPr lang="en-US" sz="110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6</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09"/>
                  </a:ext>
                </a:extLst>
              </a:tr>
              <a:tr h="171450">
                <a:tc>
                  <a:txBody>
                    <a:bodyPr/>
                    <a:lstStyle/>
                    <a:p>
                      <a:pPr algn="l" fontAlgn="ctr"/>
                      <a:r>
                        <a:rPr lang="en-US" sz="1100" u="none" strike="noStrike">
                          <a:effectLst/>
                          <a:latin typeface="+mn-ea"/>
                          <a:ea typeface="+mn-ea"/>
                        </a:rPr>
                        <a:t>R19</a:t>
                      </a:r>
                      <a:endParaRPr lang="en-US" sz="1100" b="0" i="0" u="none" strike="noStrike">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Arial" panose="020B0604020202020204" pitchFamily="34" charset="0"/>
                          <a:ea typeface="+mn-ea"/>
                          <a:cs typeface="Arial" panose="020B0604020202020204" pitchFamily="34" charset="0"/>
                        </a:rPr>
                        <a:t>CAN_[RI3] 1Byte 4-7bit</a:t>
                      </a:r>
                      <a:endParaRPr lang="en-US" sz="110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7</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10"/>
                  </a:ext>
                </a:extLst>
              </a:tr>
              <a:tr h="171450">
                <a:tc>
                  <a:txBody>
                    <a:bodyPr/>
                    <a:lstStyle/>
                    <a:p>
                      <a:pPr algn="l" fontAlgn="ctr"/>
                      <a:r>
                        <a:rPr lang="en-US" sz="1100" u="none" strike="noStrike" dirty="0">
                          <a:effectLst/>
                          <a:latin typeface="+mn-ea"/>
                          <a:ea typeface="+mn-ea"/>
                        </a:rPr>
                        <a:t>R20</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solidFill>
                            <a:schemeClr val="tx1"/>
                          </a:solidFill>
                          <a:effectLst/>
                          <a:latin typeface="Arial" panose="020B0604020202020204" pitchFamily="34" charset="0"/>
                          <a:ea typeface="+mn-ea"/>
                          <a:cs typeface="Arial" panose="020B0604020202020204" pitchFamily="34" charset="0"/>
                        </a:rPr>
                        <a:t>CAN_[RI3] 1Byte 4-7bit</a:t>
                      </a:r>
                      <a:endParaRPr lang="en-US" sz="1100" b="0" i="0" u="none" strike="noStrike" dirty="0">
                        <a:solidFill>
                          <a:schemeClr val="tx1"/>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dirty="0">
                          <a:solidFill>
                            <a:schemeClr val="tx1"/>
                          </a:solidFill>
                          <a:effectLst/>
                          <a:latin typeface="+mn-ea"/>
                          <a:ea typeface="+mn-ea"/>
                        </a:rPr>
                        <a:t>8</a:t>
                      </a:r>
                      <a:r>
                        <a:rPr lang="ja-JP" altLang="en-US" sz="1100" u="none" strike="noStrike" dirty="0">
                          <a:solidFill>
                            <a:schemeClr val="tx1"/>
                          </a:solidFill>
                          <a:effectLst/>
                          <a:latin typeface="+mn-ea"/>
                          <a:ea typeface="+mn-ea"/>
                        </a:rPr>
                        <a:t>の時、選択状態にする</a:t>
                      </a:r>
                      <a:endParaRPr lang="ja-JP" altLang="en-US" sz="1100" b="0" i="0" u="none" strike="noStrike" dirty="0">
                        <a:solidFill>
                          <a:schemeClr val="tx1"/>
                        </a:solidFill>
                        <a:effectLst/>
                        <a:latin typeface="+mn-ea"/>
                        <a:ea typeface="+mn-ea"/>
                      </a:endParaRPr>
                    </a:p>
                  </a:txBody>
                  <a:tcPr marL="72000" marR="72000" marT="54000" marB="54000" anchor="ctr"/>
                </a:tc>
                <a:extLst>
                  <a:ext uri="{0D108BD9-81ED-4DB2-BD59-A6C34878D82A}">
                    <a16:rowId xmlns:a16="http://schemas.microsoft.com/office/drawing/2014/main" val="10011"/>
                  </a:ext>
                </a:extLst>
              </a:tr>
              <a:tr h="171450">
                <a:tc>
                  <a:txBody>
                    <a:bodyPr/>
                    <a:lstStyle/>
                    <a:p>
                      <a:pPr algn="l" fontAlgn="ctr"/>
                      <a:r>
                        <a:rPr lang="en-US" sz="1100" u="none" strike="noStrike" dirty="0">
                          <a:effectLst/>
                          <a:latin typeface="+mn-ea"/>
                          <a:ea typeface="+mn-ea"/>
                        </a:rPr>
                        <a:t>R21</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Arial" panose="020B0604020202020204" pitchFamily="34" charset="0"/>
                          <a:ea typeface="+mn-ea"/>
                          <a:cs typeface="Arial" panose="020B0604020202020204" pitchFamily="34" charset="0"/>
                        </a:rPr>
                        <a:t>CAN_[RI1] </a:t>
                      </a:r>
                      <a:r>
                        <a:rPr lang="en-US" altLang="ja-JP" sz="1100" u="none" strike="noStrike" dirty="0">
                          <a:effectLst/>
                          <a:latin typeface="Arial" panose="020B0604020202020204" pitchFamily="34" charset="0"/>
                          <a:ea typeface="+mn-ea"/>
                          <a:cs typeface="Arial" panose="020B0604020202020204" pitchFamily="34" charset="0"/>
                        </a:rPr>
                        <a:t>0</a:t>
                      </a:r>
                      <a:r>
                        <a:rPr lang="en-US" sz="1100" u="none" strike="noStrike" dirty="0">
                          <a:effectLst/>
                          <a:latin typeface="Arial" panose="020B0604020202020204" pitchFamily="34" charset="0"/>
                          <a:ea typeface="+mn-ea"/>
                          <a:cs typeface="Arial" panose="020B0604020202020204" pitchFamily="34" charset="0"/>
                        </a:rPr>
                        <a:t>Byte </a:t>
                      </a:r>
                      <a:r>
                        <a:rPr lang="en-US" altLang="ja-JP" sz="1100" u="none" strike="noStrike" dirty="0">
                          <a:effectLst/>
                          <a:latin typeface="Arial" panose="020B0604020202020204" pitchFamily="34" charset="0"/>
                          <a:ea typeface="+mn-ea"/>
                          <a:cs typeface="Arial" panose="020B0604020202020204" pitchFamily="34" charset="0"/>
                        </a:rPr>
                        <a:t>5</a:t>
                      </a:r>
                      <a:r>
                        <a:rPr lang="en-US" sz="1100" u="none" strike="noStrike" dirty="0">
                          <a:effectLst/>
                          <a:latin typeface="Arial" panose="020B0604020202020204" pitchFamily="34" charset="0"/>
                          <a:ea typeface="+mn-ea"/>
                          <a:cs typeface="Arial" panose="020B0604020202020204" pitchFamily="34" charset="0"/>
                        </a:rPr>
                        <a:t>bit</a:t>
                      </a:r>
                      <a:endParaRPr lang="en-US" sz="110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2"/>
                  </a:ext>
                </a:extLst>
              </a:tr>
              <a:tr h="171450">
                <a:tc>
                  <a:txBody>
                    <a:bodyPr/>
                    <a:lstStyle/>
                    <a:p>
                      <a:pPr algn="l" fontAlgn="ctr"/>
                      <a:r>
                        <a:rPr lang="en-US" sz="1100" u="none" strike="noStrike" dirty="0">
                          <a:effectLst/>
                          <a:latin typeface="+mn-ea"/>
                          <a:ea typeface="+mn-ea"/>
                        </a:rPr>
                        <a:t>R23</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dirty="0">
                          <a:latin typeface="Arial" panose="020B0604020202020204" pitchFamily="34" charset="0"/>
                          <a:ea typeface="メイリオ" panose="020B0604030504040204" pitchFamily="50" charset="-128"/>
                          <a:cs typeface="Arial" panose="020B0604020202020204" pitchFamily="34" charset="0"/>
                        </a:rPr>
                        <a:t>CAN_[RI3]</a:t>
                      </a:r>
                    </a:p>
                    <a:p>
                      <a:pPr algn="l" fontAlgn="ctr"/>
                      <a:r>
                        <a:rPr lang="en-US" altLang="ja-JP" sz="1100" dirty="0">
                          <a:latin typeface="Arial" panose="020B0604020202020204" pitchFamily="34" charset="0"/>
                          <a:ea typeface="メイリオ" panose="020B0604030504040204" pitchFamily="50" charset="-128"/>
                          <a:cs typeface="Arial" panose="020B0604020202020204" pitchFamily="34" charset="0"/>
                        </a:rPr>
                        <a:t>CAN_[RI4]</a:t>
                      </a:r>
                      <a:endParaRPr lang="en-US" sz="1100" b="0" i="0" u="none" strike="noStrike" dirty="0">
                        <a:solidFill>
                          <a:srgbClr val="000000"/>
                        </a:solidFill>
                        <a:effectLst/>
                        <a:latin typeface="Arial" panose="020B0604020202020204" pitchFamily="34" charset="0"/>
                        <a:ea typeface="+mn-ea"/>
                        <a:cs typeface="Arial" panose="020B0604020202020204" pitchFamily="34" charset="0"/>
                      </a:endParaRP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3"/>
                  </a:ext>
                </a:extLst>
              </a:tr>
              <a:tr h="171450">
                <a:tc>
                  <a:txBody>
                    <a:bodyPr/>
                    <a:lstStyle/>
                    <a:p>
                      <a:pPr algn="l" fontAlgn="ctr"/>
                      <a:r>
                        <a:rPr lang="en-US" sz="1100" u="none" strike="noStrike" dirty="0">
                          <a:effectLst/>
                          <a:latin typeface="+mn-ea"/>
                          <a:ea typeface="+mn-ea"/>
                        </a:rPr>
                        <a:t>R25</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4Byte</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4"/>
                  </a:ext>
                </a:extLst>
              </a:tr>
              <a:tr h="171450">
                <a:tc>
                  <a:txBody>
                    <a:bodyPr/>
                    <a:lstStyle/>
                    <a:p>
                      <a:pPr algn="l" fontAlgn="ctr"/>
                      <a:r>
                        <a:rPr lang="en-US" sz="1100" u="none" strike="noStrike" dirty="0">
                          <a:effectLst/>
                          <a:latin typeface="+mn-ea"/>
                          <a:ea typeface="+mn-ea"/>
                        </a:rPr>
                        <a:t>R26</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sz="1100" u="none" strike="noStrike" dirty="0">
                          <a:effectLst/>
                          <a:latin typeface="+mn-ea"/>
                          <a:ea typeface="+mn-ea"/>
                        </a:rPr>
                        <a:t>CAN_[RI1] 3Byte</a:t>
                      </a:r>
                      <a:endParaRPr lang="en-US" sz="1100" b="0" i="0" u="none" strike="noStrike" dirty="0">
                        <a:solidFill>
                          <a:srgbClr val="000000"/>
                        </a:solidFill>
                        <a:effectLst/>
                        <a:latin typeface="+mn-ea"/>
                        <a:ea typeface="+mn-ea"/>
                      </a:endParaRPr>
                    </a:p>
                  </a:txBody>
                  <a:tcPr marL="72000" marR="72000" marT="54000" marB="54000" anchor="ctr"/>
                </a:tc>
                <a:tc>
                  <a:txBody>
                    <a:bodyPr/>
                    <a:lstStyle/>
                    <a:p>
                      <a:pPr algn="l" fontAlgn="ct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72000" marR="72000" marT="54000" marB="54000" anchor="ctr"/>
                </a:tc>
                <a:extLst>
                  <a:ext uri="{0D108BD9-81ED-4DB2-BD59-A6C34878D82A}">
                    <a16:rowId xmlns:a16="http://schemas.microsoft.com/office/drawing/2014/main" val="10015"/>
                  </a:ext>
                </a:extLst>
              </a:tr>
            </a:tbl>
          </a:graphicData>
        </a:graphic>
      </p:graphicFrame>
      <p:sp>
        <p:nvSpPr>
          <p:cNvPr id="47"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画面⑧</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角丸四角形 47"/>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49" name="角丸四角形 48"/>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50" name="角丸四角形 49"/>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51" name="角丸四角形 50"/>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52" name="角丸四角形 51"/>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53" name="角丸四角形 52"/>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54" name="角丸四角形 53"/>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55" name="角丸四角形 54"/>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56" name="角丸四角形 55"/>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57" name="角丸四角形 56"/>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58" name="角丸四角形 57"/>
          <p:cNvSpPr/>
          <p:nvPr/>
        </p:nvSpPr>
        <p:spPr>
          <a:xfrm>
            <a:off x="418880"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59" name="角丸四角形 58"/>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60" name="角丸四角形 59"/>
          <p:cNvSpPr/>
          <p:nvPr/>
        </p:nvSpPr>
        <p:spPr>
          <a:xfrm>
            <a:off x="1012230" y="444112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61" name="角丸四角形 60"/>
          <p:cNvSpPr/>
          <p:nvPr/>
        </p:nvSpPr>
        <p:spPr>
          <a:xfrm>
            <a:off x="1608473" y="444628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62" name="角丸四角形 61"/>
          <p:cNvSpPr/>
          <p:nvPr/>
        </p:nvSpPr>
        <p:spPr>
          <a:xfrm>
            <a:off x="2193808" y="4439931"/>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63" name="角丸四角形 62"/>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64" name="角丸四角形 63"/>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65" name="角丸四角形 64"/>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66" name="角丸四角形 65"/>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67" name="角丸四角形 66"/>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68" name="角丸四角形 67"/>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69" name="角丸四角形 68"/>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70" name="角丸四角形 69"/>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71" name="角丸四角形 70"/>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72" name="角丸四角形 71"/>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79" name="角丸四角形 78"/>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80" name="角丸四角形 79"/>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81" name="角丸四角形 80"/>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83" name="角丸四角形 82"/>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86" name="角丸四角形 85"/>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88" name="角丸四角形 87"/>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89" name="角丸四角形 88"/>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90" name="角丸四角形 89"/>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91" name="角丸四角形 90"/>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Tree>
    <p:extLst>
      <p:ext uri="{BB962C8B-B14F-4D97-AF65-F5344CB8AC3E}">
        <p14:creationId xmlns:p14="http://schemas.microsoft.com/office/powerpoint/2010/main" val="4093160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437A3144-12FE-4964-7162-FFB8E6A1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3" y="742262"/>
            <a:ext cx="3495811" cy="6030509"/>
          </a:xfrm>
          <a:prstGeom prst="rect">
            <a:avLst/>
          </a:prstGeom>
        </p:spPr>
      </p:pic>
      <p:sp>
        <p:nvSpPr>
          <p:cNvPr id="3" name="テキスト ボックス 2">
            <a:extLst>
              <a:ext uri="{FF2B5EF4-FFF2-40B4-BE49-F238E27FC236}">
                <a16:creationId xmlns:a16="http://schemas.microsoft.com/office/drawing/2014/main" id="{466A5F4D-C14B-1EDB-1656-67C16F0EB98D}"/>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
        <p:nvSpPr>
          <p:cNvPr id="5" name="角丸四角形 4"/>
          <p:cNvSpPr/>
          <p:nvPr/>
        </p:nvSpPr>
        <p:spPr>
          <a:xfrm>
            <a:off x="2009311" y="3851436"/>
            <a:ext cx="811819"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R21</a:t>
            </a:r>
          </a:p>
        </p:txBody>
      </p:sp>
      <p:sp>
        <p:nvSpPr>
          <p:cNvPr id="6" name="角丸四角形 5"/>
          <p:cNvSpPr/>
          <p:nvPr/>
        </p:nvSpPr>
        <p:spPr>
          <a:xfrm>
            <a:off x="846876" y="3855360"/>
            <a:ext cx="1150282" cy="21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R23</a:t>
            </a:r>
          </a:p>
        </p:txBody>
      </p:sp>
      <p:sp>
        <p:nvSpPr>
          <p:cNvPr id="7" name="角丸四角形 6"/>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8" name="角丸四角形 7"/>
          <p:cNvSpPr/>
          <p:nvPr/>
        </p:nvSpPr>
        <p:spPr>
          <a:xfrm>
            <a:off x="2946203" y="3840109"/>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9" name="角丸四角形 8"/>
          <p:cNvSpPr/>
          <p:nvPr/>
        </p:nvSpPr>
        <p:spPr>
          <a:xfrm>
            <a:off x="1637379" y="5449251"/>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10" name="角丸四角形 9"/>
          <p:cNvSpPr/>
          <p:nvPr/>
        </p:nvSpPr>
        <p:spPr>
          <a:xfrm>
            <a:off x="422674" y="38402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 name="角丸四角形 10"/>
          <p:cNvSpPr/>
          <p:nvPr/>
        </p:nvSpPr>
        <p:spPr>
          <a:xfrm>
            <a:off x="3160303" y="410759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2" name="角丸四角形 11"/>
          <p:cNvSpPr/>
          <p:nvPr/>
        </p:nvSpPr>
        <p:spPr>
          <a:xfrm>
            <a:off x="3164251" y="545672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3" name="角丸四角形 12"/>
          <p:cNvSpPr/>
          <p:nvPr/>
        </p:nvSpPr>
        <p:spPr>
          <a:xfrm>
            <a:off x="41888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4" name="角丸四角形 13"/>
          <p:cNvSpPr/>
          <p:nvPr/>
        </p:nvSpPr>
        <p:spPr>
          <a:xfrm>
            <a:off x="1279500" y="544290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5" name="角丸四角形 14"/>
          <p:cNvSpPr/>
          <p:nvPr/>
        </p:nvSpPr>
        <p:spPr>
          <a:xfrm>
            <a:off x="418880" y="442345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6" name="角丸四角形 15"/>
          <p:cNvSpPr/>
          <p:nvPr/>
        </p:nvSpPr>
        <p:spPr>
          <a:xfrm>
            <a:off x="2151990" y="5449251"/>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7" name="角丸四角形 16"/>
          <p:cNvSpPr/>
          <p:nvPr/>
        </p:nvSpPr>
        <p:spPr>
          <a:xfrm>
            <a:off x="1012230" y="442465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8" name="角丸四角形 17"/>
          <p:cNvSpPr/>
          <p:nvPr/>
        </p:nvSpPr>
        <p:spPr>
          <a:xfrm>
            <a:off x="1608473" y="442980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9" name="角丸四角形 18"/>
          <p:cNvSpPr/>
          <p:nvPr/>
        </p:nvSpPr>
        <p:spPr>
          <a:xfrm>
            <a:off x="2193808" y="442345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20" name="角丸四角形 19"/>
          <p:cNvSpPr/>
          <p:nvPr/>
        </p:nvSpPr>
        <p:spPr>
          <a:xfrm>
            <a:off x="418971"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21" name="角丸四角形 20"/>
          <p:cNvSpPr/>
          <p:nvPr/>
        </p:nvSpPr>
        <p:spPr>
          <a:xfrm>
            <a:off x="10122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22" name="角丸四角形 21"/>
          <p:cNvSpPr/>
          <p:nvPr/>
        </p:nvSpPr>
        <p:spPr>
          <a:xfrm>
            <a:off x="1608693" y="49498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23" name="角丸四角形 22"/>
          <p:cNvSpPr/>
          <p:nvPr/>
        </p:nvSpPr>
        <p:spPr>
          <a:xfrm>
            <a:off x="2190530" y="494354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24" name="角丸四角形 23"/>
          <p:cNvSpPr/>
          <p:nvPr/>
        </p:nvSpPr>
        <p:spPr>
          <a:xfrm>
            <a:off x="3164251" y="514834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25" name="角丸四角形 24"/>
          <p:cNvSpPr/>
          <p:nvPr/>
        </p:nvSpPr>
        <p:spPr>
          <a:xfrm>
            <a:off x="2783209" y="410799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26" name="角丸四角形 25"/>
          <p:cNvSpPr/>
          <p:nvPr/>
        </p:nvSpPr>
        <p:spPr>
          <a:xfrm>
            <a:off x="3164251" y="4432292"/>
            <a:ext cx="306000" cy="70732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R26</a:t>
            </a:r>
          </a:p>
        </p:txBody>
      </p:sp>
      <p:sp>
        <p:nvSpPr>
          <p:cNvPr id="27" name="角丸四角形 26"/>
          <p:cNvSpPr/>
          <p:nvPr/>
        </p:nvSpPr>
        <p:spPr>
          <a:xfrm>
            <a:off x="753499" y="5450225"/>
            <a:ext cx="508188"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sp>
        <p:nvSpPr>
          <p:cNvPr id="28" name="角丸四角形 27"/>
          <p:cNvSpPr/>
          <p:nvPr/>
        </p:nvSpPr>
        <p:spPr>
          <a:xfrm>
            <a:off x="228484" y="642034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29" name="角丸四角形 28"/>
          <p:cNvSpPr/>
          <p:nvPr/>
        </p:nvSpPr>
        <p:spPr>
          <a:xfrm>
            <a:off x="1381036" y="641925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0" name="角丸四角形 29"/>
          <p:cNvSpPr/>
          <p:nvPr/>
        </p:nvSpPr>
        <p:spPr>
          <a:xfrm>
            <a:off x="2510369" y="641392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31" name="角丸四角形 30"/>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2" name="角丸四角形 31"/>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33" name="角丸四角形 32"/>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34" name="角丸四角形 33"/>
          <p:cNvSpPr/>
          <p:nvPr/>
        </p:nvSpPr>
        <p:spPr>
          <a:xfrm>
            <a:off x="2796646" y="513961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sp>
        <p:nvSpPr>
          <p:cNvPr id="35" name="角丸四角形 34"/>
          <p:cNvSpPr/>
          <p:nvPr/>
        </p:nvSpPr>
        <p:spPr>
          <a:xfrm>
            <a:off x="2796646" y="4429304"/>
            <a:ext cx="306000" cy="710308"/>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R25</a:t>
            </a:r>
          </a:p>
        </p:txBody>
      </p:sp>
      <p:sp>
        <p:nvSpPr>
          <p:cNvPr id="36" name="角丸四角形 35"/>
          <p:cNvSpPr/>
          <p:nvPr/>
        </p:nvSpPr>
        <p:spPr>
          <a:xfrm>
            <a:off x="188715" y="731171"/>
            <a:ext cx="3421045" cy="626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7" name="角丸四角形 36"/>
          <p:cNvSpPr/>
          <p:nvPr/>
        </p:nvSpPr>
        <p:spPr>
          <a:xfrm>
            <a:off x="418880" y="4082813"/>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R46</a:t>
            </a:r>
          </a:p>
        </p:txBody>
      </p:sp>
      <p:sp>
        <p:nvSpPr>
          <p:cNvPr id="38" name="角丸四角形 37"/>
          <p:cNvSpPr/>
          <p:nvPr/>
        </p:nvSpPr>
        <p:spPr>
          <a:xfrm>
            <a:off x="418880" y="4235226"/>
            <a:ext cx="2323748" cy="138404"/>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a:solidFill>
                  <a:schemeClr val="tx1"/>
                </a:solidFill>
              </a:rPr>
              <a:t>R47</a:t>
            </a:r>
          </a:p>
        </p:txBody>
      </p:sp>
      <p:sp>
        <p:nvSpPr>
          <p:cNvPr id="4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画面⑨</a:t>
            </a:r>
            <a:b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59"/>
          <p:cNvSpPr txBox="1"/>
          <p:nvPr/>
        </p:nvSpPr>
        <p:spPr>
          <a:xfrm>
            <a:off x="4127321" y="129193"/>
            <a:ext cx="7792830" cy="685464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放送局、番組名の表示について</a:t>
            </a:r>
            <a:endParaRPr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R46</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に放送局を表示する。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に番組名を表示する。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CAN_[RI3]</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CAN_[RI4]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によって表示を切り替える。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・データ詳細</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0Byte 6-7bit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0Byte 0-3bit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1Byte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0x00</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の場合は、「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No Information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文字数が多く、表示範囲に入りきらない場合は、表示範囲以降を省略する。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例：番組名「</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ABCDEFGHIJ</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」の場合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文字セット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00)</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パケット目「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ABCDEFG</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」を送信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CAN_[RI3] 7Byte 4-7bit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0Byte 0-3bit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1-7Byte 0-7bit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0x41,0x42, 0x43,0x44, 0x45, 0x46, 0x47</a:t>
            </a: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パケット目「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HIJ</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」を送信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CAN_[RI3] 7Byte 4-7bit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0Byte 0-3bit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CAN_[RI4] 1-7Byte 0-7bit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0x48, 0x49, 0x4A,0x00, 0x00, 0x00, 0x00</a:t>
            </a:r>
          </a:p>
        </p:txBody>
      </p:sp>
      <p:graphicFrame>
        <p:nvGraphicFramePr>
          <p:cNvPr id="46" name="オブジェクト 45"/>
          <p:cNvGraphicFramePr>
            <a:graphicFrameLocks noChangeAspect="1"/>
          </p:cNvGraphicFramePr>
          <p:nvPr>
            <p:extLst>
              <p:ext uri="{D42A27DB-BD31-4B8C-83A1-F6EECF244321}">
                <p14:modId xmlns:p14="http://schemas.microsoft.com/office/powerpoint/2010/main" val="1444996799"/>
              </p:ext>
            </p:extLst>
          </p:nvPr>
        </p:nvGraphicFramePr>
        <p:xfrm>
          <a:off x="4316400" y="1552393"/>
          <a:ext cx="6886575" cy="1381125"/>
        </p:xfrm>
        <a:graphic>
          <a:graphicData uri="http://schemas.openxmlformats.org/presentationml/2006/ole">
            <mc:AlternateContent xmlns:mc="http://schemas.openxmlformats.org/markup-compatibility/2006">
              <mc:Choice xmlns:v="urn:schemas-microsoft-com:vml" Requires="v">
                <p:oleObj name="ワークシート" r:id="rId3" imgW="6886564" imgH="1381192" progId="Excel.Sheet.12">
                  <p:embed/>
                </p:oleObj>
              </mc:Choice>
              <mc:Fallback>
                <p:oleObj name="ワークシート" r:id="rId3" imgW="6886564" imgH="1381192" progId="Excel.Sheet.12">
                  <p:embed/>
                  <p:pic>
                    <p:nvPicPr>
                      <p:cNvPr id="0" name=""/>
                      <p:cNvPicPr/>
                      <p:nvPr/>
                    </p:nvPicPr>
                    <p:blipFill>
                      <a:blip r:embed="rId4"/>
                      <a:stretch>
                        <a:fillRect/>
                      </a:stretch>
                    </p:blipFill>
                    <p:spPr>
                      <a:xfrm>
                        <a:off x="4316400" y="1552393"/>
                        <a:ext cx="6886575" cy="1381125"/>
                      </a:xfrm>
                      <a:prstGeom prst="rect">
                        <a:avLst/>
                      </a:prstGeom>
                    </p:spPr>
                  </p:pic>
                </p:oleObj>
              </mc:Fallback>
            </mc:AlternateContent>
          </a:graphicData>
        </a:graphic>
      </p:graphicFrame>
    </p:spTree>
    <p:extLst>
      <p:ext uri="{BB962C8B-B14F-4D97-AF65-F5344CB8AC3E}">
        <p14:creationId xmlns:p14="http://schemas.microsoft.com/office/powerpoint/2010/main" val="1649901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 name="図 152"/>
          <p:cNvPicPr>
            <a:picLocks noChangeAspect="1"/>
          </p:cNvPicPr>
          <p:nvPr/>
        </p:nvPicPr>
        <p:blipFill rotWithShape="1">
          <a:blip r:embed="rId3">
            <a:extLst>
              <a:ext uri="{28A0092B-C50C-407E-A947-70E740481C1C}">
                <a14:useLocalDpi xmlns:a14="http://schemas.microsoft.com/office/drawing/2010/main" val="0"/>
              </a:ext>
            </a:extLst>
          </a:blip>
          <a:srcRect l="17180" t="40866" r="76883" b="44030"/>
          <a:stretch/>
        </p:blipFill>
        <p:spPr>
          <a:xfrm rot="16200000">
            <a:off x="5609795" y="4285459"/>
            <a:ext cx="361950" cy="552448"/>
          </a:xfrm>
          <a:prstGeom prst="rect">
            <a:avLst/>
          </a:prstGeom>
        </p:spPr>
      </p:pic>
      <p:pic>
        <p:nvPicPr>
          <p:cNvPr id="186" name="図 185"/>
          <p:cNvPicPr>
            <a:picLocks noChangeAspect="1"/>
          </p:cNvPicPr>
          <p:nvPr/>
        </p:nvPicPr>
        <p:blipFill rotWithShape="1">
          <a:blip r:embed="rId4">
            <a:extLst>
              <a:ext uri="{28A0092B-C50C-407E-A947-70E740481C1C}">
                <a14:useLocalDpi xmlns:a14="http://schemas.microsoft.com/office/drawing/2010/main" val="0"/>
              </a:ext>
            </a:extLst>
          </a:blip>
          <a:srcRect l="47590" t="5536" r="48439" b="82658"/>
          <a:stretch/>
        </p:blipFill>
        <p:spPr>
          <a:xfrm rot="16200000">
            <a:off x="2197493" y="1831800"/>
            <a:ext cx="242059" cy="431804"/>
          </a:xfrm>
          <a:prstGeom prst="rect">
            <a:avLst/>
          </a:prstGeom>
        </p:spPr>
      </p:pic>
      <p:pic>
        <p:nvPicPr>
          <p:cNvPr id="187" name="図 186"/>
          <p:cNvPicPr>
            <a:picLocks noChangeAspect="1"/>
          </p:cNvPicPr>
          <p:nvPr/>
        </p:nvPicPr>
        <p:blipFill rotWithShape="1">
          <a:blip r:embed="rId4">
            <a:extLst>
              <a:ext uri="{28A0092B-C50C-407E-A947-70E740481C1C}">
                <a14:useLocalDpi xmlns:a14="http://schemas.microsoft.com/office/drawing/2010/main" val="0"/>
              </a:ext>
            </a:extLst>
          </a:blip>
          <a:srcRect l="38326" t="4839" r="54017" b="81620"/>
          <a:stretch/>
        </p:blipFill>
        <p:spPr>
          <a:xfrm rot="16200000">
            <a:off x="2116905" y="2535102"/>
            <a:ext cx="466727" cy="495298"/>
          </a:xfrm>
          <a:prstGeom prst="rect">
            <a:avLst/>
          </a:prstGeom>
        </p:spPr>
      </p:pic>
      <p:pic>
        <p:nvPicPr>
          <p:cNvPr id="188" name="図 187"/>
          <p:cNvPicPr>
            <a:picLocks noChangeAspect="1"/>
          </p:cNvPicPr>
          <p:nvPr/>
        </p:nvPicPr>
        <p:blipFill rotWithShape="1">
          <a:blip r:embed="rId4">
            <a:extLst>
              <a:ext uri="{28A0092B-C50C-407E-A947-70E740481C1C}">
                <a14:useLocalDpi xmlns:a14="http://schemas.microsoft.com/office/drawing/2010/main" val="0"/>
              </a:ext>
            </a:extLst>
          </a:blip>
          <a:srcRect l="38326" t="22546" r="54017" b="63913"/>
          <a:stretch/>
        </p:blipFill>
        <p:spPr>
          <a:xfrm rot="16200000">
            <a:off x="3761629" y="2529136"/>
            <a:ext cx="466727" cy="495298"/>
          </a:xfrm>
          <a:prstGeom prst="rect">
            <a:avLst/>
          </a:prstGeom>
        </p:spPr>
      </p:pic>
      <p:pic>
        <p:nvPicPr>
          <p:cNvPr id="189" name="図 188"/>
          <p:cNvPicPr>
            <a:picLocks noChangeAspect="1"/>
          </p:cNvPicPr>
          <p:nvPr/>
        </p:nvPicPr>
        <p:blipFill rotWithShape="1">
          <a:blip r:embed="rId4">
            <a:extLst>
              <a:ext uri="{28A0092B-C50C-407E-A947-70E740481C1C}">
                <a14:useLocalDpi xmlns:a14="http://schemas.microsoft.com/office/drawing/2010/main" val="0"/>
              </a:ext>
            </a:extLst>
          </a:blip>
          <a:srcRect l="38326" t="40462" r="54017" b="45997"/>
          <a:stretch/>
        </p:blipFill>
        <p:spPr>
          <a:xfrm rot="16200000">
            <a:off x="5449845" y="2533097"/>
            <a:ext cx="466727" cy="495298"/>
          </a:xfrm>
          <a:prstGeom prst="rect">
            <a:avLst/>
          </a:prstGeom>
        </p:spPr>
      </p:pic>
      <p:pic>
        <p:nvPicPr>
          <p:cNvPr id="190" name="図 189"/>
          <p:cNvPicPr>
            <a:picLocks noChangeAspect="1"/>
          </p:cNvPicPr>
          <p:nvPr/>
        </p:nvPicPr>
        <p:blipFill rotWithShape="1">
          <a:blip r:embed="rId4">
            <a:extLst>
              <a:ext uri="{28A0092B-C50C-407E-A947-70E740481C1C}">
                <a14:useLocalDpi xmlns:a14="http://schemas.microsoft.com/office/drawing/2010/main" val="0"/>
              </a:ext>
            </a:extLst>
          </a:blip>
          <a:srcRect l="38326" t="58586" r="54017" b="27873"/>
          <a:stretch/>
        </p:blipFill>
        <p:spPr>
          <a:xfrm rot="16200000">
            <a:off x="7120718" y="2524677"/>
            <a:ext cx="466727" cy="495298"/>
          </a:xfrm>
          <a:prstGeom prst="rect">
            <a:avLst/>
          </a:prstGeom>
        </p:spPr>
      </p:pic>
      <p:pic>
        <p:nvPicPr>
          <p:cNvPr id="191" name="図 190"/>
          <p:cNvPicPr>
            <a:picLocks noChangeAspect="1"/>
          </p:cNvPicPr>
          <p:nvPr/>
        </p:nvPicPr>
        <p:blipFill rotWithShape="1">
          <a:blip r:embed="rId4">
            <a:extLst>
              <a:ext uri="{28A0092B-C50C-407E-A947-70E740481C1C}">
                <a14:useLocalDpi xmlns:a14="http://schemas.microsoft.com/office/drawing/2010/main" val="0"/>
              </a:ext>
            </a:extLst>
          </a:blip>
          <a:srcRect l="26950" t="58586" r="65393" b="27873"/>
          <a:stretch/>
        </p:blipFill>
        <p:spPr>
          <a:xfrm rot="16200000">
            <a:off x="7120718" y="3425835"/>
            <a:ext cx="466727" cy="495298"/>
          </a:xfrm>
          <a:prstGeom prst="rect">
            <a:avLst/>
          </a:prstGeom>
        </p:spPr>
      </p:pic>
      <p:pic>
        <p:nvPicPr>
          <p:cNvPr id="192" name="図 191"/>
          <p:cNvPicPr>
            <a:picLocks noChangeAspect="1"/>
          </p:cNvPicPr>
          <p:nvPr/>
        </p:nvPicPr>
        <p:blipFill rotWithShape="1">
          <a:blip r:embed="rId4">
            <a:extLst>
              <a:ext uri="{28A0092B-C50C-407E-A947-70E740481C1C}">
                <a14:useLocalDpi xmlns:a14="http://schemas.microsoft.com/office/drawing/2010/main" val="0"/>
              </a:ext>
            </a:extLst>
          </a:blip>
          <a:srcRect l="27075" t="40670" r="65268" b="45789"/>
          <a:stretch/>
        </p:blipFill>
        <p:spPr>
          <a:xfrm rot="16200000">
            <a:off x="5477029" y="3439506"/>
            <a:ext cx="466727" cy="495298"/>
          </a:xfrm>
          <a:prstGeom prst="rect">
            <a:avLst/>
          </a:prstGeom>
        </p:spPr>
      </p:pic>
      <p:pic>
        <p:nvPicPr>
          <p:cNvPr id="193" name="図 192"/>
          <p:cNvPicPr>
            <a:picLocks noChangeAspect="1"/>
          </p:cNvPicPr>
          <p:nvPr/>
        </p:nvPicPr>
        <p:blipFill rotWithShape="1">
          <a:blip r:embed="rId4">
            <a:extLst>
              <a:ext uri="{28A0092B-C50C-407E-A947-70E740481C1C}">
                <a14:useLocalDpi xmlns:a14="http://schemas.microsoft.com/office/drawing/2010/main" val="0"/>
              </a:ext>
            </a:extLst>
          </a:blip>
          <a:srcRect l="27075" t="22546" r="65268" b="63913"/>
          <a:stretch/>
        </p:blipFill>
        <p:spPr>
          <a:xfrm rot="16200000">
            <a:off x="3799989" y="3425836"/>
            <a:ext cx="466727" cy="495298"/>
          </a:xfrm>
          <a:prstGeom prst="rect">
            <a:avLst/>
          </a:prstGeom>
        </p:spPr>
      </p:pic>
      <p:pic>
        <p:nvPicPr>
          <p:cNvPr id="194" name="図 193"/>
          <p:cNvPicPr>
            <a:picLocks noChangeAspect="1"/>
          </p:cNvPicPr>
          <p:nvPr/>
        </p:nvPicPr>
        <p:blipFill rotWithShape="1">
          <a:blip r:embed="rId4">
            <a:extLst>
              <a:ext uri="{28A0092B-C50C-407E-A947-70E740481C1C}">
                <a14:useLocalDpi xmlns:a14="http://schemas.microsoft.com/office/drawing/2010/main" val="0"/>
              </a:ext>
            </a:extLst>
          </a:blip>
          <a:srcRect l="27075" t="4630" r="65268" b="81829"/>
          <a:stretch/>
        </p:blipFill>
        <p:spPr>
          <a:xfrm rot="16200000">
            <a:off x="2116905" y="3426094"/>
            <a:ext cx="466727" cy="495298"/>
          </a:xfrm>
          <a:prstGeom prst="rect">
            <a:avLst/>
          </a:prstGeom>
        </p:spPr>
      </p:pic>
      <p:pic>
        <p:nvPicPr>
          <p:cNvPr id="195" name="図 194"/>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2088289" y="4365412"/>
            <a:ext cx="372276" cy="393168"/>
          </a:xfrm>
          <a:prstGeom prst="rect">
            <a:avLst/>
          </a:prstGeom>
        </p:spPr>
      </p:pic>
      <p:pic>
        <p:nvPicPr>
          <p:cNvPr id="196" name="図 195"/>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2471914" y="4364473"/>
            <a:ext cx="372276" cy="393168"/>
          </a:xfrm>
          <a:prstGeom prst="rect">
            <a:avLst/>
          </a:prstGeom>
        </p:spPr>
      </p:pic>
      <p:pic>
        <p:nvPicPr>
          <p:cNvPr id="197" name="図 196"/>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8608152" y="3197468"/>
            <a:ext cx="372276" cy="393168"/>
          </a:xfrm>
          <a:prstGeom prst="rect">
            <a:avLst/>
          </a:prstGeom>
        </p:spPr>
      </p:pic>
      <p:pic>
        <p:nvPicPr>
          <p:cNvPr id="198" name="図 197"/>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8608152" y="2827269"/>
            <a:ext cx="372276" cy="39316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9934461" y="3206994"/>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9934461" y="2834558"/>
            <a:ext cx="372276" cy="393168"/>
          </a:xfrm>
          <a:prstGeom prst="rect">
            <a:avLst/>
          </a:prstGeom>
        </p:spPr>
      </p:pic>
      <p:pic>
        <p:nvPicPr>
          <p:cNvPr id="202" name="図 201"/>
          <p:cNvPicPr>
            <a:picLocks noChangeAspect="1"/>
          </p:cNvPicPr>
          <p:nvPr/>
        </p:nvPicPr>
        <p:blipFill rotWithShape="1">
          <a:blip r:embed="rId4">
            <a:extLst>
              <a:ext uri="{28A0092B-C50C-407E-A947-70E740481C1C}">
                <a14:useLocalDpi xmlns:a14="http://schemas.microsoft.com/office/drawing/2010/main" val="0"/>
              </a:ext>
            </a:extLst>
          </a:blip>
          <a:srcRect l="17274" t="56448" r="76769" b="27924"/>
          <a:stretch/>
        </p:blipFill>
        <p:spPr>
          <a:xfrm rot="16200000">
            <a:off x="7210724" y="4287778"/>
            <a:ext cx="363040" cy="571621"/>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p:blipFill>
        <p:spPr>
          <a:xfrm rot="16200000">
            <a:off x="9929499" y="4447668"/>
            <a:ext cx="357337" cy="359532"/>
          </a:xfrm>
          <a:prstGeom prst="rect">
            <a:avLst/>
          </a:prstGeom>
        </p:spPr>
      </p:pic>
      <p:pic>
        <p:nvPicPr>
          <p:cNvPr id="204" name="図 203"/>
          <p:cNvPicPr>
            <a:picLocks noChangeAspect="1"/>
          </p:cNvPicPr>
          <p:nvPr/>
        </p:nvPicPr>
        <p:blipFill rotWithShape="1">
          <a:blip r:embed="rId4">
            <a:extLst>
              <a:ext uri="{28A0092B-C50C-407E-A947-70E740481C1C}">
                <a14:useLocalDpi xmlns:a14="http://schemas.microsoft.com/office/drawing/2010/main" val="0"/>
              </a:ext>
            </a:extLst>
          </a:blip>
          <a:srcRect l="47479" t="80579" r="48221" b="6760"/>
          <a:stretch/>
        </p:blipFill>
        <p:spPr>
          <a:xfrm rot="16200000">
            <a:off x="9200211" y="1349073"/>
            <a:ext cx="262082" cy="463093"/>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p:blipFill>
        <p:spPr>
          <a:xfrm rot="16200000">
            <a:off x="2812109" y="5162013"/>
            <a:ext cx="310126" cy="1825541"/>
          </a:xfrm>
          <a:prstGeom prst="rect">
            <a:avLst/>
          </a:prstGeom>
        </p:spPr>
      </p:pic>
      <p:sp>
        <p:nvSpPr>
          <p:cNvPr id="49" name="角丸四角形 48"/>
          <p:cNvSpPr/>
          <p:nvPr/>
        </p:nvSpPr>
        <p:spPr>
          <a:xfrm>
            <a:off x="2115942" y="5962068"/>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87" name="直線矢印コネクタ 86"/>
          <p:cNvCxnSpPr/>
          <p:nvPr/>
        </p:nvCxnSpPr>
        <p:spPr>
          <a:xfrm flipH="1">
            <a:off x="2645862" y="3786467"/>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0037657" y="3625155"/>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625155"/>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385163"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0" name="直線矢印コネクタ 119"/>
          <p:cNvCxnSpPr/>
          <p:nvPr/>
        </p:nvCxnSpPr>
        <p:spPr>
          <a:xfrm>
            <a:off x="2645862" y="3604273"/>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7268845" y="6009618"/>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95" name="図 94"/>
          <p:cNvPicPr>
            <a:picLocks noChangeAspect="1"/>
          </p:cNvPicPr>
          <p:nvPr/>
        </p:nvPicPr>
        <p:blipFill rotWithShape="1">
          <a:blip r:embed="rId4">
            <a:extLst>
              <a:ext uri="{28A0092B-C50C-407E-A947-70E740481C1C}">
                <a14:useLocalDpi xmlns:a14="http://schemas.microsoft.com/office/drawing/2010/main" val="0"/>
              </a:ext>
            </a:extLst>
          </a:blip>
          <a:srcRect l="10305" t="824" r="83445" b="50391"/>
          <a:stretch/>
        </p:blipFill>
        <p:spPr>
          <a:xfrm rot="16200000">
            <a:off x="2775937" y="4545024"/>
            <a:ext cx="381001" cy="1784350"/>
          </a:xfrm>
          <a:prstGeom prst="rect">
            <a:avLst/>
          </a:prstGeom>
        </p:spPr>
      </p:pic>
      <p:sp>
        <p:nvSpPr>
          <p:cNvPr id="107" name="角丸四角形 106"/>
          <p:cNvSpPr/>
          <p:nvPr/>
        </p:nvSpPr>
        <p:spPr>
          <a:xfrm>
            <a:off x="2076409" y="525361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09" name="角丸四角形 108"/>
          <p:cNvSpPr/>
          <p:nvPr/>
        </p:nvSpPr>
        <p:spPr>
          <a:xfrm>
            <a:off x="9120226" y="1477662"/>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2" name="角丸四角形 111"/>
          <p:cNvSpPr/>
          <p:nvPr/>
        </p:nvSpPr>
        <p:spPr>
          <a:xfrm>
            <a:off x="5535767" y="440465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113" name="角丸四角形 112"/>
          <p:cNvSpPr/>
          <p:nvPr/>
        </p:nvSpPr>
        <p:spPr>
          <a:xfrm>
            <a:off x="2123310" y="192667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9949430" y="28783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47443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24" name="角丸四角形 123"/>
          <p:cNvSpPr/>
          <p:nvPr/>
        </p:nvSpPr>
        <p:spPr>
          <a:xfrm>
            <a:off x="2115941" y="256809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7140244" y="442058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3784533" y="256609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5470532" y="255924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7129362" y="254194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2115941" y="347115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3810116" y="346923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5493390" y="345748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7129362" y="34613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9962518" y="325057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622515" y="28765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632042" y="32440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2125943" y="1152139"/>
            <a:ext cx="324932" cy="365200"/>
          </a:xfrm>
          <a:prstGeom prst="rect">
            <a:avLst/>
          </a:prstGeom>
        </p:spPr>
      </p:pic>
      <p:sp>
        <p:nvSpPr>
          <p:cNvPr id="51" name="角丸四角形 50"/>
          <p:cNvSpPr/>
          <p:nvPr/>
        </p:nvSpPr>
        <p:spPr>
          <a:xfrm>
            <a:off x="2086146" y="1172271"/>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2645862" y="289252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2645862" y="271032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4315671" y="3786467"/>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4315671" y="3604273"/>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4315671" y="289252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4315671" y="271032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6001950" y="3778250"/>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6001950" y="3596056"/>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6001950" y="2884305"/>
            <a:ext cx="10585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6001950" y="2702109"/>
            <a:ext cx="105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9034009" y="3246253"/>
            <a:ext cx="8402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9034009" y="3064060"/>
            <a:ext cx="8402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6111122" y="4620332"/>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6111122" y="4494701"/>
            <a:ext cx="90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4377476" y="4620332"/>
            <a:ext cx="108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4377476" y="4491032"/>
            <a:ext cx="108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p:nvPr/>
        </p:nvCxnSpPr>
        <p:spPr>
          <a:xfrm flipV="1">
            <a:off x="8801101" y="1750446"/>
            <a:ext cx="416962" cy="106895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p:nvPr/>
        </p:nvCxnSpPr>
        <p:spPr>
          <a:xfrm>
            <a:off x="9468512" y="1750446"/>
            <a:ext cx="504164" cy="10689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flipV="1">
            <a:off x="9582151" y="1714500"/>
            <a:ext cx="514350" cy="106680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a:off x="2182807" y="4776429"/>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p:nvPr/>
        </p:nvCxnSpPr>
        <p:spPr>
          <a:xfrm flipV="1">
            <a:off x="2365372" y="477642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27700"/>
            <a:ext cx="0" cy="27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27700"/>
            <a:ext cx="0" cy="27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線矢印コネクタ 231"/>
          <p:cNvCxnSpPr/>
          <p:nvPr/>
        </p:nvCxnSpPr>
        <p:spPr>
          <a:xfrm>
            <a:off x="2197913"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V="1">
            <a:off x="2365372"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p:nvPr/>
        </p:nvCxnSpPr>
        <p:spPr>
          <a:xfrm>
            <a:off x="2197913" y="3023491"/>
            <a:ext cx="0" cy="3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V="1">
            <a:off x="2365372" y="3023491"/>
            <a:ext cx="0" cy="39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3932276" y="3021707"/>
            <a:ext cx="0" cy="41841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4099735" y="3005688"/>
            <a:ext cx="0" cy="43442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p:nvPr/>
        </p:nvCxnSpPr>
        <p:spPr>
          <a:xfrm>
            <a:off x="5620308" y="3014109"/>
            <a:ext cx="0" cy="426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p:nvPr/>
        </p:nvCxnSpPr>
        <p:spPr>
          <a:xfrm flipV="1">
            <a:off x="5787767" y="2998091"/>
            <a:ext cx="0" cy="4420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a:off x="7292695" y="3007268"/>
            <a:ext cx="0" cy="4328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flipV="1">
            <a:off x="7460155" y="2991250"/>
            <a:ext cx="0" cy="4488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5620308"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V="1">
            <a:off x="5787767"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7292695"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flipV="1">
            <a:off x="7460155"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197913" y="2196173"/>
            <a:ext cx="0" cy="3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2365372" y="2196993"/>
            <a:ext cx="0" cy="3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197913" y="1530726"/>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365372" y="1530726"/>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flipV="1">
            <a:off x="7772917" y="4620332"/>
            <a:ext cx="20543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7745428" y="4527732"/>
            <a:ext cx="20947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矢印コネクタ 261"/>
          <p:cNvCxnSpPr/>
          <p:nvPr/>
        </p:nvCxnSpPr>
        <p:spPr>
          <a:xfrm flipV="1">
            <a:off x="7644244" y="3286126"/>
            <a:ext cx="899682" cy="327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H="1" flipV="1">
            <a:off x="7644246" y="2892521"/>
            <a:ext cx="861580" cy="1840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7644244" y="2748426"/>
            <a:ext cx="928256" cy="204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矢印コネクタ 264"/>
          <p:cNvCxnSpPr/>
          <p:nvPr/>
        </p:nvCxnSpPr>
        <p:spPr>
          <a:xfrm>
            <a:off x="3932276" y="3937784"/>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a:off x="8896350" y="3676651"/>
            <a:ext cx="998240" cy="71540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5" name="角丸四角形 274"/>
          <p:cNvSpPr/>
          <p:nvPr/>
        </p:nvSpPr>
        <p:spPr>
          <a:xfrm>
            <a:off x="9899479" y="5661783"/>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278" name="直線矢印コネクタ 277"/>
          <p:cNvCxnSpPr/>
          <p:nvPr/>
        </p:nvCxnSpPr>
        <p:spPr>
          <a:xfrm>
            <a:off x="10115518" y="4906289"/>
            <a:ext cx="0" cy="71574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9" name="角丸四角形 278"/>
          <p:cNvSpPr/>
          <p:nvPr/>
        </p:nvSpPr>
        <p:spPr>
          <a:xfrm>
            <a:off x="9178252" y="78862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cxnSp>
        <p:nvCxnSpPr>
          <p:cNvPr id="280" name="直線矢印コネクタ 279"/>
          <p:cNvCxnSpPr/>
          <p:nvPr/>
        </p:nvCxnSpPr>
        <p:spPr>
          <a:xfrm flipV="1">
            <a:off x="9331250" y="1087712"/>
            <a:ext cx="0" cy="36186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線矢印コネクタ 280"/>
          <p:cNvCxnSpPr/>
          <p:nvPr/>
        </p:nvCxnSpPr>
        <p:spPr>
          <a:xfrm flipH="1">
            <a:off x="2597916" y="1682544"/>
            <a:ext cx="6410176" cy="3132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2587268" y="1583065"/>
            <a:ext cx="6420825" cy="339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7" name="角丸四角形 286"/>
          <p:cNvSpPr/>
          <p:nvPr/>
        </p:nvSpPr>
        <p:spPr>
          <a:xfrm>
            <a:off x="10837692" y="144882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288" name="直線矢印コネクタ 287"/>
          <p:cNvCxnSpPr/>
          <p:nvPr/>
        </p:nvCxnSpPr>
        <p:spPr>
          <a:xfrm>
            <a:off x="9608124" y="1580620"/>
            <a:ext cx="11741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288"/>
          <p:cNvCxnSpPr/>
          <p:nvPr/>
        </p:nvCxnSpPr>
        <p:spPr>
          <a:xfrm>
            <a:off x="2534425" y="1287115"/>
            <a:ext cx="6499584" cy="154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1" name="角丸四角形 290"/>
          <p:cNvSpPr/>
          <p:nvPr/>
        </p:nvSpPr>
        <p:spPr>
          <a:xfrm>
            <a:off x="11323332" y="302803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cxnSp>
        <p:nvCxnSpPr>
          <p:cNvPr id="303" name="直線矢印コネクタ 302"/>
          <p:cNvCxnSpPr/>
          <p:nvPr/>
        </p:nvCxnSpPr>
        <p:spPr>
          <a:xfrm>
            <a:off x="10352547" y="4617290"/>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矢印コネクタ 311"/>
          <p:cNvCxnSpPr/>
          <p:nvPr/>
        </p:nvCxnSpPr>
        <p:spPr>
          <a:xfrm flipH="1">
            <a:off x="3914775" y="4766244"/>
            <a:ext cx="1698987" cy="52965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矢印コネクタ 320"/>
          <p:cNvCxnSpPr/>
          <p:nvPr/>
        </p:nvCxnSpPr>
        <p:spPr>
          <a:xfrm flipH="1" flipV="1">
            <a:off x="2564179" y="2185514"/>
            <a:ext cx="1126299" cy="42613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線矢印コネクタ 322"/>
          <p:cNvCxnSpPr/>
          <p:nvPr/>
        </p:nvCxnSpPr>
        <p:spPr>
          <a:xfrm flipH="1" flipV="1">
            <a:off x="2651377" y="2129167"/>
            <a:ext cx="2734078" cy="46449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線矢印コネクタ 324"/>
          <p:cNvCxnSpPr/>
          <p:nvPr/>
        </p:nvCxnSpPr>
        <p:spPr>
          <a:xfrm flipH="1" flipV="1">
            <a:off x="2709206" y="2048618"/>
            <a:ext cx="4431038" cy="49842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31" name="角丸四角形 330"/>
          <p:cNvSpPr/>
          <p:nvPr/>
        </p:nvSpPr>
        <p:spPr>
          <a:xfrm>
            <a:off x="813823" y="287743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332" name="角丸四角形 331"/>
          <p:cNvSpPr/>
          <p:nvPr/>
        </p:nvSpPr>
        <p:spPr>
          <a:xfrm>
            <a:off x="813823" y="4406679"/>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cxnSp>
        <p:nvCxnSpPr>
          <p:cNvPr id="146" name="直線矢印コネクタ 145"/>
          <p:cNvCxnSpPr/>
          <p:nvPr/>
        </p:nvCxnSpPr>
        <p:spPr>
          <a:xfrm flipH="1">
            <a:off x="1162051" y="2805026"/>
            <a:ext cx="893161" cy="2244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H="1" flipV="1">
            <a:off x="1171576" y="3324225"/>
            <a:ext cx="883636" cy="38323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H="1">
            <a:off x="1155211" y="4559942"/>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75" name="直線矢印コネクタ 174"/>
          <p:cNvCxnSpPr/>
          <p:nvPr/>
        </p:nvCxnSpPr>
        <p:spPr>
          <a:xfrm>
            <a:off x="2271115" y="6260244"/>
            <a:ext cx="0" cy="21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H="1" flipV="1">
            <a:off x="1155211" y="4672938"/>
            <a:ext cx="909525" cy="7642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a:off x="1155211" y="2048618"/>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1" name="角丸四角形 180"/>
          <p:cNvSpPr/>
          <p:nvPr/>
        </p:nvSpPr>
        <p:spPr>
          <a:xfrm>
            <a:off x="714890" y="1951515"/>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183" name="直線矢印コネクタ 182"/>
          <p:cNvCxnSpPr/>
          <p:nvPr/>
        </p:nvCxnSpPr>
        <p:spPr>
          <a:xfrm flipH="1" flipV="1">
            <a:off x="1032732" y="4780087"/>
            <a:ext cx="999481" cy="13080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10352547" y="3251224"/>
            <a:ext cx="910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2074260" y="638458"/>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67" name="直線矢印コネクタ 266"/>
          <p:cNvCxnSpPr/>
          <p:nvPr/>
        </p:nvCxnSpPr>
        <p:spPr>
          <a:xfrm flipV="1">
            <a:off x="2271115" y="876154"/>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矢印コネクタ 267"/>
          <p:cNvCxnSpPr/>
          <p:nvPr/>
        </p:nvCxnSpPr>
        <p:spPr>
          <a:xfrm flipH="1">
            <a:off x="1162050" y="1409702"/>
            <a:ext cx="857252"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4" name="角丸四角形 273"/>
          <p:cNvSpPr/>
          <p:nvPr/>
        </p:nvSpPr>
        <p:spPr>
          <a:xfrm>
            <a:off x="813823" y="318343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pic>
        <p:nvPicPr>
          <p:cNvPr id="142" name="図 141"/>
          <p:cNvPicPr>
            <a:picLocks noChangeAspect="1"/>
          </p:cNvPicPr>
          <p:nvPr/>
        </p:nvPicPr>
        <p:blipFill rotWithShape="1">
          <a:blip r:embed="rId3">
            <a:extLst>
              <a:ext uri="{28A0092B-C50C-407E-A947-70E740481C1C}">
                <a14:useLocalDpi xmlns:a14="http://schemas.microsoft.com/office/drawing/2010/main" val="0"/>
              </a:ext>
            </a:extLst>
          </a:blip>
          <a:srcRect l="17270" t="14411" r="76950" b="69304"/>
          <a:stretch/>
        </p:blipFill>
        <p:spPr>
          <a:xfrm rot="16200000">
            <a:off x="3870315" y="4268592"/>
            <a:ext cx="352338" cy="595621"/>
          </a:xfrm>
          <a:prstGeom prst="rect">
            <a:avLst/>
          </a:prstGeom>
        </p:spPr>
      </p:pic>
      <p:sp>
        <p:nvSpPr>
          <p:cNvPr id="143" name="角丸四角形 142"/>
          <p:cNvSpPr/>
          <p:nvPr/>
        </p:nvSpPr>
        <p:spPr>
          <a:xfrm>
            <a:off x="3765316" y="4414085"/>
            <a:ext cx="560450"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cxnSp>
        <p:nvCxnSpPr>
          <p:cNvPr id="149" name="直線矢印コネクタ 148"/>
          <p:cNvCxnSpPr/>
          <p:nvPr/>
        </p:nvCxnSpPr>
        <p:spPr>
          <a:xfrm flipH="1">
            <a:off x="2884533" y="4620332"/>
            <a:ext cx="79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a:off x="2884533" y="4490744"/>
            <a:ext cx="79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H="1">
            <a:off x="3784533" y="4766245"/>
            <a:ext cx="167588" cy="4421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V="1">
            <a:off x="4099735" y="3937784"/>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54" name="角丸四角形 153"/>
          <p:cNvSpPr/>
          <p:nvPr/>
        </p:nvSpPr>
        <p:spPr>
          <a:xfrm>
            <a:off x="2110767" y="44088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a:t>
            </a:r>
          </a:p>
        </p:txBody>
      </p:sp>
      <p:sp>
        <p:nvSpPr>
          <p:cNvPr id="155" name="角丸四角形 154"/>
          <p:cNvSpPr/>
          <p:nvPr/>
        </p:nvSpPr>
        <p:spPr>
          <a:xfrm>
            <a:off x="2477350" y="440884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R3</a:t>
            </a:r>
          </a:p>
        </p:txBody>
      </p:sp>
      <p:cxnSp>
        <p:nvCxnSpPr>
          <p:cNvPr id="159" name="直線矢印コネクタ 158"/>
          <p:cNvCxnSpPr/>
          <p:nvPr/>
        </p:nvCxnSpPr>
        <p:spPr>
          <a:xfrm flipH="1">
            <a:off x="3917953" y="4800600"/>
            <a:ext cx="3359148" cy="8191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3924301" y="4709143"/>
            <a:ext cx="3171292" cy="7010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915230" y="4794250"/>
            <a:ext cx="3565070" cy="12888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2" name="角丸四角形 161"/>
          <p:cNvSpPr/>
          <p:nvPr/>
        </p:nvSpPr>
        <p:spPr>
          <a:xfrm>
            <a:off x="11323332" y="447658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a:t>
            </a:r>
          </a:p>
        </p:txBody>
      </p:sp>
      <p:sp>
        <p:nvSpPr>
          <p:cNvPr id="163" name="角丸四角形 162"/>
          <p:cNvSpPr/>
          <p:nvPr/>
        </p:nvSpPr>
        <p:spPr>
          <a:xfrm>
            <a:off x="11689915" y="447658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R3</a:t>
            </a:r>
          </a:p>
        </p:txBody>
      </p:sp>
    </p:spTree>
    <p:extLst>
      <p:ext uri="{BB962C8B-B14F-4D97-AF65-F5344CB8AC3E}">
        <p14:creationId xmlns:p14="http://schemas.microsoft.com/office/powerpoint/2010/main" val="2949666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187843" y="1927050"/>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1107255" y="284488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2230681" y="2844882"/>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3312146" y="2844882"/>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4436091" y="2844882"/>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8745170" y="2844882"/>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7685765" y="2844882"/>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6603431" y="2844882"/>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5519376" y="2844882"/>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1135787" y="4298738"/>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1528939" y="4297797"/>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4567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45678"/>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5241"/>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4679653" y="4221102"/>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8845887" y="1892437"/>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7" name="直線矢印コネクタ 86"/>
          <p:cNvCxnSpPr/>
          <p:nvPr/>
        </p:nvCxnSpPr>
        <p:spPr>
          <a:xfrm flipH="1">
            <a:off x="6048334"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547569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0" name="直線矢印コネクタ 119"/>
          <p:cNvCxnSpPr/>
          <p:nvPr/>
        </p:nvCxnSpPr>
        <p:spPr>
          <a:xfrm>
            <a:off x="6048334"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3013103" y="5973422"/>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09" name="角丸四角形 108"/>
          <p:cNvSpPr/>
          <p:nvPr/>
        </p:nvSpPr>
        <p:spPr>
          <a:xfrm>
            <a:off x="8765900" y="2021026"/>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3" name="角丸四角形 112"/>
          <p:cNvSpPr/>
          <p:nvPr/>
        </p:nvSpPr>
        <p:spPr>
          <a:xfrm>
            <a:off x="1113660" y="202192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8518339" y="53381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24" name="角丸四角形 123"/>
          <p:cNvSpPr/>
          <p:nvPr/>
        </p:nvSpPr>
        <p:spPr>
          <a:xfrm>
            <a:off x="1106292" y="28824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4609173" y="435391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2253586"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3332830" y="287357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4444734" y="28753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5537463"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6623084" y="288300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7692603" y="287554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8763339" y="287765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8139004" y="533882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7811" y="418951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922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8786035" y="1062827"/>
            <a:ext cx="324932" cy="365200"/>
          </a:xfrm>
          <a:prstGeom prst="rect">
            <a:avLst/>
          </a:prstGeom>
        </p:spPr>
      </p:pic>
      <p:sp>
        <p:nvSpPr>
          <p:cNvPr id="51" name="角丸四角形 50"/>
          <p:cNvSpPr/>
          <p:nvPr/>
        </p:nvSpPr>
        <p:spPr>
          <a:xfrm>
            <a:off x="8746238" y="1052938"/>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1636212"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636212"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7119115"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7119115"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2750540"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2750540"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8210686"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8210686"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3864251"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3864251"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3980101" y="4606550"/>
            <a:ext cx="576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3980101" y="4424356"/>
            <a:ext cx="57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H="1">
            <a:off x="1956900" y="4606550"/>
            <a:ext cx="396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p:nvPr/>
        </p:nvCxnSpPr>
        <p:spPr>
          <a:xfrm>
            <a:off x="1956900" y="4424356"/>
            <a:ext cx="39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p:nvPr/>
        </p:nvCxnSpPr>
        <p:spPr>
          <a:xfrm>
            <a:off x="1188263"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p:nvPr/>
        </p:nvCxnSpPr>
        <p:spPr>
          <a:xfrm flipV="1">
            <a:off x="1355723"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p:nvPr/>
        </p:nvCxnSpPr>
        <p:spPr>
          <a:xfrm>
            <a:off x="8883371" y="228627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flipV="1">
            <a:off x="9050830" y="228627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1188263" y="228627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1355723" y="228627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1298572" y="1625978"/>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H="1">
            <a:off x="4959618" y="3205252"/>
            <a:ext cx="50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4959618" y="3023059"/>
            <a:ext cx="50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a:off x="1223365" y="4705552"/>
            <a:ext cx="0" cy="127361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63" name="直線矢印コネクタ 162"/>
          <p:cNvCxnSpPr/>
          <p:nvPr/>
        </p:nvCxnSpPr>
        <p:spPr>
          <a:xfrm>
            <a:off x="8883371" y="1459629"/>
            <a:ext cx="0" cy="50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9050830" y="1459629"/>
            <a:ext cx="0" cy="50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a:off x="3483788"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3651248"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a:off x="4655298"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4822757"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H="1">
            <a:off x="8572500" y="3371850"/>
            <a:ext cx="285749" cy="73342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8705851" y="3371850"/>
            <a:ext cx="285749" cy="7334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370121" y="4548396"/>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8537580" y="4548396"/>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10560869" y="2567793"/>
            <a:ext cx="0" cy="212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H="1">
            <a:off x="8924927" y="5019677"/>
            <a:ext cx="1047749" cy="5429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8934450" y="4886324"/>
            <a:ext cx="1028700" cy="523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a:off x="8886826" y="4343403"/>
            <a:ext cx="1083163" cy="40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a:off x="9257566" y="2110931"/>
            <a:ext cx="68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flipH="1">
            <a:off x="9257041" y="2419350"/>
            <a:ext cx="696585" cy="785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9257038" y="2257425"/>
            <a:ext cx="687061" cy="7656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線矢印コネクタ 257"/>
          <p:cNvCxnSpPr/>
          <p:nvPr/>
        </p:nvCxnSpPr>
        <p:spPr>
          <a:xfrm flipH="1">
            <a:off x="1495427" y="1247775"/>
            <a:ext cx="7200901" cy="7143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矢印コネクタ 258"/>
          <p:cNvCxnSpPr/>
          <p:nvPr/>
        </p:nvCxnSpPr>
        <p:spPr>
          <a:xfrm>
            <a:off x="9179899" y="1263204"/>
            <a:ext cx="745294" cy="61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48821" y="2952415"/>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267" name="直線矢印コネクタ 266"/>
          <p:cNvCxnSpPr/>
          <p:nvPr/>
        </p:nvCxnSpPr>
        <p:spPr>
          <a:xfrm>
            <a:off x="10684556" y="5183429"/>
            <a:ext cx="0" cy="72228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8" name="角丸四角形 267"/>
          <p:cNvSpPr/>
          <p:nvPr/>
        </p:nvSpPr>
        <p:spPr>
          <a:xfrm>
            <a:off x="10319822" y="890401"/>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74" name="直線矢印コネクタ 273"/>
          <p:cNvCxnSpPr/>
          <p:nvPr/>
        </p:nvCxnSpPr>
        <p:spPr>
          <a:xfrm flipV="1">
            <a:off x="10602521" y="1191892"/>
            <a:ext cx="0" cy="6426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矢印コネクタ 275"/>
          <p:cNvCxnSpPr/>
          <p:nvPr/>
        </p:nvCxnSpPr>
        <p:spPr>
          <a:xfrm>
            <a:off x="11395177" y="2151183"/>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7" name="角丸四角形 276"/>
          <p:cNvSpPr/>
          <p:nvPr/>
        </p:nvSpPr>
        <p:spPr>
          <a:xfrm>
            <a:off x="11728084" y="196215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cxnSp>
        <p:nvCxnSpPr>
          <p:cNvPr id="284" name="直線矢印コネクタ 283"/>
          <p:cNvCxnSpPr/>
          <p:nvPr/>
        </p:nvCxnSpPr>
        <p:spPr>
          <a:xfrm>
            <a:off x="11461851" y="4952221"/>
            <a:ext cx="3125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矢印コネクタ 284"/>
          <p:cNvCxnSpPr/>
          <p:nvPr/>
        </p:nvCxnSpPr>
        <p:spPr>
          <a:xfrm flipH="1">
            <a:off x="6338898" y="5589987"/>
            <a:ext cx="172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線矢印コネクタ 285"/>
          <p:cNvCxnSpPr/>
          <p:nvPr/>
        </p:nvCxnSpPr>
        <p:spPr>
          <a:xfrm>
            <a:off x="6338898" y="5425098"/>
            <a:ext cx="172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線矢印コネクタ 298"/>
          <p:cNvCxnSpPr/>
          <p:nvPr/>
        </p:nvCxnSpPr>
        <p:spPr>
          <a:xfrm flipH="1" flipV="1">
            <a:off x="5148336" y="4627551"/>
            <a:ext cx="691289" cy="79754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線矢印コネクタ 299"/>
          <p:cNvCxnSpPr/>
          <p:nvPr/>
        </p:nvCxnSpPr>
        <p:spPr>
          <a:xfrm>
            <a:off x="5209564" y="4546833"/>
            <a:ext cx="697182" cy="796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flipH="1">
            <a:off x="5172076" y="4400550"/>
            <a:ext cx="280987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線矢印コネクタ 304"/>
          <p:cNvCxnSpPr/>
          <p:nvPr/>
        </p:nvCxnSpPr>
        <p:spPr>
          <a:xfrm flipH="1">
            <a:off x="5010152" y="3366391"/>
            <a:ext cx="694142" cy="9103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flipV="1">
            <a:off x="6210303" y="4533901"/>
            <a:ext cx="1828798" cy="7143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線矢印コネクタ 307"/>
          <p:cNvCxnSpPr/>
          <p:nvPr/>
        </p:nvCxnSpPr>
        <p:spPr>
          <a:xfrm>
            <a:off x="6939435" y="3372787"/>
            <a:ext cx="1099666" cy="79916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矢印コネクタ 310"/>
          <p:cNvCxnSpPr/>
          <p:nvPr/>
        </p:nvCxnSpPr>
        <p:spPr>
          <a:xfrm flipH="1" flipV="1">
            <a:off x="1428751" y="2295524"/>
            <a:ext cx="885826" cy="56197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線矢印コネクタ 312"/>
          <p:cNvCxnSpPr/>
          <p:nvPr/>
        </p:nvCxnSpPr>
        <p:spPr>
          <a:xfrm flipH="1" flipV="1">
            <a:off x="1552575" y="2266951"/>
            <a:ext cx="1704976" cy="58102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矢印コネクタ 314"/>
          <p:cNvCxnSpPr/>
          <p:nvPr/>
        </p:nvCxnSpPr>
        <p:spPr>
          <a:xfrm flipH="1" flipV="1">
            <a:off x="1590676" y="2171701"/>
            <a:ext cx="2771776" cy="6477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矢印コネクタ 315"/>
          <p:cNvCxnSpPr/>
          <p:nvPr/>
        </p:nvCxnSpPr>
        <p:spPr>
          <a:xfrm flipV="1">
            <a:off x="8124603" y="2314576"/>
            <a:ext cx="686023" cy="50482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直線矢印コネクタ 316"/>
          <p:cNvCxnSpPr/>
          <p:nvPr/>
        </p:nvCxnSpPr>
        <p:spPr>
          <a:xfrm flipV="1">
            <a:off x="7066460" y="2257426"/>
            <a:ext cx="1677490" cy="59011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矢印コネクタ 317"/>
          <p:cNvCxnSpPr/>
          <p:nvPr/>
        </p:nvCxnSpPr>
        <p:spPr>
          <a:xfrm flipV="1">
            <a:off x="6012395" y="2190751"/>
            <a:ext cx="2607730" cy="65678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19" name="角丸四角形 318"/>
          <p:cNvSpPr/>
          <p:nvPr/>
        </p:nvSpPr>
        <p:spPr>
          <a:xfrm>
            <a:off x="1141804" y="127374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320" name="角丸四角形 319"/>
          <p:cNvSpPr/>
          <p:nvPr/>
        </p:nvSpPr>
        <p:spPr>
          <a:xfrm>
            <a:off x="1074959" y="6059239"/>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324" name="直線矢印コネクタ 323"/>
          <p:cNvCxnSpPr/>
          <p:nvPr/>
        </p:nvCxnSpPr>
        <p:spPr>
          <a:xfrm flipH="1">
            <a:off x="1460264" y="4705552"/>
            <a:ext cx="2063849" cy="1303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線矢印コネクタ 325"/>
          <p:cNvCxnSpPr/>
          <p:nvPr/>
        </p:nvCxnSpPr>
        <p:spPr>
          <a:xfrm flipH="1">
            <a:off x="1547284" y="4705552"/>
            <a:ext cx="3147598" cy="139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7" name="角丸四角形 326"/>
          <p:cNvSpPr/>
          <p:nvPr/>
        </p:nvSpPr>
        <p:spPr>
          <a:xfrm>
            <a:off x="52843" y="4379004"/>
            <a:ext cx="540000" cy="288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328" name="直線矢印コネクタ 327"/>
          <p:cNvCxnSpPr/>
          <p:nvPr/>
        </p:nvCxnSpPr>
        <p:spPr>
          <a:xfrm flipH="1">
            <a:off x="612264" y="4530538"/>
            <a:ext cx="4626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9" name="角丸四角形 328"/>
          <p:cNvSpPr/>
          <p:nvPr/>
        </p:nvSpPr>
        <p:spPr>
          <a:xfrm>
            <a:off x="10403054" y="5953338"/>
            <a:ext cx="540000" cy="28800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30" name="直線矢印コネクタ 329"/>
          <p:cNvCxnSpPr/>
          <p:nvPr/>
        </p:nvCxnSpPr>
        <p:spPr>
          <a:xfrm flipH="1">
            <a:off x="612264" y="3112102"/>
            <a:ext cx="4626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矢印コネクタ 333"/>
          <p:cNvCxnSpPr/>
          <p:nvPr/>
        </p:nvCxnSpPr>
        <p:spPr>
          <a:xfrm flipH="1">
            <a:off x="577265" y="2151184"/>
            <a:ext cx="462697" cy="8012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矢印コネクタ 334"/>
          <p:cNvCxnSpPr/>
          <p:nvPr/>
        </p:nvCxnSpPr>
        <p:spPr>
          <a:xfrm>
            <a:off x="1577076" y="2138024"/>
            <a:ext cx="709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線矢印コネクタ 335"/>
          <p:cNvCxnSpPr/>
          <p:nvPr/>
        </p:nvCxnSpPr>
        <p:spPr>
          <a:xfrm flipH="1">
            <a:off x="1577076" y="2049599"/>
            <a:ext cx="709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7" name="角丸四角形 336"/>
          <p:cNvSpPr/>
          <p:nvPr/>
        </p:nvSpPr>
        <p:spPr>
          <a:xfrm>
            <a:off x="8317277" y="633681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338" name="直線矢印コネクタ 337"/>
          <p:cNvCxnSpPr/>
          <p:nvPr/>
        </p:nvCxnSpPr>
        <p:spPr>
          <a:xfrm>
            <a:off x="8485915" y="5698093"/>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線矢印コネクタ 339"/>
          <p:cNvCxnSpPr/>
          <p:nvPr/>
        </p:nvCxnSpPr>
        <p:spPr>
          <a:xfrm>
            <a:off x="6279508" y="5704971"/>
            <a:ext cx="1988192" cy="71488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1" name="角丸四角形 340"/>
          <p:cNvSpPr/>
          <p:nvPr/>
        </p:nvSpPr>
        <p:spPr>
          <a:xfrm>
            <a:off x="8792669" y="25309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cxnSp>
        <p:nvCxnSpPr>
          <p:cNvPr id="342" name="直線矢印コネクタ 341"/>
          <p:cNvCxnSpPr/>
          <p:nvPr/>
        </p:nvCxnSpPr>
        <p:spPr>
          <a:xfrm flipV="1">
            <a:off x="8945668" y="586052"/>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線矢印コネクタ 342"/>
          <p:cNvCxnSpPr/>
          <p:nvPr/>
        </p:nvCxnSpPr>
        <p:spPr>
          <a:xfrm>
            <a:off x="7886701" y="3371852"/>
            <a:ext cx="333374" cy="75247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1" name="図 140"/>
          <p:cNvPicPr>
            <a:picLocks noChangeAspect="1"/>
          </p:cNvPicPr>
          <p:nvPr/>
        </p:nvPicPr>
        <p:blipFill rotWithShape="1">
          <a:blip r:embed="rId7">
            <a:extLst>
              <a:ext uri="{28A0092B-C50C-407E-A947-70E740481C1C}">
                <a14:useLocalDpi xmlns:a14="http://schemas.microsoft.com/office/drawing/2010/main" val="0"/>
              </a:ext>
            </a:extLst>
          </a:blip>
          <a:srcRect l="17270" t="14411" r="76950" b="69304"/>
          <a:stretch/>
        </p:blipFill>
        <p:spPr>
          <a:xfrm rot="16200000">
            <a:off x="2485973" y="4210784"/>
            <a:ext cx="352338" cy="595621"/>
          </a:xfrm>
          <a:prstGeom prst="rect">
            <a:avLst/>
          </a:prstGeom>
        </p:spPr>
      </p:pic>
      <p:sp>
        <p:nvSpPr>
          <p:cNvPr id="142" name="角丸四角形 141"/>
          <p:cNvSpPr/>
          <p:nvPr/>
        </p:nvSpPr>
        <p:spPr>
          <a:xfrm>
            <a:off x="2380975" y="4356277"/>
            <a:ext cx="560450"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cxnSp>
        <p:nvCxnSpPr>
          <p:cNvPr id="143" name="直線矢印コネクタ 142"/>
          <p:cNvCxnSpPr/>
          <p:nvPr/>
        </p:nvCxnSpPr>
        <p:spPr>
          <a:xfrm flipH="1">
            <a:off x="2974354" y="4606550"/>
            <a:ext cx="396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2974354" y="4424356"/>
            <a:ext cx="39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flipH="1">
            <a:off x="1319219" y="4714613"/>
            <a:ext cx="1289758" cy="1271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2493739" y="3366390"/>
            <a:ext cx="0" cy="90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2661198" y="3366390"/>
            <a:ext cx="0" cy="90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150" name="図 149"/>
          <p:cNvPicPr>
            <a:picLocks noChangeAspect="1"/>
          </p:cNvPicPr>
          <p:nvPr/>
        </p:nvPicPr>
        <p:blipFill rotWithShape="1">
          <a:blip r:embed="rId7">
            <a:extLst>
              <a:ext uri="{28A0092B-C50C-407E-A947-70E740481C1C}">
                <a14:useLocalDpi xmlns:a14="http://schemas.microsoft.com/office/drawing/2010/main" val="0"/>
              </a:ext>
            </a:extLst>
          </a:blip>
          <a:srcRect l="17180" t="40866" r="76883" b="44030"/>
          <a:stretch/>
        </p:blipFill>
        <p:spPr>
          <a:xfrm rot="16200000">
            <a:off x="3504565" y="4219270"/>
            <a:ext cx="361950" cy="552448"/>
          </a:xfrm>
          <a:prstGeom prst="rect">
            <a:avLst/>
          </a:prstGeom>
        </p:spPr>
      </p:pic>
      <p:sp>
        <p:nvSpPr>
          <p:cNvPr id="151" name="角丸四角形 150"/>
          <p:cNvSpPr/>
          <p:nvPr/>
        </p:nvSpPr>
        <p:spPr>
          <a:xfrm>
            <a:off x="3430537" y="433847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153" name="角丸四角形 152"/>
          <p:cNvSpPr/>
          <p:nvPr/>
        </p:nvSpPr>
        <p:spPr>
          <a:xfrm>
            <a:off x="1166872" y="434985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a:t>
            </a:r>
          </a:p>
        </p:txBody>
      </p:sp>
      <p:sp>
        <p:nvSpPr>
          <p:cNvPr id="154" name="角丸四角形 153"/>
          <p:cNvSpPr/>
          <p:nvPr/>
        </p:nvSpPr>
        <p:spPr>
          <a:xfrm>
            <a:off x="1533453" y="4349854"/>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R3</a:t>
            </a:r>
          </a:p>
        </p:txBody>
      </p:sp>
      <p:sp>
        <p:nvSpPr>
          <p:cNvPr id="147" name="角丸四角形 146"/>
          <p:cNvSpPr/>
          <p:nvPr/>
        </p:nvSpPr>
        <p:spPr>
          <a:xfrm>
            <a:off x="11824139" y="463505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R2</a:t>
            </a:r>
          </a:p>
        </p:txBody>
      </p:sp>
      <p:sp>
        <p:nvSpPr>
          <p:cNvPr id="152" name="角丸四角形 151"/>
          <p:cNvSpPr/>
          <p:nvPr/>
        </p:nvSpPr>
        <p:spPr>
          <a:xfrm>
            <a:off x="11824139" y="493875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R3</a:t>
            </a:r>
          </a:p>
        </p:txBody>
      </p:sp>
    </p:spTree>
    <p:extLst>
      <p:ext uri="{BB962C8B-B14F-4D97-AF65-F5344CB8AC3E}">
        <p14:creationId xmlns:p14="http://schemas.microsoft.com/office/powerpoint/2010/main" val="867650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 name="図 103"/>
          <p:cNvPicPr>
            <a:picLocks noChangeAspect="1"/>
          </p:cNvPicPr>
          <p:nvPr/>
        </p:nvPicPr>
        <p:blipFill rotWithShape="1">
          <a:blip r:embed="rId3">
            <a:extLst>
              <a:ext uri="{28A0092B-C50C-407E-A947-70E740481C1C}">
                <a14:useLocalDpi xmlns:a14="http://schemas.microsoft.com/office/drawing/2010/main" val="0"/>
              </a:ext>
            </a:extLst>
          </a:blip>
          <a:srcRect l="17180" t="40866" r="76883" b="44030"/>
          <a:stretch/>
        </p:blipFill>
        <p:spPr>
          <a:xfrm rot="16200000">
            <a:off x="5597328" y="4449220"/>
            <a:ext cx="361950" cy="552448"/>
          </a:xfrm>
          <a:prstGeom prst="rect">
            <a:avLst/>
          </a:prstGeom>
        </p:spPr>
      </p:pic>
      <p:sp>
        <p:nvSpPr>
          <p:cNvPr id="93" name="角丸四角形 92"/>
          <p:cNvSpPr/>
          <p:nvPr/>
        </p:nvSpPr>
        <p:spPr>
          <a:xfrm>
            <a:off x="5547566" y="457189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pic>
        <p:nvPicPr>
          <p:cNvPr id="186" name="図 185"/>
          <p:cNvPicPr>
            <a:picLocks noChangeAspect="1"/>
          </p:cNvPicPr>
          <p:nvPr/>
        </p:nvPicPr>
        <p:blipFill rotWithShape="1">
          <a:blip r:embed="rId4">
            <a:extLst>
              <a:ext uri="{28A0092B-C50C-407E-A947-70E740481C1C}">
                <a14:useLocalDpi xmlns:a14="http://schemas.microsoft.com/office/drawing/2010/main" val="0"/>
              </a:ext>
            </a:extLst>
          </a:blip>
          <a:srcRect l="47590" t="5536" r="48439" b="82658"/>
          <a:stretch/>
        </p:blipFill>
        <p:spPr>
          <a:xfrm rot="16200000">
            <a:off x="2197493" y="1449981"/>
            <a:ext cx="242059" cy="431804"/>
          </a:xfrm>
          <a:prstGeom prst="rect">
            <a:avLst/>
          </a:prstGeom>
        </p:spPr>
      </p:pic>
      <p:pic>
        <p:nvPicPr>
          <p:cNvPr id="187" name="図 186"/>
          <p:cNvPicPr>
            <a:picLocks noChangeAspect="1"/>
          </p:cNvPicPr>
          <p:nvPr/>
        </p:nvPicPr>
        <p:blipFill rotWithShape="1">
          <a:blip r:embed="rId4">
            <a:extLst>
              <a:ext uri="{28A0092B-C50C-407E-A947-70E740481C1C}">
                <a14:useLocalDpi xmlns:a14="http://schemas.microsoft.com/office/drawing/2010/main" val="0"/>
              </a:ext>
            </a:extLst>
          </a:blip>
          <a:srcRect l="38326" t="4839" r="54017" b="81620"/>
          <a:stretch/>
        </p:blipFill>
        <p:spPr>
          <a:xfrm rot="16200000">
            <a:off x="2116905" y="2535102"/>
            <a:ext cx="466727" cy="495298"/>
          </a:xfrm>
          <a:prstGeom prst="rect">
            <a:avLst/>
          </a:prstGeom>
        </p:spPr>
      </p:pic>
      <p:pic>
        <p:nvPicPr>
          <p:cNvPr id="188" name="図 187"/>
          <p:cNvPicPr>
            <a:picLocks noChangeAspect="1"/>
          </p:cNvPicPr>
          <p:nvPr/>
        </p:nvPicPr>
        <p:blipFill rotWithShape="1">
          <a:blip r:embed="rId4">
            <a:extLst>
              <a:ext uri="{28A0092B-C50C-407E-A947-70E740481C1C}">
                <a14:useLocalDpi xmlns:a14="http://schemas.microsoft.com/office/drawing/2010/main" val="0"/>
              </a:ext>
            </a:extLst>
          </a:blip>
          <a:srcRect l="38326" t="22546" r="54017" b="63913"/>
          <a:stretch/>
        </p:blipFill>
        <p:spPr>
          <a:xfrm rot="16200000">
            <a:off x="3761629" y="2529136"/>
            <a:ext cx="466727" cy="495298"/>
          </a:xfrm>
          <a:prstGeom prst="rect">
            <a:avLst/>
          </a:prstGeom>
        </p:spPr>
      </p:pic>
      <p:pic>
        <p:nvPicPr>
          <p:cNvPr id="189" name="図 188"/>
          <p:cNvPicPr>
            <a:picLocks noChangeAspect="1"/>
          </p:cNvPicPr>
          <p:nvPr/>
        </p:nvPicPr>
        <p:blipFill rotWithShape="1">
          <a:blip r:embed="rId4">
            <a:extLst>
              <a:ext uri="{28A0092B-C50C-407E-A947-70E740481C1C}">
                <a14:useLocalDpi xmlns:a14="http://schemas.microsoft.com/office/drawing/2010/main" val="0"/>
              </a:ext>
            </a:extLst>
          </a:blip>
          <a:srcRect l="38326" t="40462" r="54017" b="45997"/>
          <a:stretch/>
        </p:blipFill>
        <p:spPr>
          <a:xfrm rot="16200000">
            <a:off x="5449845" y="2533097"/>
            <a:ext cx="466727" cy="495298"/>
          </a:xfrm>
          <a:prstGeom prst="rect">
            <a:avLst/>
          </a:prstGeom>
        </p:spPr>
      </p:pic>
      <p:pic>
        <p:nvPicPr>
          <p:cNvPr id="190" name="図 189"/>
          <p:cNvPicPr>
            <a:picLocks noChangeAspect="1"/>
          </p:cNvPicPr>
          <p:nvPr/>
        </p:nvPicPr>
        <p:blipFill rotWithShape="1">
          <a:blip r:embed="rId4">
            <a:extLst>
              <a:ext uri="{28A0092B-C50C-407E-A947-70E740481C1C}">
                <a14:useLocalDpi xmlns:a14="http://schemas.microsoft.com/office/drawing/2010/main" val="0"/>
              </a:ext>
            </a:extLst>
          </a:blip>
          <a:srcRect l="38326" t="58586" r="54017" b="27873"/>
          <a:stretch/>
        </p:blipFill>
        <p:spPr>
          <a:xfrm rot="16200000">
            <a:off x="7120718" y="2524677"/>
            <a:ext cx="466727" cy="495298"/>
          </a:xfrm>
          <a:prstGeom prst="rect">
            <a:avLst/>
          </a:prstGeom>
        </p:spPr>
      </p:pic>
      <p:pic>
        <p:nvPicPr>
          <p:cNvPr id="191" name="図 190"/>
          <p:cNvPicPr>
            <a:picLocks noChangeAspect="1"/>
          </p:cNvPicPr>
          <p:nvPr/>
        </p:nvPicPr>
        <p:blipFill rotWithShape="1">
          <a:blip r:embed="rId4">
            <a:extLst>
              <a:ext uri="{28A0092B-C50C-407E-A947-70E740481C1C}">
                <a14:useLocalDpi xmlns:a14="http://schemas.microsoft.com/office/drawing/2010/main" val="0"/>
              </a:ext>
            </a:extLst>
          </a:blip>
          <a:srcRect l="26950" t="58586" r="65393" b="27873"/>
          <a:stretch/>
        </p:blipFill>
        <p:spPr>
          <a:xfrm rot="16200000">
            <a:off x="7120718" y="3502035"/>
            <a:ext cx="466727" cy="495298"/>
          </a:xfrm>
          <a:prstGeom prst="rect">
            <a:avLst/>
          </a:prstGeom>
        </p:spPr>
      </p:pic>
      <p:pic>
        <p:nvPicPr>
          <p:cNvPr id="192" name="図 191"/>
          <p:cNvPicPr>
            <a:picLocks noChangeAspect="1"/>
          </p:cNvPicPr>
          <p:nvPr/>
        </p:nvPicPr>
        <p:blipFill rotWithShape="1">
          <a:blip r:embed="rId4">
            <a:extLst>
              <a:ext uri="{28A0092B-C50C-407E-A947-70E740481C1C}">
                <a14:useLocalDpi xmlns:a14="http://schemas.microsoft.com/office/drawing/2010/main" val="0"/>
              </a:ext>
            </a:extLst>
          </a:blip>
          <a:srcRect l="27075" t="40670" r="65268" b="45789"/>
          <a:stretch/>
        </p:blipFill>
        <p:spPr>
          <a:xfrm rot="16200000">
            <a:off x="5477029" y="3515706"/>
            <a:ext cx="466727" cy="495298"/>
          </a:xfrm>
          <a:prstGeom prst="rect">
            <a:avLst/>
          </a:prstGeom>
        </p:spPr>
      </p:pic>
      <p:pic>
        <p:nvPicPr>
          <p:cNvPr id="193" name="図 192"/>
          <p:cNvPicPr>
            <a:picLocks noChangeAspect="1"/>
          </p:cNvPicPr>
          <p:nvPr/>
        </p:nvPicPr>
        <p:blipFill rotWithShape="1">
          <a:blip r:embed="rId4">
            <a:extLst>
              <a:ext uri="{28A0092B-C50C-407E-A947-70E740481C1C}">
                <a14:useLocalDpi xmlns:a14="http://schemas.microsoft.com/office/drawing/2010/main" val="0"/>
              </a:ext>
            </a:extLst>
          </a:blip>
          <a:srcRect l="27075" t="22546" r="65268" b="63913"/>
          <a:stretch/>
        </p:blipFill>
        <p:spPr>
          <a:xfrm rot="16200000">
            <a:off x="3799989" y="3502036"/>
            <a:ext cx="466727" cy="495298"/>
          </a:xfrm>
          <a:prstGeom prst="rect">
            <a:avLst/>
          </a:prstGeom>
        </p:spPr>
      </p:pic>
      <p:pic>
        <p:nvPicPr>
          <p:cNvPr id="194" name="図 193"/>
          <p:cNvPicPr>
            <a:picLocks noChangeAspect="1"/>
          </p:cNvPicPr>
          <p:nvPr/>
        </p:nvPicPr>
        <p:blipFill rotWithShape="1">
          <a:blip r:embed="rId4">
            <a:extLst>
              <a:ext uri="{28A0092B-C50C-407E-A947-70E740481C1C}">
                <a14:useLocalDpi xmlns:a14="http://schemas.microsoft.com/office/drawing/2010/main" val="0"/>
              </a:ext>
            </a:extLst>
          </a:blip>
          <a:srcRect l="27075" t="4630" r="65268" b="81829"/>
          <a:stretch/>
        </p:blipFill>
        <p:spPr>
          <a:xfrm rot="16200000">
            <a:off x="2116905" y="3502294"/>
            <a:ext cx="466727" cy="495298"/>
          </a:xfrm>
          <a:prstGeom prst="rect">
            <a:avLst/>
          </a:prstGeom>
        </p:spPr>
      </p:pic>
      <p:pic>
        <p:nvPicPr>
          <p:cNvPr id="195" name="図 194"/>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2088289" y="4517812"/>
            <a:ext cx="372276" cy="393168"/>
          </a:xfrm>
          <a:prstGeom prst="rect">
            <a:avLst/>
          </a:prstGeom>
        </p:spPr>
      </p:pic>
      <p:pic>
        <p:nvPicPr>
          <p:cNvPr id="196" name="図 195"/>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2471914" y="4516873"/>
            <a:ext cx="372276" cy="393168"/>
          </a:xfrm>
          <a:prstGeom prst="rect">
            <a:avLst/>
          </a:prstGeom>
        </p:spPr>
      </p:pic>
      <p:pic>
        <p:nvPicPr>
          <p:cNvPr id="197" name="図 196"/>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8722452" y="3197468"/>
            <a:ext cx="372276" cy="393168"/>
          </a:xfrm>
          <a:prstGeom prst="rect">
            <a:avLst/>
          </a:prstGeom>
        </p:spPr>
      </p:pic>
      <p:pic>
        <p:nvPicPr>
          <p:cNvPr id="198" name="図 197"/>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8722452" y="2827269"/>
            <a:ext cx="372276" cy="393168"/>
          </a:xfrm>
          <a:prstGeom prst="rect">
            <a:avLst/>
          </a:prstGeom>
        </p:spPr>
      </p:pic>
      <p:pic>
        <p:nvPicPr>
          <p:cNvPr id="199" name="図 198"/>
          <p:cNvPicPr>
            <a:picLocks noChangeAspect="1"/>
          </p:cNvPicPr>
          <p:nvPr/>
        </p:nvPicPr>
        <p:blipFill rotWithShape="1">
          <a:blip r:embed="rId4">
            <a:extLst>
              <a:ext uri="{28A0092B-C50C-407E-A947-70E740481C1C}">
                <a14:useLocalDpi xmlns:a14="http://schemas.microsoft.com/office/drawing/2010/main" val="0"/>
              </a:ext>
            </a:extLst>
          </a:blip>
          <a:srcRect l="17123" t="4630" r="76769" b="84621"/>
          <a:stretch/>
        </p:blipFill>
        <p:spPr>
          <a:xfrm rot="16200000">
            <a:off x="9934461" y="3206994"/>
            <a:ext cx="372276" cy="393168"/>
          </a:xfrm>
          <a:prstGeom prst="rect">
            <a:avLst/>
          </a:prstGeom>
        </p:spPr>
      </p:pic>
      <p:pic>
        <p:nvPicPr>
          <p:cNvPr id="200" name="図 199"/>
          <p:cNvPicPr>
            <a:picLocks noChangeAspect="1"/>
          </p:cNvPicPr>
          <p:nvPr/>
        </p:nvPicPr>
        <p:blipFill rotWithShape="1">
          <a:blip r:embed="rId4">
            <a:extLst>
              <a:ext uri="{28A0092B-C50C-407E-A947-70E740481C1C}">
                <a14:useLocalDpi xmlns:a14="http://schemas.microsoft.com/office/drawing/2010/main" val="0"/>
              </a:ext>
            </a:extLst>
          </a:blip>
          <a:srcRect l="17123" t="30254" r="76769" b="58997"/>
          <a:stretch/>
        </p:blipFill>
        <p:spPr>
          <a:xfrm rot="16200000">
            <a:off x="9934461" y="2834558"/>
            <a:ext cx="372276" cy="393168"/>
          </a:xfrm>
          <a:prstGeom prst="rect">
            <a:avLst/>
          </a:prstGeom>
        </p:spPr>
      </p:pic>
      <p:pic>
        <p:nvPicPr>
          <p:cNvPr id="202" name="図 201"/>
          <p:cNvPicPr>
            <a:picLocks noChangeAspect="1"/>
          </p:cNvPicPr>
          <p:nvPr/>
        </p:nvPicPr>
        <p:blipFill rotWithShape="1">
          <a:blip r:embed="rId4">
            <a:extLst>
              <a:ext uri="{28A0092B-C50C-407E-A947-70E740481C1C}">
                <a14:useLocalDpi xmlns:a14="http://schemas.microsoft.com/office/drawing/2010/main" val="0"/>
              </a:ext>
            </a:extLst>
          </a:blip>
          <a:srcRect l="17274" t="56448" r="76769" b="27924"/>
          <a:stretch/>
        </p:blipFill>
        <p:spPr>
          <a:xfrm rot="16200000">
            <a:off x="7210724" y="4440178"/>
            <a:ext cx="363040" cy="571621"/>
          </a:xfrm>
          <a:prstGeom prst="rect">
            <a:avLst/>
          </a:prstGeom>
        </p:spPr>
      </p:pic>
      <p:pic>
        <p:nvPicPr>
          <p:cNvPr id="203" name="図 202"/>
          <p:cNvPicPr>
            <a:picLocks noChangeAspect="1"/>
          </p:cNvPicPr>
          <p:nvPr/>
        </p:nvPicPr>
        <p:blipFill rotWithShape="1">
          <a:blip r:embed="rId4">
            <a:extLst>
              <a:ext uri="{28A0092B-C50C-407E-A947-70E740481C1C}">
                <a14:useLocalDpi xmlns:a14="http://schemas.microsoft.com/office/drawing/2010/main" val="0"/>
              </a:ext>
            </a:extLst>
          </a:blip>
          <a:srcRect l="17264" t="87871" r="76873" b="2300"/>
          <a:stretch/>
        </p:blipFill>
        <p:spPr>
          <a:xfrm rot="16200000">
            <a:off x="9929499" y="4872829"/>
            <a:ext cx="357337" cy="359532"/>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5657" t="543" r="89255" b="49547"/>
          <a:stretch/>
        </p:blipFill>
        <p:spPr>
          <a:xfrm rot="16200000">
            <a:off x="2812109" y="5162013"/>
            <a:ext cx="310126" cy="1825541"/>
          </a:xfrm>
          <a:prstGeom prst="rect">
            <a:avLst/>
          </a:prstGeom>
        </p:spPr>
      </p:pic>
      <p:sp>
        <p:nvSpPr>
          <p:cNvPr id="49" name="角丸四角形 48"/>
          <p:cNvSpPr/>
          <p:nvPr/>
        </p:nvSpPr>
        <p:spPr>
          <a:xfrm>
            <a:off x="2115942" y="5962068"/>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87" name="直線矢印コネクタ 86"/>
          <p:cNvCxnSpPr/>
          <p:nvPr/>
        </p:nvCxnSpPr>
        <p:spPr>
          <a:xfrm flipH="1">
            <a:off x="2645862" y="3862667"/>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0037657" y="3625155"/>
            <a:ext cx="0" cy="109924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0205116" y="3625155"/>
            <a:ext cx="0" cy="1166627"/>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200776"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0" name="直線矢印コネクタ 119"/>
          <p:cNvCxnSpPr/>
          <p:nvPr/>
        </p:nvCxnSpPr>
        <p:spPr>
          <a:xfrm>
            <a:off x="2645862" y="3680473"/>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95" name="図 94"/>
          <p:cNvPicPr>
            <a:picLocks noChangeAspect="1"/>
          </p:cNvPicPr>
          <p:nvPr/>
        </p:nvPicPr>
        <p:blipFill rotWithShape="1">
          <a:blip r:embed="rId4">
            <a:extLst>
              <a:ext uri="{28A0092B-C50C-407E-A947-70E740481C1C}">
                <a14:useLocalDpi xmlns:a14="http://schemas.microsoft.com/office/drawing/2010/main" val="0"/>
              </a:ext>
            </a:extLst>
          </a:blip>
          <a:srcRect l="10305" t="824" r="83445" b="50391"/>
          <a:stretch/>
        </p:blipFill>
        <p:spPr>
          <a:xfrm rot="16200000">
            <a:off x="2775937" y="4545024"/>
            <a:ext cx="381001" cy="1784350"/>
          </a:xfrm>
          <a:prstGeom prst="rect">
            <a:avLst/>
          </a:prstGeom>
        </p:spPr>
      </p:pic>
      <p:sp>
        <p:nvSpPr>
          <p:cNvPr id="107" name="角丸四角形 106"/>
          <p:cNvSpPr/>
          <p:nvPr/>
        </p:nvSpPr>
        <p:spPr>
          <a:xfrm>
            <a:off x="2076409" y="525361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3" name="角丸四角形 112"/>
          <p:cNvSpPr/>
          <p:nvPr/>
        </p:nvSpPr>
        <p:spPr>
          <a:xfrm>
            <a:off x="2123310" y="1544855"/>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9949430" y="28783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9962518" y="489959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2132575" y="45613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2505052" y="456139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2115941" y="256809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7140244" y="4572987"/>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3784533" y="256609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5470532" y="2559249"/>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7129362" y="2541946"/>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2115941" y="354735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3810116" y="3545433"/>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5493390" y="353368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7129362" y="353759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9962518" y="3250578"/>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736815" y="28765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746342" y="3244036"/>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pic>
        <p:nvPicPr>
          <p:cNvPr id="205" name="図 204"/>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2125943" y="743448"/>
            <a:ext cx="324932" cy="365200"/>
          </a:xfrm>
          <a:prstGeom prst="rect">
            <a:avLst/>
          </a:prstGeom>
        </p:spPr>
      </p:pic>
      <p:sp>
        <p:nvSpPr>
          <p:cNvPr id="51" name="角丸四角形 50"/>
          <p:cNvSpPr/>
          <p:nvPr/>
        </p:nvSpPr>
        <p:spPr>
          <a:xfrm>
            <a:off x="2086146" y="763580"/>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06" name="直線矢印コネクタ 205"/>
          <p:cNvCxnSpPr/>
          <p:nvPr/>
        </p:nvCxnSpPr>
        <p:spPr>
          <a:xfrm flipH="1">
            <a:off x="2645862" y="289252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2645862" y="271032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4315671" y="3862667"/>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4315671" y="3680473"/>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4315671" y="289252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4315671" y="271032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6001950" y="3854450"/>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6001950" y="3672256"/>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H="1">
            <a:off x="6001950" y="2884305"/>
            <a:ext cx="1058588"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6001950" y="2702109"/>
            <a:ext cx="1058588"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1302285" y="924276"/>
            <a:ext cx="641917"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9232334" y="3064060"/>
            <a:ext cx="64191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6111122" y="4791782"/>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6111122" y="464710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a:off x="2182807" y="5627700"/>
            <a:ext cx="0" cy="27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p:nvPr/>
        </p:nvCxnSpPr>
        <p:spPr>
          <a:xfrm flipV="1">
            <a:off x="2365372" y="5637225"/>
            <a:ext cx="0" cy="27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197913" y="1158432"/>
            <a:ext cx="0" cy="360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365372" y="1158432"/>
            <a:ext cx="0" cy="360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086146" y="6509654"/>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75" name="直線矢印コネクタ 174"/>
          <p:cNvCxnSpPr/>
          <p:nvPr/>
        </p:nvCxnSpPr>
        <p:spPr>
          <a:xfrm>
            <a:off x="2271115" y="6260244"/>
            <a:ext cx="0" cy="21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60" name="角丸四角形 259"/>
          <p:cNvSpPr/>
          <p:nvPr/>
        </p:nvSpPr>
        <p:spPr>
          <a:xfrm>
            <a:off x="883635" y="813335"/>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grpSp>
        <p:nvGrpSpPr>
          <p:cNvPr id="149" name="グループ化 148"/>
          <p:cNvGrpSpPr/>
          <p:nvPr/>
        </p:nvGrpSpPr>
        <p:grpSpPr>
          <a:xfrm>
            <a:off x="6564928" y="6021606"/>
            <a:ext cx="2102193" cy="375542"/>
            <a:chOff x="10011594" y="66356"/>
            <a:chExt cx="2102193" cy="375542"/>
          </a:xfrm>
        </p:grpSpPr>
        <p:cxnSp>
          <p:nvCxnSpPr>
            <p:cNvPr id="150" name="直線矢印コネクタ 14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52"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58" name="直線矢印コネクタ 157"/>
          <p:cNvCxnSpPr/>
          <p:nvPr/>
        </p:nvCxnSpPr>
        <p:spPr>
          <a:xfrm flipH="1">
            <a:off x="2981325" y="4067175"/>
            <a:ext cx="4125107" cy="460144"/>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H="1">
            <a:off x="2932063" y="3954971"/>
            <a:ext cx="4125107" cy="46014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H="1">
            <a:off x="2725078" y="3105835"/>
            <a:ext cx="4323789" cy="482306"/>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H="1">
            <a:off x="2675101" y="2993631"/>
            <a:ext cx="4324504" cy="48238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flipV="1">
            <a:off x="3941484" y="5146767"/>
            <a:ext cx="5932593" cy="377733"/>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V="1">
            <a:off x="3922068" y="4964765"/>
            <a:ext cx="5932593" cy="377733"/>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8" name="図 97"/>
          <p:cNvPicPr>
            <a:picLocks noChangeAspect="1"/>
          </p:cNvPicPr>
          <p:nvPr/>
        </p:nvPicPr>
        <p:blipFill rotWithShape="1">
          <a:blip r:embed="rId3">
            <a:extLst>
              <a:ext uri="{28A0092B-C50C-407E-A947-70E740481C1C}">
                <a14:useLocalDpi xmlns:a14="http://schemas.microsoft.com/office/drawing/2010/main" val="0"/>
              </a:ext>
            </a:extLst>
          </a:blip>
          <a:srcRect l="17270" t="14411" r="76950" b="69304"/>
          <a:stretch/>
        </p:blipFill>
        <p:spPr>
          <a:xfrm rot="16200000">
            <a:off x="4043662" y="4409034"/>
            <a:ext cx="352338" cy="595621"/>
          </a:xfrm>
          <a:prstGeom prst="rect">
            <a:avLst/>
          </a:prstGeom>
        </p:spPr>
      </p:pic>
      <p:sp>
        <p:nvSpPr>
          <p:cNvPr id="99" name="角丸四角形 98"/>
          <p:cNvSpPr/>
          <p:nvPr/>
        </p:nvSpPr>
        <p:spPr>
          <a:xfrm>
            <a:off x="3938663" y="4554527"/>
            <a:ext cx="560450"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cxnSp>
        <p:nvCxnSpPr>
          <p:cNvPr id="100" name="直線矢印コネクタ 99"/>
          <p:cNvCxnSpPr/>
          <p:nvPr/>
        </p:nvCxnSpPr>
        <p:spPr>
          <a:xfrm flipH="1">
            <a:off x="2936343" y="4791782"/>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2936343" y="464710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4593390" y="4791782"/>
            <a:ext cx="900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4593390" y="4647101"/>
            <a:ext cx="90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9232334" y="3243126"/>
            <a:ext cx="641917"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15" name="図 114"/>
          <p:cNvPicPr>
            <a:picLocks noChangeAspect="1"/>
          </p:cNvPicPr>
          <p:nvPr/>
        </p:nvPicPr>
        <p:blipFill rotWithShape="1">
          <a:blip r:embed="rId4">
            <a:extLst>
              <a:ext uri="{28A0092B-C50C-407E-A947-70E740481C1C}">
                <a14:useLocalDpi xmlns:a14="http://schemas.microsoft.com/office/drawing/2010/main" val="0"/>
              </a:ext>
            </a:extLst>
          </a:blip>
          <a:srcRect l="47479" t="80579" r="48221" b="6760"/>
          <a:stretch/>
        </p:blipFill>
        <p:spPr>
          <a:xfrm rot="16200000">
            <a:off x="9200211" y="1349073"/>
            <a:ext cx="262082" cy="463093"/>
          </a:xfrm>
          <a:prstGeom prst="rect">
            <a:avLst/>
          </a:prstGeom>
        </p:spPr>
      </p:pic>
      <p:sp>
        <p:nvSpPr>
          <p:cNvPr id="119" name="角丸四角形 118"/>
          <p:cNvSpPr/>
          <p:nvPr/>
        </p:nvSpPr>
        <p:spPr>
          <a:xfrm>
            <a:off x="9120226" y="1477662"/>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cxnSp>
        <p:nvCxnSpPr>
          <p:cNvPr id="121" name="直線矢印コネクタ 120"/>
          <p:cNvCxnSpPr/>
          <p:nvPr/>
        </p:nvCxnSpPr>
        <p:spPr>
          <a:xfrm flipH="1">
            <a:off x="2704557" y="1687702"/>
            <a:ext cx="6258468" cy="76314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H="1">
            <a:off x="2658052" y="1592669"/>
            <a:ext cx="6298003" cy="11899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a:off x="2704557" y="1801947"/>
            <a:ext cx="6258468" cy="763146"/>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H="1">
            <a:off x="2645862" y="1449912"/>
            <a:ext cx="6298003" cy="11899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V="1">
            <a:off x="7751890" y="3680473"/>
            <a:ext cx="994452" cy="90920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V="1">
            <a:off x="7636662" y="3566228"/>
            <a:ext cx="994452" cy="909204"/>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806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 name="角丸四角形 148"/>
          <p:cNvSpPr/>
          <p:nvPr/>
        </p:nvSpPr>
        <p:spPr>
          <a:xfrm>
            <a:off x="10491615" y="5902794"/>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R11</a:t>
            </a:r>
          </a:p>
        </p:txBody>
      </p:sp>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1187843" y="1908000"/>
            <a:ext cx="242059" cy="431804"/>
          </a:xfrm>
          <a:prstGeom prst="rect">
            <a:avLst/>
          </a:prstGeom>
        </p:spPr>
      </p:pic>
      <p:pic>
        <p:nvPicPr>
          <p:cNvPr id="187" name="図 186"/>
          <p:cNvPicPr>
            <a:picLocks noChangeAspect="1"/>
          </p:cNvPicPr>
          <p:nvPr/>
        </p:nvPicPr>
        <p:blipFill rotWithShape="1">
          <a:blip r:embed="rId3">
            <a:extLst>
              <a:ext uri="{28A0092B-C50C-407E-A947-70E740481C1C}">
                <a14:useLocalDpi xmlns:a14="http://schemas.microsoft.com/office/drawing/2010/main" val="0"/>
              </a:ext>
            </a:extLst>
          </a:blip>
          <a:srcRect l="38326" t="4839" r="54017" b="81620"/>
          <a:stretch/>
        </p:blipFill>
        <p:spPr>
          <a:xfrm rot="16200000">
            <a:off x="1107255" y="2844882"/>
            <a:ext cx="466727" cy="495298"/>
          </a:xfrm>
          <a:prstGeom prst="rect">
            <a:avLst/>
          </a:prstGeom>
        </p:spPr>
      </p:pic>
      <p:pic>
        <p:nvPicPr>
          <p:cNvPr id="188" name="図 187"/>
          <p:cNvPicPr>
            <a:picLocks noChangeAspect="1"/>
          </p:cNvPicPr>
          <p:nvPr/>
        </p:nvPicPr>
        <p:blipFill rotWithShape="1">
          <a:blip r:embed="rId3">
            <a:extLst>
              <a:ext uri="{28A0092B-C50C-407E-A947-70E740481C1C}">
                <a14:useLocalDpi xmlns:a14="http://schemas.microsoft.com/office/drawing/2010/main" val="0"/>
              </a:ext>
            </a:extLst>
          </a:blip>
          <a:srcRect l="38326" t="22546" r="54017" b="63913"/>
          <a:stretch/>
        </p:blipFill>
        <p:spPr>
          <a:xfrm rot="16200000">
            <a:off x="2230681" y="2844882"/>
            <a:ext cx="466727" cy="495298"/>
          </a:xfrm>
          <a:prstGeom prst="rect">
            <a:avLst/>
          </a:prstGeom>
        </p:spPr>
      </p:pic>
      <p:pic>
        <p:nvPicPr>
          <p:cNvPr id="189" name="図 188"/>
          <p:cNvPicPr>
            <a:picLocks noChangeAspect="1"/>
          </p:cNvPicPr>
          <p:nvPr/>
        </p:nvPicPr>
        <p:blipFill rotWithShape="1">
          <a:blip r:embed="rId3">
            <a:extLst>
              <a:ext uri="{28A0092B-C50C-407E-A947-70E740481C1C}">
                <a14:useLocalDpi xmlns:a14="http://schemas.microsoft.com/office/drawing/2010/main" val="0"/>
              </a:ext>
            </a:extLst>
          </a:blip>
          <a:srcRect l="38326" t="40462" r="54017" b="45997"/>
          <a:stretch/>
        </p:blipFill>
        <p:spPr>
          <a:xfrm rot="16200000">
            <a:off x="3312146" y="2844882"/>
            <a:ext cx="466727" cy="495298"/>
          </a:xfrm>
          <a:prstGeom prst="rect">
            <a:avLst/>
          </a:prstGeom>
        </p:spPr>
      </p:pic>
      <p:pic>
        <p:nvPicPr>
          <p:cNvPr id="190" name="図 189"/>
          <p:cNvPicPr>
            <a:picLocks noChangeAspect="1"/>
          </p:cNvPicPr>
          <p:nvPr/>
        </p:nvPicPr>
        <p:blipFill rotWithShape="1">
          <a:blip r:embed="rId3">
            <a:extLst>
              <a:ext uri="{28A0092B-C50C-407E-A947-70E740481C1C}">
                <a14:useLocalDpi xmlns:a14="http://schemas.microsoft.com/office/drawing/2010/main" val="0"/>
              </a:ext>
            </a:extLst>
          </a:blip>
          <a:srcRect l="38326" t="58586" r="54017" b="27873"/>
          <a:stretch/>
        </p:blipFill>
        <p:spPr>
          <a:xfrm rot="16200000">
            <a:off x="4436091" y="2844882"/>
            <a:ext cx="466727" cy="495298"/>
          </a:xfrm>
          <a:prstGeom prst="rect">
            <a:avLst/>
          </a:prstGeom>
        </p:spPr>
      </p:pic>
      <p:pic>
        <p:nvPicPr>
          <p:cNvPr id="191" name="図 190"/>
          <p:cNvPicPr>
            <a:picLocks noChangeAspect="1"/>
          </p:cNvPicPr>
          <p:nvPr/>
        </p:nvPicPr>
        <p:blipFill rotWithShape="1">
          <a:blip r:embed="rId3">
            <a:extLst>
              <a:ext uri="{28A0092B-C50C-407E-A947-70E740481C1C}">
                <a14:useLocalDpi xmlns:a14="http://schemas.microsoft.com/office/drawing/2010/main" val="0"/>
              </a:ext>
            </a:extLst>
          </a:blip>
          <a:srcRect l="26950" t="58586" r="65393" b="27873"/>
          <a:stretch/>
        </p:blipFill>
        <p:spPr>
          <a:xfrm rot="16200000">
            <a:off x="8745170" y="2844882"/>
            <a:ext cx="466727" cy="495298"/>
          </a:xfrm>
          <a:prstGeom prst="rect">
            <a:avLst/>
          </a:prstGeom>
        </p:spPr>
      </p:pic>
      <p:pic>
        <p:nvPicPr>
          <p:cNvPr id="192" name="図 191"/>
          <p:cNvPicPr>
            <a:picLocks noChangeAspect="1"/>
          </p:cNvPicPr>
          <p:nvPr/>
        </p:nvPicPr>
        <p:blipFill rotWithShape="1">
          <a:blip r:embed="rId3">
            <a:extLst>
              <a:ext uri="{28A0092B-C50C-407E-A947-70E740481C1C}">
                <a14:useLocalDpi xmlns:a14="http://schemas.microsoft.com/office/drawing/2010/main" val="0"/>
              </a:ext>
            </a:extLst>
          </a:blip>
          <a:srcRect l="27075" t="40670" r="65268" b="45789"/>
          <a:stretch/>
        </p:blipFill>
        <p:spPr>
          <a:xfrm rot="16200000">
            <a:off x="7685765" y="2844882"/>
            <a:ext cx="466727" cy="495298"/>
          </a:xfrm>
          <a:prstGeom prst="rect">
            <a:avLst/>
          </a:prstGeom>
        </p:spPr>
      </p:pic>
      <p:pic>
        <p:nvPicPr>
          <p:cNvPr id="193" name="図 192"/>
          <p:cNvPicPr>
            <a:picLocks noChangeAspect="1"/>
          </p:cNvPicPr>
          <p:nvPr/>
        </p:nvPicPr>
        <p:blipFill rotWithShape="1">
          <a:blip r:embed="rId3">
            <a:extLst>
              <a:ext uri="{28A0092B-C50C-407E-A947-70E740481C1C}">
                <a14:useLocalDpi xmlns:a14="http://schemas.microsoft.com/office/drawing/2010/main" val="0"/>
              </a:ext>
            </a:extLst>
          </a:blip>
          <a:srcRect l="27075" t="22546" r="65268" b="63913"/>
          <a:stretch/>
        </p:blipFill>
        <p:spPr>
          <a:xfrm rot="16200000">
            <a:off x="6603431" y="2844882"/>
            <a:ext cx="466727" cy="495298"/>
          </a:xfrm>
          <a:prstGeom prst="rect">
            <a:avLst/>
          </a:prstGeom>
        </p:spPr>
      </p:pic>
      <p:pic>
        <p:nvPicPr>
          <p:cNvPr id="194" name="図 193"/>
          <p:cNvPicPr>
            <a:picLocks noChangeAspect="1"/>
          </p:cNvPicPr>
          <p:nvPr/>
        </p:nvPicPr>
        <p:blipFill rotWithShape="1">
          <a:blip r:embed="rId3">
            <a:extLst>
              <a:ext uri="{28A0092B-C50C-407E-A947-70E740481C1C}">
                <a14:useLocalDpi xmlns:a14="http://schemas.microsoft.com/office/drawing/2010/main" val="0"/>
              </a:ext>
            </a:extLst>
          </a:blip>
          <a:srcRect l="27075" t="4630" r="65268" b="81829"/>
          <a:stretch/>
        </p:blipFill>
        <p:spPr>
          <a:xfrm rot="16200000">
            <a:off x="5519376" y="2844882"/>
            <a:ext cx="466727" cy="495298"/>
          </a:xfrm>
          <a:prstGeom prst="rect">
            <a:avLst/>
          </a:prstGeom>
        </p:spPr>
      </p:pic>
      <p:pic>
        <p:nvPicPr>
          <p:cNvPr id="195" name="図 194"/>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1135787" y="4298738"/>
            <a:ext cx="372276" cy="393168"/>
          </a:xfrm>
          <a:prstGeom prst="rect">
            <a:avLst/>
          </a:prstGeom>
        </p:spPr>
      </p:pic>
      <p:pic>
        <p:nvPicPr>
          <p:cNvPr id="196" name="図 195"/>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1528939" y="4297797"/>
            <a:ext cx="372276" cy="393168"/>
          </a:xfrm>
          <a:prstGeom prst="rect">
            <a:avLst/>
          </a:prstGeom>
        </p:spPr>
      </p:pic>
      <p:pic>
        <p:nvPicPr>
          <p:cNvPr id="197" name="図 196"/>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076593" y="4145678"/>
            <a:ext cx="372276" cy="393168"/>
          </a:xfrm>
          <a:prstGeom prst="rect">
            <a:avLst/>
          </a:prstGeom>
        </p:spPr>
      </p:pic>
      <p:pic>
        <p:nvPicPr>
          <p:cNvPr id="198" name="図 197"/>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463921" y="4140283"/>
            <a:ext cx="372276" cy="393168"/>
          </a:xfrm>
          <a:prstGeom prst="rect">
            <a:avLst/>
          </a:prstGeom>
        </p:spPr>
      </p:pic>
      <p:pic>
        <p:nvPicPr>
          <p:cNvPr id="199" name="図 198"/>
          <p:cNvPicPr>
            <a:picLocks noChangeAspect="1"/>
          </p:cNvPicPr>
          <p:nvPr/>
        </p:nvPicPr>
        <p:blipFill rotWithShape="1">
          <a:blip r:embed="rId3">
            <a:extLst>
              <a:ext uri="{28A0092B-C50C-407E-A947-70E740481C1C}">
                <a14:useLocalDpi xmlns:a14="http://schemas.microsoft.com/office/drawing/2010/main" val="0"/>
              </a:ext>
            </a:extLst>
          </a:blip>
          <a:srcRect l="17123" t="4630" r="76769" b="84621"/>
          <a:stretch/>
        </p:blipFill>
        <p:spPr>
          <a:xfrm rot="16200000">
            <a:off x="8110946" y="5295241"/>
            <a:ext cx="372276" cy="393168"/>
          </a:xfrm>
          <a:prstGeom prst="rect">
            <a:avLst/>
          </a:prstGeom>
        </p:spPr>
      </p:pic>
      <p:pic>
        <p:nvPicPr>
          <p:cNvPr id="200" name="図 199"/>
          <p:cNvPicPr>
            <a:picLocks noChangeAspect="1"/>
          </p:cNvPicPr>
          <p:nvPr/>
        </p:nvPicPr>
        <p:blipFill rotWithShape="1">
          <a:blip r:embed="rId3">
            <a:extLst>
              <a:ext uri="{28A0092B-C50C-407E-A947-70E740481C1C}">
                <a14:useLocalDpi xmlns:a14="http://schemas.microsoft.com/office/drawing/2010/main" val="0"/>
              </a:ext>
            </a:extLst>
          </a:blip>
          <a:srcRect l="17123" t="30254" r="76769" b="58997"/>
          <a:stretch/>
        </p:blipFill>
        <p:spPr>
          <a:xfrm rot="16200000">
            <a:off x="8503370" y="5294313"/>
            <a:ext cx="372276" cy="393168"/>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5143091" y="4221103"/>
            <a:ext cx="363040" cy="571621"/>
          </a:xfrm>
          <a:prstGeom prst="rect">
            <a:avLst/>
          </a:prstGeom>
        </p:spPr>
      </p:pic>
      <p:pic>
        <p:nvPicPr>
          <p:cNvPr id="203" name="図 202"/>
          <p:cNvPicPr>
            <a:picLocks noChangeAspect="1"/>
          </p:cNvPicPr>
          <p:nvPr/>
        </p:nvPicPr>
        <p:blipFill rotWithShape="1">
          <a:blip r:embed="rId3">
            <a:extLst>
              <a:ext uri="{28A0092B-C50C-407E-A947-70E740481C1C}">
                <a14:useLocalDpi xmlns:a14="http://schemas.microsoft.com/office/drawing/2010/main" val="0"/>
              </a:ext>
            </a:extLst>
          </a:blip>
          <a:srcRect l="17264" t="87871" r="76873" b="2300"/>
          <a:stretch/>
        </p:blipFill>
        <p:spPr>
          <a:xfrm rot="16200000">
            <a:off x="5951696" y="5303837"/>
            <a:ext cx="357337" cy="359532"/>
          </a:xfrm>
          <a:prstGeom prst="rect">
            <a:avLst/>
          </a:prstGeom>
        </p:spPr>
      </p:pic>
      <p:pic>
        <p:nvPicPr>
          <p:cNvPr id="204" name="図 203"/>
          <p:cNvPicPr>
            <a:picLocks noChangeAspect="1"/>
          </p:cNvPicPr>
          <p:nvPr/>
        </p:nvPicPr>
        <p:blipFill rotWithShape="1">
          <a:blip r:embed="rId3">
            <a:extLst>
              <a:ext uri="{28A0092B-C50C-407E-A947-70E740481C1C}">
                <a14:useLocalDpi xmlns:a14="http://schemas.microsoft.com/office/drawing/2010/main" val="0"/>
              </a:ext>
            </a:extLst>
          </a:blip>
          <a:srcRect l="47479" t="80579" r="48221" b="6760"/>
          <a:stretch/>
        </p:blipFill>
        <p:spPr>
          <a:xfrm rot="16200000">
            <a:off x="8836362" y="1921012"/>
            <a:ext cx="262082" cy="46309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7" name="直線矢印コネクタ 86"/>
          <p:cNvCxnSpPr/>
          <p:nvPr/>
        </p:nvCxnSpPr>
        <p:spPr>
          <a:xfrm flipH="1">
            <a:off x="6048334"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4" name="タイトル 1"/>
          <p:cNvSpPr>
            <a:spLocks noGrp="1"/>
          </p:cNvSpPr>
          <p:nvPr>
            <p:ph type="title"/>
          </p:nvPr>
        </p:nvSpPr>
        <p:spPr>
          <a:xfrm>
            <a:off x="228599" y="295929"/>
            <a:ext cx="6715126"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ダイヤル回転）カーソル遷移図</a:t>
            </a:r>
          </a:p>
        </p:txBody>
      </p:sp>
      <p:cxnSp>
        <p:nvCxnSpPr>
          <p:cNvPr id="120" name="直線矢印コネクタ 119"/>
          <p:cNvCxnSpPr/>
          <p:nvPr/>
        </p:nvCxnSpPr>
        <p:spPr>
          <a:xfrm>
            <a:off x="6048334"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9" name="角丸四角形 108"/>
          <p:cNvSpPr/>
          <p:nvPr/>
        </p:nvSpPr>
        <p:spPr>
          <a:xfrm>
            <a:off x="8756375" y="2049601"/>
            <a:ext cx="422052" cy="23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R12</a:t>
            </a:r>
          </a:p>
        </p:txBody>
      </p:sp>
      <p:sp>
        <p:nvSpPr>
          <p:cNvPr id="113" name="角丸四角形 112"/>
          <p:cNvSpPr/>
          <p:nvPr/>
        </p:nvSpPr>
        <p:spPr>
          <a:xfrm>
            <a:off x="1113660" y="200287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16" name="角丸四角形 115"/>
          <p:cNvSpPr/>
          <p:nvPr/>
        </p:nvSpPr>
        <p:spPr>
          <a:xfrm>
            <a:off x="8518339" y="5338100"/>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R9</a:t>
            </a:r>
          </a:p>
        </p:txBody>
      </p:sp>
      <p:sp>
        <p:nvSpPr>
          <p:cNvPr id="117" name="角丸四角形 116"/>
          <p:cNvSpPr/>
          <p:nvPr/>
        </p:nvSpPr>
        <p:spPr>
          <a:xfrm>
            <a:off x="5984717" y="5330603"/>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001" b="1" dirty="0">
                <a:solidFill>
                  <a:schemeClr val="tx1"/>
                </a:solidFill>
              </a:rPr>
              <a:t>R10</a:t>
            </a:r>
          </a:p>
        </p:txBody>
      </p:sp>
      <p:sp>
        <p:nvSpPr>
          <p:cNvPr id="118" name="角丸四角形 117"/>
          <p:cNvSpPr/>
          <p:nvPr/>
        </p:nvSpPr>
        <p:spPr>
          <a:xfrm>
            <a:off x="1161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R2</a:t>
            </a:r>
          </a:p>
        </p:txBody>
      </p:sp>
      <p:sp>
        <p:nvSpPr>
          <p:cNvPr id="123" name="角丸四角形 122"/>
          <p:cNvSpPr/>
          <p:nvPr/>
        </p:nvSpPr>
        <p:spPr>
          <a:xfrm>
            <a:off x="1543027" y="4342322"/>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R3</a:t>
            </a:r>
          </a:p>
        </p:txBody>
      </p:sp>
      <p:sp>
        <p:nvSpPr>
          <p:cNvPr id="124" name="角丸四角形 123"/>
          <p:cNvSpPr/>
          <p:nvPr/>
        </p:nvSpPr>
        <p:spPr>
          <a:xfrm>
            <a:off x="1106292" y="28824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R13</a:t>
            </a:r>
          </a:p>
        </p:txBody>
      </p:sp>
      <p:sp>
        <p:nvSpPr>
          <p:cNvPr id="125" name="角丸四角形 124"/>
          <p:cNvSpPr/>
          <p:nvPr/>
        </p:nvSpPr>
        <p:spPr>
          <a:xfrm>
            <a:off x="5072611" y="4353912"/>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127" name="角丸四角形 126"/>
          <p:cNvSpPr/>
          <p:nvPr/>
        </p:nvSpPr>
        <p:spPr>
          <a:xfrm>
            <a:off x="2253586"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R14</a:t>
            </a:r>
          </a:p>
        </p:txBody>
      </p:sp>
      <p:sp>
        <p:nvSpPr>
          <p:cNvPr id="128" name="角丸四角形 127"/>
          <p:cNvSpPr/>
          <p:nvPr/>
        </p:nvSpPr>
        <p:spPr>
          <a:xfrm>
            <a:off x="3332830" y="287357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R15</a:t>
            </a:r>
          </a:p>
        </p:txBody>
      </p:sp>
      <p:sp>
        <p:nvSpPr>
          <p:cNvPr id="129" name="角丸四角形 128"/>
          <p:cNvSpPr/>
          <p:nvPr/>
        </p:nvSpPr>
        <p:spPr>
          <a:xfrm>
            <a:off x="4444734" y="2875322"/>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R16</a:t>
            </a:r>
          </a:p>
        </p:txBody>
      </p:sp>
      <p:sp>
        <p:nvSpPr>
          <p:cNvPr id="130" name="角丸四角形 129"/>
          <p:cNvSpPr/>
          <p:nvPr/>
        </p:nvSpPr>
        <p:spPr>
          <a:xfrm>
            <a:off x="5537463" y="2880415"/>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R17</a:t>
            </a:r>
          </a:p>
        </p:txBody>
      </p:sp>
      <p:sp>
        <p:nvSpPr>
          <p:cNvPr id="131" name="角丸四角形 130"/>
          <p:cNvSpPr/>
          <p:nvPr/>
        </p:nvSpPr>
        <p:spPr>
          <a:xfrm>
            <a:off x="6623084" y="2883000"/>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R18</a:t>
            </a:r>
          </a:p>
        </p:txBody>
      </p:sp>
      <p:sp>
        <p:nvSpPr>
          <p:cNvPr id="134" name="角丸四角形 133"/>
          <p:cNvSpPr/>
          <p:nvPr/>
        </p:nvSpPr>
        <p:spPr>
          <a:xfrm>
            <a:off x="7692603" y="2875548"/>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R19</a:t>
            </a:r>
          </a:p>
        </p:txBody>
      </p:sp>
      <p:sp>
        <p:nvSpPr>
          <p:cNvPr id="135" name="角丸四角形 134"/>
          <p:cNvSpPr/>
          <p:nvPr/>
        </p:nvSpPr>
        <p:spPr>
          <a:xfrm>
            <a:off x="8763339" y="2877654"/>
            <a:ext cx="432000" cy="432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R20</a:t>
            </a:r>
          </a:p>
        </p:txBody>
      </p:sp>
      <p:sp>
        <p:nvSpPr>
          <p:cNvPr id="136" name="角丸四角形 135"/>
          <p:cNvSpPr/>
          <p:nvPr/>
        </p:nvSpPr>
        <p:spPr>
          <a:xfrm>
            <a:off x="8139004" y="5338825"/>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R8</a:t>
            </a:r>
          </a:p>
        </p:txBody>
      </p:sp>
      <p:sp>
        <p:nvSpPr>
          <p:cNvPr id="137" name="角丸四角形 136"/>
          <p:cNvSpPr/>
          <p:nvPr/>
        </p:nvSpPr>
        <p:spPr>
          <a:xfrm>
            <a:off x="8487811" y="4189511"/>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R7</a:t>
            </a:r>
          </a:p>
        </p:txBody>
      </p:sp>
      <p:sp>
        <p:nvSpPr>
          <p:cNvPr id="138" name="角丸四角形 137"/>
          <p:cNvSpPr/>
          <p:nvPr/>
        </p:nvSpPr>
        <p:spPr>
          <a:xfrm>
            <a:off x="8100483" y="4192247"/>
            <a:ext cx="306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chemeClr val="tx1"/>
                </a:solidFill>
              </a:rPr>
              <a:t>R6</a:t>
            </a:r>
          </a:p>
        </p:txBody>
      </p:sp>
      <p:cxnSp>
        <p:nvCxnSpPr>
          <p:cNvPr id="207" name="直線矢印コネクタ 206"/>
          <p:cNvCxnSpPr/>
          <p:nvPr/>
        </p:nvCxnSpPr>
        <p:spPr>
          <a:xfrm>
            <a:off x="1636212"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H="1">
            <a:off x="7119115"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a:off x="7119115"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2750540"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8210686"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a:off x="8210686"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a:off x="3864251"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p:nvPr/>
        </p:nvCxnSpPr>
        <p:spPr>
          <a:xfrm flipH="1">
            <a:off x="4443539" y="4610221"/>
            <a:ext cx="576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a:off x="4443539" y="4428027"/>
            <a:ext cx="576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p:nvPr/>
        </p:nvCxnSpPr>
        <p:spPr>
          <a:xfrm>
            <a:off x="4959618" y="3023059"/>
            <a:ext cx="50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157" name="図 156"/>
          <p:cNvPicPr>
            <a:picLocks noChangeAspect="1"/>
          </p:cNvPicPr>
          <p:nvPr/>
        </p:nvPicPr>
        <p:blipFill rotWithShape="1">
          <a:blip r:embed="rId5">
            <a:extLst>
              <a:ext uri="{28A0092B-C50C-407E-A947-70E740481C1C}">
                <a14:useLocalDpi xmlns:a14="http://schemas.microsoft.com/office/drawing/2010/main" val="0"/>
              </a:ext>
            </a:extLst>
          </a:blip>
          <a:srcRect l="77625" t="73230" b="16979"/>
          <a:stretch/>
        </p:blipFill>
        <p:spPr>
          <a:xfrm>
            <a:off x="10031198" y="4746187"/>
            <a:ext cx="1363980" cy="358116"/>
          </a:xfrm>
          <a:prstGeom prst="rect">
            <a:avLst/>
          </a:prstGeom>
        </p:spPr>
      </p:pic>
      <p:pic>
        <p:nvPicPr>
          <p:cNvPr id="158" name="図 157"/>
          <p:cNvPicPr>
            <a:picLocks noChangeAspect="1"/>
          </p:cNvPicPr>
          <p:nvPr/>
        </p:nvPicPr>
        <p:blipFill rotWithShape="1">
          <a:blip r:embed="rId5">
            <a:extLst>
              <a:ext uri="{28A0092B-C50C-407E-A947-70E740481C1C}">
                <a14:useLocalDpi xmlns:a14="http://schemas.microsoft.com/office/drawing/2010/main" val="0"/>
              </a:ext>
            </a:extLst>
          </a:blip>
          <a:srcRect l="77625" t="45833" b="36459"/>
          <a:stretch/>
        </p:blipFill>
        <p:spPr>
          <a:xfrm>
            <a:off x="10002566" y="1862080"/>
            <a:ext cx="1363980" cy="647689"/>
          </a:xfrm>
          <a:prstGeom prst="rect">
            <a:avLst/>
          </a:prstGeom>
        </p:spPr>
      </p:pic>
      <p:sp>
        <p:nvSpPr>
          <p:cNvPr id="159" name="角丸四角形 158"/>
          <p:cNvSpPr/>
          <p:nvPr/>
        </p:nvSpPr>
        <p:spPr>
          <a:xfrm>
            <a:off x="10031197" y="4757732"/>
            <a:ext cx="1335349" cy="367129"/>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10031197" y="1839677"/>
            <a:ext cx="1335349" cy="68973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76" name="直線矢印コネクタ 175"/>
          <p:cNvCxnSpPr/>
          <p:nvPr/>
        </p:nvCxnSpPr>
        <p:spPr>
          <a:xfrm>
            <a:off x="10560869" y="2567793"/>
            <a:ext cx="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10728331" y="2567793"/>
            <a:ext cx="0" cy="2124000"/>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7" name="直線矢印コネクタ 266"/>
          <p:cNvCxnSpPr/>
          <p:nvPr/>
        </p:nvCxnSpPr>
        <p:spPr>
          <a:xfrm>
            <a:off x="10684556" y="5183429"/>
            <a:ext cx="0" cy="7222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矢印コネクタ 306"/>
          <p:cNvCxnSpPr/>
          <p:nvPr/>
        </p:nvCxnSpPr>
        <p:spPr>
          <a:xfrm rot="10800000" flipV="1">
            <a:off x="6346359" y="4464198"/>
            <a:ext cx="1647826" cy="80419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p:cNvGrpSpPr/>
          <p:nvPr/>
        </p:nvGrpSpPr>
        <p:grpSpPr>
          <a:xfrm>
            <a:off x="2996224" y="6000146"/>
            <a:ext cx="2102193" cy="375542"/>
            <a:chOff x="10011594" y="66356"/>
            <a:chExt cx="2102193" cy="375542"/>
          </a:xfrm>
        </p:grpSpPr>
        <p:cxnSp>
          <p:nvCxnSpPr>
            <p:cNvPr id="143" name="直線矢印コネクタ 14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4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50" name="直線矢印コネクタ 149"/>
          <p:cNvCxnSpPr/>
          <p:nvPr/>
        </p:nvCxnSpPr>
        <p:spPr>
          <a:xfrm flipH="1">
            <a:off x="1636212"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H="1">
            <a:off x="2750540"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H="1">
            <a:off x="3864251"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H="1">
            <a:off x="4959618" y="3205252"/>
            <a:ext cx="504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10800000" flipV="1">
            <a:off x="6354616" y="4609169"/>
            <a:ext cx="1647826" cy="80419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a:off x="1956900" y="3353507"/>
            <a:ext cx="6693160" cy="796281"/>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a:off x="1978179" y="3487766"/>
            <a:ext cx="6693160" cy="796281"/>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a:off x="1610470" y="2058634"/>
            <a:ext cx="692711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p:cNvCxnSpPr/>
          <p:nvPr/>
        </p:nvCxnSpPr>
        <p:spPr>
          <a:xfrm>
            <a:off x="1610470" y="2187782"/>
            <a:ext cx="6877341" cy="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flipH="1">
            <a:off x="1634365" y="2294573"/>
            <a:ext cx="6911058" cy="459819"/>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flipH="1">
            <a:off x="1634421" y="2409020"/>
            <a:ext cx="6911058" cy="459819"/>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3" name="図 92"/>
          <p:cNvPicPr>
            <a:picLocks noChangeAspect="1"/>
          </p:cNvPicPr>
          <p:nvPr/>
        </p:nvPicPr>
        <p:blipFill rotWithShape="1">
          <a:blip r:embed="rId6">
            <a:extLst>
              <a:ext uri="{28A0092B-C50C-407E-A947-70E740481C1C}">
                <a14:useLocalDpi xmlns:a14="http://schemas.microsoft.com/office/drawing/2010/main" val="0"/>
              </a:ext>
            </a:extLst>
          </a:blip>
          <a:srcRect l="17180" t="40866" r="76883" b="44030"/>
          <a:stretch/>
        </p:blipFill>
        <p:spPr>
          <a:xfrm rot="16200000">
            <a:off x="3958459" y="4239735"/>
            <a:ext cx="361950" cy="552448"/>
          </a:xfrm>
          <a:prstGeom prst="rect">
            <a:avLst/>
          </a:prstGeom>
        </p:spPr>
      </p:pic>
      <p:sp>
        <p:nvSpPr>
          <p:cNvPr id="95" name="角丸四角形 94"/>
          <p:cNvSpPr/>
          <p:nvPr/>
        </p:nvSpPr>
        <p:spPr>
          <a:xfrm>
            <a:off x="3908697" y="4362406"/>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pic>
        <p:nvPicPr>
          <p:cNvPr id="96" name="図 95"/>
          <p:cNvPicPr>
            <a:picLocks noChangeAspect="1"/>
          </p:cNvPicPr>
          <p:nvPr/>
        </p:nvPicPr>
        <p:blipFill rotWithShape="1">
          <a:blip r:embed="rId6">
            <a:extLst>
              <a:ext uri="{28A0092B-C50C-407E-A947-70E740481C1C}">
                <a14:useLocalDpi xmlns:a14="http://schemas.microsoft.com/office/drawing/2010/main" val="0"/>
              </a:ext>
            </a:extLst>
          </a:blip>
          <a:srcRect l="17270" t="14411" r="76950" b="69304"/>
          <a:stretch/>
        </p:blipFill>
        <p:spPr>
          <a:xfrm rot="16200000">
            <a:off x="2707883" y="4227411"/>
            <a:ext cx="352338" cy="595621"/>
          </a:xfrm>
          <a:prstGeom prst="rect">
            <a:avLst/>
          </a:prstGeom>
        </p:spPr>
      </p:pic>
      <p:sp>
        <p:nvSpPr>
          <p:cNvPr id="97" name="角丸四角形 96"/>
          <p:cNvSpPr/>
          <p:nvPr/>
        </p:nvSpPr>
        <p:spPr>
          <a:xfrm>
            <a:off x="2602884" y="4372904"/>
            <a:ext cx="560450" cy="295502"/>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R35</a:t>
            </a:r>
          </a:p>
        </p:txBody>
      </p:sp>
      <p:cxnSp>
        <p:nvCxnSpPr>
          <p:cNvPr id="98" name="直線矢印コネクタ 97"/>
          <p:cNvCxnSpPr/>
          <p:nvPr/>
        </p:nvCxnSpPr>
        <p:spPr>
          <a:xfrm flipH="1">
            <a:off x="3220268" y="4610221"/>
            <a:ext cx="576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3220268" y="4428027"/>
            <a:ext cx="576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H="1">
            <a:off x="1959129" y="4610221"/>
            <a:ext cx="576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1959129" y="4428027"/>
            <a:ext cx="576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6400444" y="5662272"/>
            <a:ext cx="159374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a:off x="6429019" y="5499128"/>
            <a:ext cx="159374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5681463" y="4372904"/>
            <a:ext cx="2312722" cy="237317"/>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5681463" y="4239312"/>
            <a:ext cx="2312722" cy="237317"/>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02" name="図 101"/>
          <p:cNvPicPr>
            <a:picLocks noChangeAspect="1"/>
          </p:cNvPicPr>
          <p:nvPr/>
        </p:nvPicPr>
        <p:blipFill rotWithShape="1">
          <a:blip r:embed="rId7">
            <a:extLst>
              <a:ext uri="{28A0092B-C50C-407E-A947-70E740481C1C}">
                <a14:useLocalDpi xmlns:a14="http://schemas.microsoft.com/office/drawing/2010/main" val="0"/>
              </a:ext>
            </a:extLst>
          </a:blip>
          <a:srcRect l="39076" t="79483" r="55594" b="10532"/>
          <a:stretch/>
        </p:blipFill>
        <p:spPr>
          <a:xfrm rot="5400000">
            <a:off x="9309932" y="1101468"/>
            <a:ext cx="324932" cy="365200"/>
          </a:xfrm>
          <a:prstGeom prst="rect">
            <a:avLst/>
          </a:prstGeom>
        </p:spPr>
      </p:pic>
      <p:sp>
        <p:nvSpPr>
          <p:cNvPr id="105" name="角丸四角形 104"/>
          <p:cNvSpPr/>
          <p:nvPr/>
        </p:nvSpPr>
        <p:spPr>
          <a:xfrm>
            <a:off x="9270135" y="109157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06" name="角丸四角形 105"/>
          <p:cNvSpPr/>
          <p:nvPr/>
        </p:nvSpPr>
        <p:spPr>
          <a:xfrm>
            <a:off x="1106292" y="899090"/>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D2</a:t>
            </a:r>
          </a:p>
        </p:txBody>
      </p:sp>
      <p:cxnSp>
        <p:nvCxnSpPr>
          <p:cNvPr id="111" name="直線矢印コネクタ 110"/>
          <p:cNvCxnSpPr/>
          <p:nvPr/>
        </p:nvCxnSpPr>
        <p:spPr>
          <a:xfrm>
            <a:off x="1305723" y="1371600"/>
            <a:ext cx="0" cy="6026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flipV="1">
            <a:off x="9802723" y="1451340"/>
            <a:ext cx="448553" cy="30606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9897138" y="1317496"/>
            <a:ext cx="448553" cy="306066"/>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8983498" y="3851375"/>
            <a:ext cx="592308" cy="140210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9408344" y="1554490"/>
            <a:ext cx="0" cy="2276388"/>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9575806" y="1554490"/>
            <a:ext cx="0" cy="2306411"/>
          </a:xfrm>
          <a:prstGeom prst="straightConnector1">
            <a:avLst/>
          </a:prstGeom>
          <a:ln w="38100">
            <a:solidFill>
              <a:srgbClr val="66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8817912" y="3819625"/>
            <a:ext cx="592308" cy="1402106"/>
          </a:xfrm>
          <a:prstGeom prst="straightConnector1">
            <a:avLst/>
          </a:prstGeom>
          <a:ln w="38100">
            <a:solidFill>
              <a:srgbClr val="FF66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087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09D89F5E-612A-E806-BB7E-C836E17E7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0" y="702628"/>
            <a:ext cx="3506148" cy="6053067"/>
          </a:xfrm>
          <a:prstGeom prst="rect">
            <a:avLst/>
          </a:prstGeom>
        </p:spPr>
      </p:pic>
      <p:sp>
        <p:nvSpPr>
          <p:cNvPr id="200" name="テキスト ボックス 59"/>
          <p:cNvSpPr txBox="1"/>
          <p:nvPr/>
        </p:nvSpPr>
        <p:spPr>
          <a:xfrm>
            <a:off x="4027890" y="174816"/>
            <a:ext cx="7236587" cy="263719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9</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CAN_[RI1] 1Byte 4-7bit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のとき表示する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R36</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にカーソルを表示する。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・この画面に遷移した時、縦画面かつ</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未選択の場合は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 No.0~6</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を表示する。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横画面かつ</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未選択の場合は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R37~R44</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 No.0~7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を表示する。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・この画面に遷移した時、縦画面かつ</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が選択状態の時は選択中の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横画面かつ</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が選択状態の時は選択中の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R38</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 No.24~29</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のいずれかが選択状態の場合、縦画面時は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 No.23</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に表示し、</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横画面時は</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PTY No.22</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に表示する。</a:t>
            </a:r>
            <a:endPar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sz="105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R5,R11,R36</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を押している間は、押し状態の絵を表示すること</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角丸四角形 38"/>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40" name="角丸四角形 39"/>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41" name="角丸四角形 40"/>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42" name="角丸四角形 41"/>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44" name="角丸四角形 43"/>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45" name="角丸四角形 44"/>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77" name="角丸四角形 76"/>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78" name="角丸四角形 77"/>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2" name="角丸四角形 81"/>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83" name="角丸四角形 82"/>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84" name="角丸四角形 83"/>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85" name="角丸四角形 84"/>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09" name="角丸四角形 108"/>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graphicFrame>
        <p:nvGraphicFramePr>
          <p:cNvPr id="47" name="表 46"/>
          <p:cNvGraphicFramePr>
            <a:graphicFrameLocks noGrp="1"/>
          </p:cNvGraphicFramePr>
          <p:nvPr>
            <p:extLst>
              <p:ext uri="{D42A27DB-BD31-4B8C-83A1-F6EECF244321}">
                <p14:modId xmlns:p14="http://schemas.microsoft.com/office/powerpoint/2010/main" val="2046358980"/>
              </p:ext>
            </p:extLst>
          </p:nvPr>
        </p:nvGraphicFramePr>
        <p:xfrm>
          <a:off x="4062971" y="2637366"/>
          <a:ext cx="7815351" cy="4053360"/>
        </p:xfrm>
        <a:graphic>
          <a:graphicData uri="http://schemas.openxmlformats.org/drawingml/2006/table">
            <a:tbl>
              <a:tblPr firstRow="1" bandRow="1">
                <a:tableStyleId>{5C22544A-7EE6-4342-B048-85BDC9FD1C3A}</a:tableStyleId>
              </a:tblPr>
              <a:tblGrid>
                <a:gridCol w="526588">
                  <a:extLst>
                    <a:ext uri="{9D8B030D-6E8A-4147-A177-3AD203B41FA5}">
                      <a16:colId xmlns:a16="http://schemas.microsoft.com/office/drawing/2014/main" val="20000"/>
                    </a:ext>
                  </a:extLst>
                </a:gridCol>
                <a:gridCol w="1225315">
                  <a:extLst>
                    <a:ext uri="{9D8B030D-6E8A-4147-A177-3AD203B41FA5}">
                      <a16:colId xmlns:a16="http://schemas.microsoft.com/office/drawing/2014/main" val="20001"/>
                    </a:ext>
                  </a:extLst>
                </a:gridCol>
                <a:gridCol w="6063448">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R5</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R5</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10001"/>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tc>
                <a:extLst>
                  <a:ext uri="{0D108BD9-81ED-4DB2-BD59-A6C34878D82A}">
                    <a16:rowId xmlns:a16="http://schemas.microsoft.com/office/drawing/2014/main" val="10002"/>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R11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1279976634"/>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328510777"/>
                  </a:ext>
                </a:extLst>
              </a:tr>
              <a:tr h="0">
                <a:tc>
                  <a:txBody>
                    <a:bodyPr/>
                    <a:lstStyle/>
                    <a:p>
                      <a:r>
                        <a:rPr kumimoji="1" lang="en-US" altLang="ja-JP" sz="1100" dirty="0">
                          <a:latin typeface="+mn-ea"/>
                          <a:ea typeface="+mn-ea"/>
                        </a:rPr>
                        <a:t>R36</a:t>
                      </a:r>
                      <a:endParaRPr kumimoji="1" lang="ja-JP" altLang="en-US" sz="1100" dirty="0">
                        <a:latin typeface="+mn-ea"/>
                        <a:ea typeface="+mn-ea"/>
                      </a:endParaRPr>
                    </a:p>
                  </a:txBody>
                  <a:tcPr marL="72000" marR="72000" marT="36000" marB="36000"/>
                </a:tc>
                <a:tc>
                  <a:txBody>
                    <a:bodyPr/>
                    <a:lstStyle/>
                    <a:p>
                      <a:pPr algn="l" fontAlgn="ctr"/>
                      <a:r>
                        <a:rPr lang="ja-JP" altLang="en-US" sz="1100" b="0" i="0" u="none" strike="noStrike" dirty="0">
                          <a:solidFill>
                            <a:srgbClr val="000000"/>
                          </a:solidFill>
                          <a:effectLst/>
                          <a:latin typeface="+mn-ea"/>
                          <a:ea typeface="+mn-ea"/>
                        </a:rPr>
                        <a:t>押す</a:t>
                      </a: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R36</a:t>
                      </a:r>
                      <a:r>
                        <a:rPr lang="ja-JP" altLang="en-US" sz="1100" b="0" i="0" u="none" strike="noStrike" dirty="0">
                          <a:solidFill>
                            <a:srgbClr val="000000"/>
                          </a:solidFill>
                          <a:effectLst/>
                          <a:latin typeface="+mn-ea"/>
                          <a:ea typeface="+mn-ea"/>
                        </a:rPr>
                        <a:t>にカーソルを点灯</a:t>
                      </a:r>
                    </a:p>
                  </a:txBody>
                  <a:tcPr marL="72000" marR="72000" marT="36000" marB="36000" anchor="ctr"/>
                </a:tc>
                <a:extLst>
                  <a:ext uri="{0D108BD9-81ED-4DB2-BD59-A6C34878D82A}">
                    <a16:rowId xmlns:a16="http://schemas.microsoft.com/office/drawing/2014/main" val="1710674731"/>
                  </a:ext>
                </a:extLst>
              </a:tr>
              <a:tr h="0">
                <a:tc>
                  <a:txBody>
                    <a:bodyPr/>
                    <a:lstStyle/>
                    <a:p>
                      <a:pPr algn="l" fontAlgn="ctr"/>
                      <a:endParaRPr lang="en-US" sz="1100" b="0" i="0" u="none" strike="noStrike" dirty="0">
                        <a:solidFill>
                          <a:srgbClr val="000000"/>
                        </a:solidFill>
                        <a:effectLst/>
                        <a:latin typeface="+mn-ea"/>
                        <a:ea typeface="+mn-ea"/>
                      </a:endParaRPr>
                    </a:p>
                  </a:txBody>
                  <a:tcPr marL="72000" marR="72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72000" marR="72000" marT="36000" marB="36000" anchor="ctr"/>
                </a:tc>
                <a:tc>
                  <a:txBody>
                    <a:bodyPr/>
                    <a:lstStyle/>
                    <a:p>
                      <a:pPr algn="l" fontAlgn="ctr"/>
                      <a:r>
                        <a:rPr lang="en-US" altLang="ja-JP" sz="1100" b="0" i="0" u="none" strike="noStrike" dirty="0">
                          <a:solidFill>
                            <a:srgbClr val="000000"/>
                          </a:solidFill>
                          <a:effectLst/>
                          <a:latin typeface="+mn-ea"/>
                          <a:ea typeface="+mn-ea"/>
                        </a:rPr>
                        <a:t>DAB</a:t>
                      </a:r>
                      <a:r>
                        <a:rPr lang="ja-JP" altLang="en-US" sz="1100" b="0" i="0" u="none" strike="noStrike" dirty="0">
                          <a:solidFill>
                            <a:srgbClr val="000000"/>
                          </a:solidFill>
                          <a:effectLst/>
                          <a:latin typeface="+mn-ea"/>
                          <a:ea typeface="+mn-ea"/>
                        </a:rPr>
                        <a:t>画面に遷移</a:t>
                      </a:r>
                    </a:p>
                  </a:txBody>
                  <a:tcPr marL="72000" marR="72000" marT="36000" marB="36000" anchor="ctr"/>
                </a:tc>
                <a:extLst>
                  <a:ext uri="{0D108BD9-81ED-4DB2-BD59-A6C34878D82A}">
                    <a16:rowId xmlns:a16="http://schemas.microsoft.com/office/drawing/2014/main" val="1984596048"/>
                  </a:ext>
                </a:extLst>
              </a:tr>
              <a:tr h="0">
                <a:tc>
                  <a:txBody>
                    <a:bodyPr/>
                    <a:lstStyle/>
                    <a:p>
                      <a:r>
                        <a:rPr kumimoji="1" lang="en-US" altLang="ja-JP" sz="1100" dirty="0">
                          <a:latin typeface="+mn-ea"/>
                          <a:ea typeface="+mn-ea"/>
                        </a:rPr>
                        <a:t>R37</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r>
                        <a:rPr kumimoji="1" lang="en-US" altLang="ja-JP" sz="1100" dirty="0">
                          <a:latin typeface="+mn-ea"/>
                          <a:ea typeface="+mn-ea"/>
                        </a:rPr>
                        <a:t>R37</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45312618"/>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その場で指を離す</a:t>
                      </a:r>
                    </a:p>
                  </a:txBody>
                  <a:tcPr marL="72000" marR="72000" marT="36000" marB="36000"/>
                </a:tc>
                <a:tc>
                  <a:txBody>
                    <a:bodyPr/>
                    <a:lstStyle/>
                    <a:p>
                      <a:r>
                        <a:rPr kumimoji="1" lang="en-US" altLang="ja-JP" sz="1100" dirty="0">
                          <a:latin typeface="+mn-ea"/>
                          <a:ea typeface="+mn-ea"/>
                        </a:rPr>
                        <a:t>PTY</a:t>
                      </a:r>
                      <a:r>
                        <a:rPr kumimoji="1" lang="ja-JP" altLang="en-US" sz="1100" dirty="0">
                          <a:latin typeface="+mn-ea"/>
                          <a:ea typeface="+mn-ea"/>
                        </a:rPr>
                        <a:t>がグレーアウトでない場合は下記動作を行う</a:t>
                      </a:r>
                      <a:endParaRPr kumimoji="1" lang="en-US" altLang="ja-JP" sz="1100" dirty="0">
                        <a:latin typeface="+mn-ea"/>
                        <a:ea typeface="+mn-ea"/>
                      </a:endParaRPr>
                    </a:p>
                    <a:p>
                      <a:r>
                        <a:rPr kumimoji="1" lang="ja-JP" altLang="en-US" sz="1100" dirty="0">
                          <a:latin typeface="+mn-ea"/>
                          <a:ea typeface="+mn-ea"/>
                        </a:rPr>
                        <a:t>・</a:t>
                      </a:r>
                      <a:r>
                        <a:rPr kumimoji="1" lang="en-US" altLang="ja-JP" sz="1100" dirty="0">
                          <a:latin typeface="+mn-ea"/>
                          <a:ea typeface="+mn-ea"/>
                        </a:rPr>
                        <a:t>DAB</a:t>
                      </a:r>
                      <a:r>
                        <a:rPr kumimoji="1" lang="ja-JP" altLang="en-US" sz="1100" dirty="0">
                          <a:latin typeface="+mn-ea"/>
                          <a:ea typeface="+mn-ea"/>
                        </a:rPr>
                        <a:t>画面</a:t>
                      </a:r>
                      <a:r>
                        <a:rPr kumimoji="1" lang="en-US" altLang="ja-JP" sz="1100" dirty="0">
                          <a:latin typeface="+mn-ea"/>
                          <a:ea typeface="+mn-ea"/>
                        </a:rPr>
                        <a:t>3</a:t>
                      </a:r>
                      <a:r>
                        <a:rPr kumimoji="1" lang="ja-JP" altLang="en-US" sz="1100" dirty="0">
                          <a:latin typeface="+mn-ea"/>
                          <a:ea typeface="+mn-ea"/>
                        </a:rPr>
                        <a:t>に遷移する</a:t>
                      </a:r>
                      <a:endParaRPr kumimoji="1"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a:t>
                      </a:r>
                      <a:r>
                        <a:rPr kumimoji="1" lang="en-US" altLang="ja-JP" sz="1100" dirty="0">
                          <a:latin typeface="+mn-ea"/>
                          <a:ea typeface="+mn-ea"/>
                        </a:rPr>
                        <a:t>CAN_[CLI3] 0Byte</a:t>
                      </a:r>
                      <a:r>
                        <a:rPr kumimoji="1" lang="en-US" altLang="ja-JP" sz="1100" baseline="0" dirty="0">
                          <a:latin typeface="+mn-ea"/>
                          <a:ea typeface="+mn-ea"/>
                        </a:rPr>
                        <a:t> </a:t>
                      </a:r>
                      <a:r>
                        <a:rPr kumimoji="1" lang="ja-JP" altLang="en-US" sz="1100" baseline="0" dirty="0">
                          <a:latin typeface="+mn-ea"/>
                          <a:ea typeface="+mn-ea"/>
                        </a:rPr>
                        <a:t>に選択した</a:t>
                      </a:r>
                      <a:r>
                        <a:rPr kumimoji="1" lang="en-US" altLang="ja-JP" sz="1100" baseline="0" dirty="0">
                          <a:latin typeface="+mn-ea"/>
                          <a:ea typeface="+mn-ea"/>
                        </a:rPr>
                        <a:t>PTY No.</a:t>
                      </a:r>
                      <a:r>
                        <a:rPr kumimoji="1" lang="ja-JP" altLang="en-US" sz="1100" baseline="0" dirty="0">
                          <a:latin typeface="+mn-ea"/>
                          <a:ea typeface="+mn-ea"/>
                        </a:rPr>
                        <a:t>を送信する</a:t>
                      </a:r>
                      <a:endParaRPr kumimoji="1" lang="en-US" altLang="ja-JP" sz="1100" baseline="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a:solidFill>
                            <a:schemeClr val="tx1"/>
                          </a:solidFill>
                          <a:latin typeface="+mn-ea"/>
                          <a:ea typeface="+mn-ea"/>
                        </a:rPr>
                        <a:t>・</a:t>
                      </a:r>
                      <a:r>
                        <a:rPr kumimoji="1" lang="en-US" altLang="ja-JP" sz="1100" dirty="0">
                          <a:solidFill>
                            <a:schemeClr val="tx1"/>
                          </a:solidFill>
                          <a:latin typeface="+mn-ea"/>
                          <a:ea typeface="+mn-ea"/>
                        </a:rPr>
                        <a:t>CAN_[CLI3] 4Byte1bit</a:t>
                      </a:r>
                      <a:r>
                        <a:rPr kumimoji="1" lang="ja-JP" altLang="en-US" sz="1100" dirty="0">
                          <a:solidFill>
                            <a:schemeClr val="tx1"/>
                          </a:solidFill>
                          <a:latin typeface="+mn-ea"/>
                          <a:ea typeface="+mn-ea"/>
                        </a:rPr>
                        <a:t>に</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を</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回送信する</a:t>
                      </a:r>
                      <a:endParaRPr kumimoji="1" lang="en-US" altLang="ja-JP" sz="1100" baseline="0" dirty="0">
                        <a:solidFill>
                          <a:schemeClr val="tx1"/>
                        </a:solidFill>
                        <a:latin typeface="+mn-ea"/>
                        <a:ea typeface="+mn-ea"/>
                      </a:endParaRPr>
                    </a:p>
                    <a:p>
                      <a:endParaRPr kumimoji="1" lang="en-US" altLang="ja-JP" sz="500" dirty="0">
                        <a:latin typeface="+mn-ea"/>
                        <a:ea typeface="+mn-ea"/>
                      </a:endParaRPr>
                    </a:p>
                    <a:p>
                      <a:r>
                        <a:rPr kumimoji="1" lang="en-US" altLang="ja-JP" sz="1100" dirty="0">
                          <a:latin typeface="+mn-ea"/>
                          <a:ea typeface="+mn-ea"/>
                        </a:rPr>
                        <a:t>PTY</a:t>
                      </a:r>
                      <a:r>
                        <a:rPr kumimoji="1" lang="ja-JP" altLang="en-US" sz="1100" dirty="0">
                          <a:latin typeface="+mn-ea"/>
                          <a:ea typeface="+mn-ea"/>
                        </a:rPr>
                        <a:t>がグレーアウトの場合は</a:t>
                      </a:r>
                      <a:r>
                        <a:rPr kumimoji="1" lang="en-US" altLang="ja-JP" sz="1100" dirty="0">
                          <a:latin typeface="+mn-ea"/>
                          <a:ea typeface="+mn-ea"/>
                        </a:rPr>
                        <a:t>PTY</a:t>
                      </a:r>
                      <a:r>
                        <a:rPr kumimoji="1" lang="ja-JP" altLang="en-US" sz="1100" dirty="0">
                          <a:latin typeface="+mn-ea"/>
                          <a:ea typeface="+mn-ea"/>
                        </a:rPr>
                        <a:t>画面に留まり、</a:t>
                      </a:r>
                      <a:r>
                        <a:rPr kumimoji="1" lang="en-US" altLang="ja-JP" sz="1100" dirty="0">
                          <a:latin typeface="+mn-ea"/>
                          <a:ea typeface="+mn-ea"/>
                        </a:rPr>
                        <a:t>CAN_[CLI3] 0Byte</a:t>
                      </a:r>
                      <a:r>
                        <a:rPr kumimoji="1" lang="ja-JP" altLang="en-US" sz="1100" dirty="0">
                          <a:latin typeface="+mn-ea"/>
                          <a:ea typeface="+mn-ea"/>
                        </a:rPr>
                        <a:t>は直前の値を送信する</a:t>
                      </a:r>
                    </a:p>
                  </a:txBody>
                  <a:tcPr marL="72000" marR="72000" marT="36000" marB="36000"/>
                </a:tc>
                <a:extLst>
                  <a:ext uri="{0D108BD9-81ED-4DB2-BD59-A6C34878D82A}">
                    <a16:rowId xmlns:a16="http://schemas.microsoft.com/office/drawing/2014/main" val="3594653046"/>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押し中に上方向に</a:t>
                      </a:r>
                      <a:endParaRPr kumimoji="1" lang="en-US" altLang="ja-JP" sz="1100" dirty="0">
                        <a:latin typeface="+mn-ea"/>
                        <a:ea typeface="+mn-ea"/>
                      </a:endParaRPr>
                    </a:p>
                    <a:p>
                      <a:r>
                        <a:rPr kumimoji="1" lang="ja-JP" altLang="en-US" sz="1100" dirty="0">
                          <a:latin typeface="+mn-ea"/>
                          <a:ea typeface="+mn-ea"/>
                        </a:rPr>
                        <a:t>指をスライド</a:t>
                      </a:r>
                    </a:p>
                  </a:txBody>
                  <a:tcPr marL="72000" marR="72000" marT="36000" marB="36000"/>
                </a:tc>
                <a:tc>
                  <a:txBody>
                    <a:bodyPr/>
                    <a:lstStyle/>
                    <a:p>
                      <a:r>
                        <a:rPr kumimoji="1" lang="ja-JP" altLang="en-US" sz="1100" dirty="0">
                          <a:latin typeface="+mn-ea"/>
                          <a:ea typeface="+mn-ea"/>
                        </a:rPr>
                        <a:t>操作量に応じて、表示する</a:t>
                      </a:r>
                      <a:r>
                        <a:rPr kumimoji="1" lang="en-US" altLang="ja-JP" sz="1100" dirty="0">
                          <a:latin typeface="+mn-ea"/>
                          <a:ea typeface="+mn-ea"/>
                        </a:rPr>
                        <a:t>PTY No.</a:t>
                      </a:r>
                      <a:r>
                        <a:rPr kumimoji="1" lang="ja-JP" altLang="en-US" sz="1100" dirty="0">
                          <a:latin typeface="+mn-ea"/>
                          <a:ea typeface="+mn-ea"/>
                        </a:rPr>
                        <a:t>を大きくする</a:t>
                      </a:r>
                      <a:endParaRPr kumimoji="1" lang="en-US" altLang="ja-JP" sz="1100" dirty="0">
                        <a:latin typeface="+mn-ea"/>
                        <a:ea typeface="+mn-ea"/>
                      </a:endParaRPr>
                    </a:p>
                    <a:p>
                      <a:r>
                        <a:rPr kumimoji="1" lang="en-US" altLang="ja-JP" sz="1100" dirty="0">
                          <a:latin typeface="+mn-ea"/>
                          <a:ea typeface="+mn-ea"/>
                        </a:rPr>
                        <a:t>※</a:t>
                      </a:r>
                      <a:r>
                        <a:rPr kumimoji="1" lang="ja-JP" altLang="en-US" sz="1100" dirty="0">
                          <a:latin typeface="+mn-ea"/>
                          <a:ea typeface="+mn-ea"/>
                        </a:rPr>
                        <a:t>スライド操作イメージのページを参照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935016628"/>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押し中に下方向に</a:t>
                      </a:r>
                      <a:endParaRPr kumimoji="1" lang="en-US" altLang="ja-JP" sz="1100" dirty="0">
                        <a:latin typeface="+mn-ea"/>
                        <a:ea typeface="+mn-ea"/>
                      </a:endParaRPr>
                    </a:p>
                    <a:p>
                      <a:r>
                        <a:rPr kumimoji="1" lang="ja-JP" altLang="en-US" sz="1100" dirty="0">
                          <a:latin typeface="+mn-ea"/>
                          <a:ea typeface="+mn-ea"/>
                        </a:rPr>
                        <a:t>指をスライド</a:t>
                      </a:r>
                    </a:p>
                  </a:txBody>
                  <a:tcPr marL="72000" marR="72000" marT="36000" marB="36000"/>
                </a:tc>
                <a:tc>
                  <a:txBody>
                    <a:bodyPr/>
                    <a:lstStyle/>
                    <a:p>
                      <a:r>
                        <a:rPr kumimoji="1" lang="ja-JP" altLang="en-US" sz="1100" dirty="0">
                          <a:latin typeface="+mn-ea"/>
                          <a:ea typeface="+mn-ea"/>
                        </a:rPr>
                        <a:t>操作量に応じて、表示する</a:t>
                      </a:r>
                      <a:r>
                        <a:rPr kumimoji="1" lang="en-US" altLang="ja-JP" sz="1100" dirty="0">
                          <a:latin typeface="+mn-ea"/>
                          <a:ea typeface="+mn-ea"/>
                        </a:rPr>
                        <a:t>PTY No.</a:t>
                      </a:r>
                      <a:r>
                        <a:rPr kumimoji="1" lang="ja-JP" altLang="en-US" sz="1100" dirty="0">
                          <a:latin typeface="+mn-ea"/>
                          <a:ea typeface="+mn-ea"/>
                        </a:rPr>
                        <a:t>を小さくする</a:t>
                      </a:r>
                      <a:endParaRPr kumimoji="1" lang="en-US" altLang="ja-JP" sz="1100" dirty="0">
                        <a:latin typeface="+mn-ea"/>
                        <a:ea typeface="+mn-ea"/>
                      </a:endParaRPr>
                    </a:p>
                    <a:p>
                      <a:r>
                        <a:rPr kumimoji="1" lang="en-US" altLang="ja-JP" sz="1100" dirty="0">
                          <a:latin typeface="+mn-ea"/>
                          <a:ea typeface="+mn-ea"/>
                        </a:rPr>
                        <a:t>※</a:t>
                      </a:r>
                      <a:r>
                        <a:rPr kumimoji="1" lang="ja-JP" altLang="en-US" sz="1100" dirty="0">
                          <a:latin typeface="+mn-ea"/>
                          <a:ea typeface="+mn-ea"/>
                        </a:rPr>
                        <a:t>スライド操作イメージのページを参照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918393320"/>
                  </a:ext>
                </a:extLst>
              </a:tr>
            </a:tbl>
          </a:graphicData>
        </a:graphic>
      </p:graphicFrame>
      <p:sp>
        <p:nvSpPr>
          <p:cNvPr id="46" name="角丸四角形 45"/>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36" name="角丸四角形 35"/>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3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画面２①</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角丸四角形 44">
            <a:extLst>
              <a:ext uri="{FF2B5EF4-FFF2-40B4-BE49-F238E27FC236}">
                <a16:creationId xmlns:a16="http://schemas.microsoft.com/office/drawing/2014/main" id="{753EB0F1-6793-187A-E006-BF77A9B04B9D}"/>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7" name="角丸四角形 51">
            <a:extLst>
              <a:ext uri="{FF2B5EF4-FFF2-40B4-BE49-F238E27FC236}">
                <a16:creationId xmlns:a16="http://schemas.microsoft.com/office/drawing/2014/main" id="{8805437C-FEAC-1155-C667-E473FACCEE7C}"/>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8" name="角丸四角形 65">
            <a:extLst>
              <a:ext uri="{FF2B5EF4-FFF2-40B4-BE49-F238E27FC236}">
                <a16:creationId xmlns:a16="http://schemas.microsoft.com/office/drawing/2014/main" id="{A4EEA62E-A5F4-DC20-D335-76EC588CAD37}"/>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9" name="角丸四角形 44">
            <a:extLst>
              <a:ext uri="{FF2B5EF4-FFF2-40B4-BE49-F238E27FC236}">
                <a16:creationId xmlns:a16="http://schemas.microsoft.com/office/drawing/2014/main" id="{E9712E9F-9AFB-1DFB-6101-D70EE0068FC9}"/>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3" name="テキスト ボックス 2">
            <a:extLst>
              <a:ext uri="{FF2B5EF4-FFF2-40B4-BE49-F238E27FC236}">
                <a16:creationId xmlns:a16="http://schemas.microsoft.com/office/drawing/2014/main" id="{F37201EF-5FE1-B6EE-075F-344F802096A9}"/>
              </a:ext>
            </a:extLst>
          </p:cNvPr>
          <p:cNvSpPr txBox="1"/>
          <p:nvPr/>
        </p:nvSpPr>
        <p:spPr>
          <a:xfrm>
            <a:off x="3845667" y="44251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4" name="テキスト ボックス 3">
            <a:extLst>
              <a:ext uri="{FF2B5EF4-FFF2-40B4-BE49-F238E27FC236}">
                <a16:creationId xmlns:a16="http://schemas.microsoft.com/office/drawing/2014/main" id="{BD49D1C2-CAD0-B8AF-5FE1-C4CC0B52C877}"/>
              </a:ext>
            </a:extLst>
          </p:cNvPr>
          <p:cNvSpPr txBox="1"/>
          <p:nvPr/>
        </p:nvSpPr>
        <p:spPr>
          <a:xfrm>
            <a:off x="3845667" y="77307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10202387-97BC-584A-E87F-E3A6831DA8FB}"/>
              </a:ext>
            </a:extLst>
          </p:cNvPr>
          <p:cNvSpPr txBox="1"/>
          <p:nvPr/>
        </p:nvSpPr>
        <p:spPr>
          <a:xfrm>
            <a:off x="3842448" y="60779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0E29DABC-6EB9-08E6-0EDC-A3F8E62E249D}"/>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9493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タイトル 1"/>
          <p:cNvSpPr>
            <a:spLocks noGrp="1"/>
          </p:cNvSpPr>
          <p:nvPr>
            <p:ph type="title"/>
          </p:nvPr>
        </p:nvSpPr>
        <p:spPr>
          <a:xfrm>
            <a:off x="228602" y="86039"/>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基本仕様⑥</a:t>
            </a:r>
          </a:p>
        </p:txBody>
      </p:sp>
      <p:sp>
        <p:nvSpPr>
          <p:cNvPr id="24" name="Text Box 1360"/>
          <p:cNvSpPr txBox="1">
            <a:spLocks noChangeArrowheads="1"/>
          </p:cNvSpPr>
          <p:nvPr/>
        </p:nvSpPr>
        <p:spPr bwMode="auto">
          <a:xfrm>
            <a:off x="64561" y="427009"/>
            <a:ext cx="12106274" cy="348950"/>
          </a:xfrm>
          <a:prstGeom prst="rect">
            <a:avLst/>
          </a:prstGeom>
          <a:noFill/>
          <a:ln>
            <a:noFill/>
          </a:ln>
          <a:effectLst/>
          <a:extLst>
            <a:ext uri="{909E8E84-426E-40DD-AFC4-6F175D3DCCD1}">
              <a14:hiddenFill xmlns:a14="http://schemas.microsoft.com/office/drawing/2010/main">
                <a:solidFill>
                  <a:srgbClr xmlns:mc="http://schemas.openxmlformats.org/markup-compatibility/2006" val="FF99CC" mc:Ignorable="a14" a14:legacySpreadsheetColorIndex="4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800" b="1" dirty="0">
                <a:ea typeface="Meiryo UI" panose="020B0604030504040204" pitchFamily="50" charset="-128"/>
                <a:cs typeface="Meiryo UI" panose="020B0604030504040204" pitchFamily="50" charset="-128"/>
              </a:rPr>
              <a:t>ジョグダイアルによる操作について②</a:t>
            </a:r>
            <a:endParaRPr lang="en-US" altLang="ja-JP" sz="1800" b="1" dirty="0">
              <a:ea typeface="Meiryo UI" panose="020B0604030504040204" pitchFamily="50" charset="-128"/>
              <a:cs typeface="Meiryo UI" panose="020B0604030504040204" pitchFamily="50" charset="-128"/>
            </a:endParaRPr>
          </a:p>
        </p:txBody>
      </p:sp>
      <p:grpSp>
        <p:nvGrpSpPr>
          <p:cNvPr id="25" name="グループ化 24"/>
          <p:cNvGrpSpPr/>
          <p:nvPr/>
        </p:nvGrpSpPr>
        <p:grpSpPr>
          <a:xfrm>
            <a:off x="4193" y="861133"/>
            <a:ext cx="2535214" cy="3224835"/>
            <a:chOff x="406073" y="2107706"/>
            <a:chExt cx="2833547" cy="3403920"/>
          </a:xfrm>
        </p:grpSpPr>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13087" t="15061" r="15144" b="21358"/>
            <a:stretch/>
          </p:blipFill>
          <p:spPr>
            <a:xfrm>
              <a:off x="577968" y="2322385"/>
              <a:ext cx="2517940" cy="2974172"/>
            </a:xfrm>
            <a:prstGeom prst="rect">
              <a:avLst/>
            </a:prstGeom>
          </p:spPr>
        </p:pic>
        <p:sp>
          <p:nvSpPr>
            <p:cNvPr id="5" name="右矢印 4"/>
            <p:cNvSpPr/>
            <p:nvPr/>
          </p:nvSpPr>
          <p:spPr>
            <a:xfrm rot="10800000">
              <a:off x="406073" y="3327406"/>
              <a:ext cx="503526" cy="786741"/>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右矢印 15"/>
            <p:cNvSpPr/>
            <p:nvPr/>
          </p:nvSpPr>
          <p:spPr>
            <a:xfrm rot="10800000" flipH="1">
              <a:off x="2752547" y="3327406"/>
              <a:ext cx="487073" cy="78674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右矢印 16"/>
            <p:cNvSpPr/>
            <p:nvPr/>
          </p:nvSpPr>
          <p:spPr>
            <a:xfrm rot="16200000">
              <a:off x="1585176" y="2734537"/>
              <a:ext cx="503526" cy="786740"/>
            </a:xfrm>
            <a:prstGeom prst="rightArrow">
              <a:avLst/>
            </a:prstGeom>
            <a:solidFill>
              <a:srgbClr val="00D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右矢印 17"/>
            <p:cNvSpPr/>
            <p:nvPr/>
          </p:nvSpPr>
          <p:spPr>
            <a:xfrm rot="16200000" flipH="1">
              <a:off x="1593403" y="3986927"/>
              <a:ext cx="487073" cy="7867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角丸四角形 6"/>
            <p:cNvSpPr/>
            <p:nvPr/>
          </p:nvSpPr>
          <p:spPr>
            <a:xfrm>
              <a:off x="1315639" y="3440475"/>
              <a:ext cx="1042599" cy="612624"/>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決定ボタン</a:t>
              </a:r>
            </a:p>
          </p:txBody>
        </p:sp>
        <p:sp>
          <p:nvSpPr>
            <p:cNvPr id="8" name="テキスト ボックス 7"/>
            <p:cNvSpPr txBox="1"/>
            <p:nvPr/>
          </p:nvSpPr>
          <p:spPr>
            <a:xfrm>
              <a:off x="468380" y="2383497"/>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SW1</a:t>
              </a:r>
              <a:endParaRPr kumimoji="1" lang="ja-JP" altLang="en-US" dirty="0"/>
            </a:p>
          </p:txBody>
        </p:sp>
        <p:sp>
          <p:nvSpPr>
            <p:cNvPr id="26" name="テキスト ボックス 25"/>
            <p:cNvSpPr txBox="1"/>
            <p:nvPr/>
          </p:nvSpPr>
          <p:spPr>
            <a:xfrm>
              <a:off x="1485242" y="2107706"/>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SW2</a:t>
              </a:r>
              <a:endParaRPr kumimoji="1" lang="ja-JP" altLang="en-US" dirty="0"/>
            </a:p>
          </p:txBody>
        </p:sp>
        <p:sp>
          <p:nvSpPr>
            <p:cNvPr id="27" name="テキスト ボックス 26"/>
            <p:cNvSpPr txBox="1"/>
            <p:nvPr/>
          </p:nvSpPr>
          <p:spPr>
            <a:xfrm>
              <a:off x="2431374" y="2384416"/>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SW3</a:t>
              </a:r>
              <a:endParaRPr kumimoji="1" lang="ja-JP" altLang="en-US" dirty="0"/>
            </a:p>
          </p:txBody>
        </p:sp>
        <p:sp>
          <p:nvSpPr>
            <p:cNvPr id="29" name="テキスト ボックス 28"/>
            <p:cNvSpPr txBox="1"/>
            <p:nvPr/>
          </p:nvSpPr>
          <p:spPr>
            <a:xfrm>
              <a:off x="468380" y="4991623"/>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SW4</a:t>
              </a:r>
              <a:endParaRPr kumimoji="1" lang="ja-JP" altLang="en-US" dirty="0"/>
            </a:p>
          </p:txBody>
        </p:sp>
        <p:sp>
          <p:nvSpPr>
            <p:cNvPr id="30" name="テキスト ボックス 29"/>
            <p:cNvSpPr txBox="1"/>
            <p:nvPr/>
          </p:nvSpPr>
          <p:spPr>
            <a:xfrm>
              <a:off x="1443569" y="5142294"/>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SW5</a:t>
              </a:r>
              <a:endParaRPr kumimoji="1" lang="ja-JP" altLang="en-US" dirty="0"/>
            </a:p>
          </p:txBody>
        </p:sp>
        <p:sp>
          <p:nvSpPr>
            <p:cNvPr id="32" name="テキスト ボックス 31"/>
            <p:cNvSpPr txBox="1"/>
            <p:nvPr/>
          </p:nvSpPr>
          <p:spPr>
            <a:xfrm>
              <a:off x="2439604" y="4990419"/>
              <a:ext cx="745067" cy="369332"/>
            </a:xfrm>
            <a:prstGeom prst="rect">
              <a:avLst/>
            </a:prstGeom>
            <a:solidFill>
              <a:schemeClr val="bg1"/>
            </a:solidFill>
            <a:ln w="38100">
              <a:solidFill>
                <a:schemeClr val="accent6">
                  <a:lumMod val="60000"/>
                  <a:lumOff val="40000"/>
                </a:schemeClr>
              </a:solidFill>
            </a:ln>
          </p:spPr>
          <p:txBody>
            <a:bodyPr wrap="square" rtlCol="0">
              <a:spAutoFit/>
            </a:bodyPr>
            <a:lstStyle/>
            <a:p>
              <a:pPr algn="ctr"/>
              <a:r>
                <a:rPr lang="en-US" altLang="ja-JP" dirty="0"/>
                <a:t>SW6</a:t>
              </a:r>
              <a:endParaRPr kumimoji="1" lang="ja-JP" altLang="en-US" dirty="0"/>
            </a:p>
          </p:txBody>
        </p:sp>
      </p:grpSp>
      <p:graphicFrame>
        <p:nvGraphicFramePr>
          <p:cNvPr id="15" name="表 14"/>
          <p:cNvGraphicFramePr>
            <a:graphicFrameLocks noGrp="1"/>
          </p:cNvGraphicFramePr>
          <p:nvPr>
            <p:extLst>
              <p:ext uri="{D42A27DB-BD31-4B8C-83A1-F6EECF244321}">
                <p14:modId xmlns:p14="http://schemas.microsoft.com/office/powerpoint/2010/main" val="1961879267"/>
              </p:ext>
            </p:extLst>
          </p:nvPr>
        </p:nvGraphicFramePr>
        <p:xfrm>
          <a:off x="2916040" y="775959"/>
          <a:ext cx="9231509" cy="4602480"/>
        </p:xfrm>
        <a:graphic>
          <a:graphicData uri="http://schemas.openxmlformats.org/drawingml/2006/table">
            <a:tbl>
              <a:tblPr firstRow="1" bandRow="1">
                <a:tableStyleId>{10A1B5D5-9B99-4C35-A422-299274C87663}</a:tableStyleId>
              </a:tblPr>
              <a:tblGrid>
                <a:gridCol w="608582">
                  <a:extLst>
                    <a:ext uri="{9D8B030D-6E8A-4147-A177-3AD203B41FA5}">
                      <a16:colId xmlns:a16="http://schemas.microsoft.com/office/drawing/2014/main" val="20000"/>
                    </a:ext>
                  </a:extLst>
                </a:gridCol>
                <a:gridCol w="4109732">
                  <a:extLst>
                    <a:ext uri="{9D8B030D-6E8A-4147-A177-3AD203B41FA5}">
                      <a16:colId xmlns:a16="http://schemas.microsoft.com/office/drawing/2014/main" val="20001"/>
                    </a:ext>
                  </a:extLst>
                </a:gridCol>
                <a:gridCol w="2068474">
                  <a:extLst>
                    <a:ext uri="{9D8B030D-6E8A-4147-A177-3AD203B41FA5}">
                      <a16:colId xmlns:a16="http://schemas.microsoft.com/office/drawing/2014/main" val="20002"/>
                    </a:ext>
                  </a:extLst>
                </a:gridCol>
                <a:gridCol w="2444721">
                  <a:extLst>
                    <a:ext uri="{9D8B030D-6E8A-4147-A177-3AD203B41FA5}">
                      <a16:colId xmlns:a16="http://schemas.microsoft.com/office/drawing/2014/main" val="20003"/>
                    </a:ext>
                  </a:extLst>
                </a:gridCol>
              </a:tblGrid>
              <a:tr h="144471">
                <a:tc>
                  <a:txBody>
                    <a:bodyPr/>
                    <a:lstStyle/>
                    <a:p>
                      <a:r>
                        <a:rPr kumimoji="1" lang="ja-JP" altLang="en-US" sz="1100" dirty="0">
                          <a:latin typeface="+mn-ea"/>
                          <a:ea typeface="+mn-ea"/>
                        </a:rPr>
                        <a:t>ボタン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n-ea"/>
                          <a:ea typeface="+mn-ea"/>
                        </a:rPr>
                        <a:t>動作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kumimoji="1" lang="en-US" altLang="ja-JP" sz="1100" dirty="0">
                          <a:latin typeface="+mn-ea"/>
                          <a:ea typeface="+mn-ea"/>
                        </a:rPr>
                        <a:t>CAN</a:t>
                      </a:r>
                      <a:r>
                        <a:rPr kumimoji="1" lang="ja-JP" altLang="en-US" sz="1100" dirty="0">
                          <a:latin typeface="+mn-ea"/>
                          <a:ea typeface="+mn-ea"/>
                        </a:rPr>
                        <a:t>仕様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0"/>
                  </a:ext>
                </a:extLst>
              </a:tr>
              <a:tr h="144471">
                <a:tc>
                  <a:txBody>
                    <a:bodyPr/>
                    <a:lstStyle/>
                    <a:p>
                      <a:r>
                        <a:rPr kumimoji="1" lang="en-US" altLang="ja-JP" sz="1100" dirty="0">
                          <a:latin typeface="Meiryo UI" panose="020B0604030504040204" pitchFamily="50" charset="-128"/>
                          <a:ea typeface="Meiryo UI" panose="020B0604030504040204" pitchFamily="50" charset="-128"/>
                        </a:rPr>
                        <a:t>SW1</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エアコン画面を表示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0Byte 0-3bit </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2</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1"/>
                  </a:ext>
                </a:extLst>
              </a:tr>
              <a:tr h="144471">
                <a:tc>
                  <a:txBody>
                    <a:bodyPr/>
                    <a:lstStyle/>
                    <a:p>
                      <a:r>
                        <a:rPr kumimoji="1" lang="en-US" altLang="ja-JP" sz="1100" dirty="0">
                          <a:latin typeface="Meiryo UI" panose="020B0604030504040204" pitchFamily="50" charset="-128"/>
                          <a:ea typeface="Meiryo UI" panose="020B0604030504040204" pitchFamily="50" charset="-128"/>
                        </a:rPr>
                        <a:t>SW2</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エアコンをオートモードにする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strike="sngStrike"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2"/>
                  </a:ext>
                </a:extLst>
              </a:tr>
              <a:tr h="144471">
                <a:tc>
                  <a:txBody>
                    <a:bodyPr/>
                    <a:lstStyle/>
                    <a:p>
                      <a:r>
                        <a:rPr kumimoji="1" lang="en-US" altLang="ja-JP" sz="1100" dirty="0">
                          <a:latin typeface="Meiryo UI" panose="020B0604030504040204" pitchFamily="50" charset="-128"/>
                          <a:ea typeface="Meiryo UI" panose="020B0604030504040204" pitchFamily="50" charset="-128"/>
                        </a:rPr>
                        <a:t>SW3</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エアコンを</a:t>
                      </a:r>
                      <a:r>
                        <a:rPr kumimoji="1" lang="en-US" altLang="ja-JP" sz="1100" dirty="0">
                          <a:latin typeface="Meiryo UI" panose="020B0604030504040204" pitchFamily="50" charset="-128"/>
                          <a:ea typeface="Meiryo UI" panose="020B0604030504040204" pitchFamily="50" charset="-128"/>
                        </a:rPr>
                        <a:t>OFF</a:t>
                      </a:r>
                      <a:r>
                        <a:rPr kumimoji="1" lang="ja-JP" altLang="en-US" sz="1100" dirty="0">
                          <a:latin typeface="Meiryo UI" panose="020B0604030504040204" pitchFamily="50" charset="-128"/>
                          <a:ea typeface="Meiryo UI" panose="020B0604030504040204" pitchFamily="50" charset="-128"/>
                        </a:rPr>
                        <a:t>にする</a:t>
                      </a:r>
                      <a:endParaRPr kumimoji="1" lang="en-US" altLang="ja-JP"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strike="sngStrike"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3"/>
                  </a:ext>
                </a:extLst>
              </a:tr>
              <a:tr h="382423">
                <a:tc>
                  <a:txBody>
                    <a:bodyPr/>
                    <a:lstStyle/>
                    <a:p>
                      <a:pPr algn="just"/>
                      <a:r>
                        <a:rPr kumimoji="1" lang="en-US" altLang="ja-JP" sz="1100" dirty="0">
                          <a:latin typeface="Meiryo UI" panose="020B0604030504040204" pitchFamily="50" charset="-128"/>
                          <a:ea typeface="Meiryo UI" panose="020B0604030504040204" pitchFamily="50" charset="-128"/>
                        </a:rPr>
                        <a:t>SW4</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CAN_[CO] 2Byte 3bit</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0</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になった時、</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①メイン、カメラ画面以外が表示されている場合、一つ前の画面に戻る</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②編集中の場合、編集をキャンセル</a:t>
                      </a:r>
                    </a:p>
                    <a:p>
                      <a:r>
                        <a:rPr kumimoji="1" lang="ja-JP" altLang="en-US" sz="1100" dirty="0">
                          <a:solidFill>
                            <a:schemeClr val="tx1"/>
                          </a:solidFill>
                          <a:latin typeface="Meiryo UI" panose="020B0604030504040204" pitchFamily="50" charset="-128"/>
                          <a:ea typeface="Meiryo UI" panose="020B0604030504040204" pitchFamily="50" charset="-128"/>
                        </a:rPr>
                        <a:t>③メイン、カメラ画面が表示されている場合、メニュー画面を表示する</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rgbClr val="FF0000"/>
                          </a:solidFill>
                          <a:latin typeface="Meiryo UI" panose="020B0604030504040204" pitchFamily="50" charset="-128"/>
                          <a:ea typeface="Meiryo UI" panose="020B0604030504040204" pitchFamily="50" charset="-128"/>
                        </a:rPr>
                        <a:t>④メニュー画面が表示かつ待機モードの場合、メイン画面を表示する</a:t>
                      </a:r>
                      <a:endParaRPr kumimoji="1" lang="en-US" altLang="ja-JP" sz="1100" dirty="0">
                        <a:solidFill>
                          <a:srgbClr val="FF0000"/>
                        </a:solidFill>
                        <a:latin typeface="Meiryo UI" panose="020B0604030504040204" pitchFamily="50" charset="-128"/>
                        <a:ea typeface="Meiryo UI" panose="020B0604030504040204" pitchFamily="50" charset="-128"/>
                      </a:endParaRPr>
                    </a:p>
                    <a:p>
                      <a:r>
                        <a:rPr kumimoji="1" lang="ja-JP" altLang="en-US" sz="1100" dirty="0">
                          <a:solidFill>
                            <a:srgbClr val="FF0000"/>
                          </a:solidFill>
                          <a:latin typeface="Meiryo UI" panose="020B0604030504040204" pitchFamily="50" charset="-128"/>
                          <a:ea typeface="Meiryo UI" panose="020B0604030504040204" pitchFamily="50" charset="-128"/>
                        </a:rPr>
                        <a:t>⑤メニュー画面が表示かつ作業モードの場合、カメラ画面を表示する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CAN_[CO] 2Byte 3bit</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4"/>
                  </a:ext>
                </a:extLst>
              </a:tr>
              <a:tr h="237952">
                <a:tc>
                  <a:txBody>
                    <a:bodyPr/>
                    <a:lstStyle/>
                    <a:p>
                      <a:pPr algn="just"/>
                      <a:r>
                        <a:rPr kumimoji="1" lang="en-US" altLang="ja-JP" sz="1100" dirty="0">
                          <a:latin typeface="Meiryo UI" panose="020B0604030504040204" pitchFamily="50" charset="-128"/>
                          <a:ea typeface="Meiryo UI" panose="020B0604030504040204" pitchFamily="50" charset="-128"/>
                        </a:rPr>
                        <a:t>SW5</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solidFill>
                            <a:srgbClr val="FF0000"/>
                          </a:solidFill>
                          <a:latin typeface="Meiryo UI" panose="020B0604030504040204" pitchFamily="50" charset="-128"/>
                          <a:ea typeface="Meiryo UI" panose="020B0604030504040204" pitchFamily="50" charset="-128"/>
                        </a:rPr>
                        <a:t>①待機モードの場合、メイン画面を表示する</a:t>
                      </a:r>
                      <a:endParaRPr kumimoji="1" lang="en-US" altLang="ja-JP" sz="1100" dirty="0">
                        <a:solidFill>
                          <a:srgbClr val="FF0000"/>
                        </a:solidFill>
                        <a:latin typeface="Meiryo UI" panose="020B0604030504040204" pitchFamily="50" charset="-128"/>
                        <a:ea typeface="Meiryo UI" panose="020B0604030504040204" pitchFamily="50" charset="-128"/>
                      </a:endParaRPr>
                    </a:p>
                    <a:p>
                      <a:r>
                        <a:rPr kumimoji="1" lang="ja-JP" altLang="en-US" sz="1100" dirty="0">
                          <a:solidFill>
                            <a:srgbClr val="FF0000"/>
                          </a:solidFill>
                          <a:latin typeface="Meiryo UI" panose="020B0604030504040204" pitchFamily="50" charset="-128"/>
                          <a:ea typeface="Meiryo UI" panose="020B0604030504040204" pitchFamily="50" charset="-128"/>
                        </a:rPr>
                        <a:t>②作業モードの場合、カメラ画面を表示する</a:t>
                      </a:r>
                      <a:endParaRPr kumimoji="1" lang="en-US" altLang="ja-JP" sz="1100" dirty="0">
                        <a:solidFill>
                          <a:srgbClr val="FF0000"/>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③編集中の場合は編集をキャンセルし、</a:t>
                      </a:r>
                      <a:r>
                        <a:rPr kumimoji="1" lang="ja-JP" altLang="en-US" sz="1100" dirty="0">
                          <a:solidFill>
                            <a:srgbClr val="FF0000"/>
                          </a:solidFill>
                          <a:latin typeface="Meiryo UI" panose="020B0604030504040204" pitchFamily="50" charset="-128"/>
                          <a:ea typeface="Meiryo UI" panose="020B0604030504040204" pitchFamily="50" charset="-128"/>
                        </a:rPr>
                        <a:t>メイン画面またはカメラ画面を</a:t>
                      </a:r>
                      <a:endParaRPr kumimoji="1" lang="en-US" altLang="ja-JP" sz="1100" dirty="0">
                        <a:solidFill>
                          <a:srgbClr val="FF0000"/>
                        </a:solidFill>
                        <a:latin typeface="Meiryo UI" panose="020B0604030504040204" pitchFamily="50" charset="-128"/>
                        <a:ea typeface="Meiryo UI" panose="020B0604030504040204" pitchFamily="50" charset="-128"/>
                      </a:endParaRPr>
                    </a:p>
                    <a:p>
                      <a:r>
                        <a:rPr kumimoji="1" lang="ja-JP" altLang="en-US" sz="1100" dirty="0">
                          <a:solidFill>
                            <a:srgbClr val="FF0000"/>
                          </a:solidFill>
                          <a:latin typeface="Meiryo UI" panose="020B0604030504040204" pitchFamily="50" charset="-128"/>
                          <a:ea typeface="Meiryo UI" panose="020B0604030504040204" pitchFamily="50" charset="-128"/>
                        </a:rPr>
                        <a:t>　 表示する</a:t>
                      </a:r>
                      <a:endParaRPr kumimoji="1" lang="en-US" altLang="ja-JP" sz="1100" dirty="0">
                        <a:solidFill>
                          <a:srgbClr val="FF0000"/>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④カーソルが点灯している場合、カーソルを非表示にする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メイン画面への遷移：</a:t>
                      </a:r>
                      <a:r>
                        <a:rPr lang="en-US" altLang="ja-JP"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CAN_[CO] </a:t>
                      </a:r>
                      <a:r>
                        <a:rPr lang="en-US" altLang="ja-JP" sz="1100" strike="noStrike" baseline="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0Byte 0-3bit</a:t>
                      </a: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に変化</a:t>
                      </a:r>
                      <a:endParaRPr lang="en-US" altLang="ja-JP"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カメラ画面への遷移：</a:t>
                      </a:r>
                      <a:r>
                        <a:rPr lang="en-US" altLang="ja-JP"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CAN_[CO] </a:t>
                      </a:r>
                      <a:r>
                        <a:rPr lang="en-US" altLang="ja-JP" sz="1100" strike="noStrike" baseline="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0Byte 0-3bit</a:t>
                      </a: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r>
                        <a:rPr lang="ja-JP" altLang="en-US" sz="11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に変化</a:t>
                      </a:r>
                      <a:endParaRPr kumimoji="1" lang="ja-JP" altLang="en-US" sz="1100" dirty="0">
                        <a:solidFill>
                          <a:srgbClr val="FF0000"/>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10005"/>
                  </a:ext>
                </a:extLst>
              </a:tr>
              <a:tr h="331433">
                <a:tc rowSpan="4">
                  <a:txBody>
                    <a:bodyPr/>
                    <a:lstStyle/>
                    <a:p>
                      <a:r>
                        <a:rPr kumimoji="1" lang="en-US" altLang="ja-JP" sz="1100" dirty="0">
                          <a:latin typeface="Meiryo UI" panose="020B0604030504040204" pitchFamily="50" charset="-128"/>
                          <a:ea typeface="Meiryo UI" panose="020B0604030504040204" pitchFamily="50" charset="-128"/>
                        </a:rPr>
                        <a:t>SW6</a:t>
                      </a:r>
                      <a:endParaRPr kumimoji="1" lang="ja-JP" altLang="en-US"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latin typeface="Meiryo UI" panose="020B0604030504040204" pitchFamily="50" charset="-128"/>
                          <a:ea typeface="Meiryo UI" panose="020B0604030504040204" pitchFamily="50" charset="-128"/>
                        </a:rPr>
                        <a:t>①ラジオ画面を表示する</a:t>
                      </a:r>
                      <a:endParaRPr kumimoji="1" lang="en-US" altLang="ja-JP" sz="1100" dirty="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CAN_[CO] 0Byte 0-3bit</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3</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に変化</a:t>
                      </a:r>
                      <a:r>
                        <a:rPr kumimoji="1" lang="ja-JP" altLang="en-US" sz="1100" dirty="0">
                          <a:solidFill>
                            <a:schemeClr val="tx1"/>
                          </a:solidFill>
                          <a:latin typeface="Meiryo UI" panose="020B0604030504040204" pitchFamily="50" charset="-128"/>
                          <a:ea typeface="Meiryo UI" panose="020B0604030504040204" pitchFamily="50" charset="-128"/>
                        </a:rPr>
                        <a:t>かつ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dirty="0">
                          <a:latin typeface="Meiryo UI" panose="020B0604030504040204" pitchFamily="50" charset="-128"/>
                          <a:ea typeface="Meiryo UI" panose="020B0604030504040204" pitchFamily="50" charset="-128"/>
                          <a:cs typeface="メイリオ" panose="020B0604030504040204" pitchFamily="50" charset="-128"/>
                        </a:rPr>
                        <a:t> </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CAN_[RI1] 1Byte 4-7bit </a:t>
                      </a:r>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latin typeface="Meiryo UI" panose="020B0604030504040204" pitchFamily="50" charset="-128"/>
                          <a:ea typeface="Meiryo UI" panose="020B0604030504040204" pitchFamily="50" charset="-128"/>
                          <a:cs typeface="メイリオ" panose="020B0604030504040204" pitchFamily="50" charset="-128"/>
                        </a:rPr>
                        <a:t>0,1,2,3,4,5,6,7,8,9,10,12,14,15</a:t>
                      </a:r>
                    </a:p>
                    <a:p>
                      <a:r>
                        <a:rPr lang="ja-JP" altLang="en-US" sz="1100" dirty="0">
                          <a:latin typeface="Meiryo UI" panose="020B0604030504040204" pitchFamily="50" charset="-128"/>
                          <a:ea typeface="Meiryo UI" panose="020B0604030504040204" pitchFamily="50" charset="-128"/>
                          <a:cs typeface="メイリオ" panose="020B0604030504040204" pitchFamily="50" charset="-128"/>
                        </a:rPr>
                        <a:t>のいずれか</a:t>
                      </a:r>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4471">
                <a:tc vMerge="1">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②</a:t>
                      </a:r>
                      <a:r>
                        <a:rPr kumimoji="1" lang="en-US" altLang="ja-JP" sz="1100" dirty="0">
                          <a:solidFill>
                            <a:schemeClr val="tx1"/>
                          </a:solidFill>
                          <a:latin typeface="Meiryo UI" panose="020B0604030504040204" pitchFamily="50" charset="-128"/>
                          <a:ea typeface="Meiryo UI" panose="020B0604030504040204" pitchFamily="50" charset="-128"/>
                        </a:rPr>
                        <a:t>Bluetooth</a:t>
                      </a:r>
                      <a:r>
                        <a:rPr kumimoji="1" lang="ja-JP" altLang="en-US" sz="1100" dirty="0">
                          <a:solidFill>
                            <a:schemeClr val="tx1"/>
                          </a:solidFill>
                          <a:latin typeface="Meiryo UI" panose="020B0604030504040204" pitchFamily="50" charset="-128"/>
                          <a:ea typeface="Meiryo UI" panose="020B0604030504040204" pitchFamily="50" charset="-128"/>
                        </a:rPr>
                        <a:t>画面を表示する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CAN_[RI1] 1Byte 4-7bit </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4471">
                <a:tc vMerge="1">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③</a:t>
                      </a:r>
                      <a:r>
                        <a:rPr kumimoji="1" lang="en-US" altLang="ja-JP" sz="1100" dirty="0">
                          <a:solidFill>
                            <a:schemeClr val="tx1"/>
                          </a:solidFill>
                          <a:latin typeface="Meiryo UI" panose="020B0604030504040204" pitchFamily="50" charset="-128"/>
                          <a:ea typeface="Meiryo UI" panose="020B0604030504040204" pitchFamily="50" charset="-128"/>
                        </a:rPr>
                        <a:t>DAB</a:t>
                      </a:r>
                      <a:r>
                        <a:rPr kumimoji="1" lang="ja-JP" altLang="en-US" sz="1100" dirty="0">
                          <a:solidFill>
                            <a:schemeClr val="tx1"/>
                          </a:solidFill>
                          <a:latin typeface="Meiryo UI" panose="020B0604030504040204" pitchFamily="50" charset="-128"/>
                          <a:ea typeface="Meiryo UI" panose="020B0604030504040204" pitchFamily="50" charset="-128"/>
                        </a:rPr>
                        <a:t>画面を表示する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kumimoji="1" lang="ja-JP"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CAN_[RI1] 1Byte 4-7bit </a:t>
                      </a:r>
                      <a:r>
                        <a:rPr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44471">
                <a:tc vMerge="1">
                  <a:txBody>
                    <a:bodyPr/>
                    <a:lstStyle/>
                    <a:p>
                      <a:endParaRPr kumimoji="1" lang="ja-JP" altLang="en-US"/>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ja-JP" altLang="en-US" sz="1100" dirty="0">
                          <a:solidFill>
                            <a:schemeClr val="tx1"/>
                          </a:solidFill>
                          <a:latin typeface="Meiryo UI" panose="020B0604030504040204" pitchFamily="50" charset="-128"/>
                          <a:ea typeface="Meiryo UI" panose="020B0604030504040204" pitchFamily="50" charset="-128"/>
                        </a:rPr>
                        <a:t>④電話画面を表示する（最優先）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kumimoji="1" lang="ja-JP" altLang="en-US" sz="11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CAN_[RI5] 0Byte 4-7bit </a:t>
                      </a:r>
                      <a:r>
                        <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が</a:t>
                      </a:r>
                      <a:r>
                        <a:rPr lang="en-US" altLang="ja-JP"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1or2or3</a:t>
                      </a:r>
                      <a:endParaRPr kumimoji="1" lang="ja-JP" altLang="en-US" sz="1050"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テキスト ボックス 2"/>
          <p:cNvSpPr txBox="1"/>
          <p:nvPr/>
        </p:nvSpPr>
        <p:spPr>
          <a:xfrm>
            <a:off x="2817386" y="5536000"/>
            <a:ext cx="7917669" cy="830997"/>
          </a:xfrm>
          <a:prstGeom prst="rect">
            <a:avLst/>
          </a:prstGeom>
          <a:noFill/>
        </p:spPr>
        <p:txBody>
          <a:bodyPr wrap="square" rtlCol="0">
            <a:spAutoFit/>
          </a:bodyPr>
          <a:lstStyle/>
          <a:p>
            <a:r>
              <a:rPr lang="ja-JP" altLang="en-US" sz="1200" dirty="0"/>
              <a:t>ジョグダイアルの</a:t>
            </a:r>
            <a:r>
              <a:rPr lang="en-US" altLang="ja-JP" sz="1200" dirty="0"/>
              <a:t>SW</a:t>
            </a:r>
            <a:r>
              <a:rPr lang="ja-JP" altLang="en-US" sz="1200" dirty="0"/>
              <a:t>操作による画面遷移はイモビライザ画面用画面を除くすべての画面で、有効とする</a:t>
            </a:r>
            <a:endParaRPr lang="en-US" altLang="ja-JP" sz="1200" dirty="0"/>
          </a:p>
          <a:p>
            <a:endParaRPr lang="en-US" altLang="ja-JP" sz="1200" dirty="0"/>
          </a:p>
          <a:p>
            <a:r>
              <a:rPr lang="en-US" altLang="ja-JP" sz="1200" dirty="0"/>
              <a:t>SW</a:t>
            </a:r>
            <a:r>
              <a:rPr lang="ja-JP" altLang="en-US" sz="1200" dirty="0"/>
              <a:t>に対する特定の動作がある場合は、各ページに記載されている動作を実行する</a:t>
            </a:r>
            <a:endParaRPr lang="en-US" altLang="ja-JP" sz="1200" dirty="0"/>
          </a:p>
          <a:p>
            <a:r>
              <a:rPr lang="ja-JP" altLang="en-US" sz="1200" dirty="0"/>
              <a:t>特定の動作が無い場合は、基本仕様の動作を実行すること</a:t>
            </a:r>
            <a:endParaRPr lang="en-US" altLang="ja-JP" sz="1200" dirty="0"/>
          </a:p>
        </p:txBody>
      </p:sp>
      <p:sp>
        <p:nvSpPr>
          <p:cNvPr id="13" name="環状矢印 12"/>
          <p:cNvSpPr/>
          <p:nvPr/>
        </p:nvSpPr>
        <p:spPr>
          <a:xfrm rot="2639857">
            <a:off x="483014" y="1611479"/>
            <a:ext cx="1716278" cy="1616060"/>
          </a:xfrm>
          <a:prstGeom prst="circularArrow">
            <a:avLst>
              <a:gd name="adj1" fmla="val 8439"/>
              <a:gd name="adj2" fmla="val 1142319"/>
              <a:gd name="adj3" fmla="val 21543222"/>
              <a:gd name="adj4" fmla="val 15825054"/>
              <a:gd name="adj5" fmla="val 10657"/>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0" name="環状矢印 59"/>
          <p:cNvSpPr>
            <a:spLocks noChangeAspect="1"/>
          </p:cNvSpPr>
          <p:nvPr/>
        </p:nvSpPr>
        <p:spPr>
          <a:xfrm rot="18867435" flipH="1">
            <a:off x="406417" y="1575391"/>
            <a:ext cx="1692000" cy="1692000"/>
          </a:xfrm>
          <a:prstGeom prst="circularArrow">
            <a:avLst>
              <a:gd name="adj1" fmla="val 8439"/>
              <a:gd name="adj2" fmla="val 1142319"/>
              <a:gd name="adj3" fmla="val 21543222"/>
              <a:gd name="adj4" fmla="val 15825054"/>
              <a:gd name="adj5" fmla="val 10657"/>
            </a:avLst>
          </a:prstGeom>
          <a:solidFill>
            <a:srgbClr val="66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テキスト ボックス 3">
            <a:extLst>
              <a:ext uri="{FF2B5EF4-FFF2-40B4-BE49-F238E27FC236}">
                <a16:creationId xmlns:a16="http://schemas.microsoft.com/office/drawing/2014/main" id="{70592984-DB83-EB08-B09E-89A22298F861}"/>
              </a:ext>
            </a:extLst>
          </p:cNvPr>
          <p:cNvSpPr txBox="1"/>
          <p:nvPr/>
        </p:nvSpPr>
        <p:spPr>
          <a:xfrm>
            <a:off x="2595633" y="221401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139D691E-3A57-FCDC-F3FB-B8B72B3925B3}"/>
              </a:ext>
            </a:extLst>
          </p:cNvPr>
          <p:cNvSpPr txBox="1"/>
          <p:nvPr/>
        </p:nvSpPr>
        <p:spPr>
          <a:xfrm>
            <a:off x="2595541" y="321638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234100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10;&#10;AI 生成コンテンツは誤りを含む可能性があります。">
            <a:extLst>
              <a:ext uri="{FF2B5EF4-FFF2-40B4-BE49-F238E27FC236}">
                <a16:creationId xmlns:a16="http://schemas.microsoft.com/office/drawing/2014/main" id="{598C31B8-5C8D-54AF-D593-63838273F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0" y="702628"/>
            <a:ext cx="3506148" cy="6053067"/>
          </a:xfrm>
          <a:prstGeom prst="rect">
            <a:avLst/>
          </a:prstGeom>
        </p:spPr>
      </p:pic>
      <p:sp>
        <p:nvSpPr>
          <p:cNvPr id="24" name="テキスト ボックス 23">
            <a:extLst>
              <a:ext uri="{FF2B5EF4-FFF2-40B4-BE49-F238E27FC236}">
                <a16:creationId xmlns:a16="http://schemas.microsoft.com/office/drawing/2014/main" id="{6EA10452-8092-687B-78A8-414B0AFD9722}"/>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画面２②</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角丸四角形 38">
            <a:extLst>
              <a:ext uri="{FF2B5EF4-FFF2-40B4-BE49-F238E27FC236}">
                <a16:creationId xmlns:a16="http://schemas.microsoft.com/office/drawing/2014/main" id="{0B12F1D9-E2F1-7175-5771-EB3393E15271}"/>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4" name="角丸四角形 39">
            <a:extLst>
              <a:ext uri="{FF2B5EF4-FFF2-40B4-BE49-F238E27FC236}">
                <a16:creationId xmlns:a16="http://schemas.microsoft.com/office/drawing/2014/main" id="{0A7195B2-C5BF-E34B-6764-39525CF2FB91}"/>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5" name="角丸四角形 40">
            <a:extLst>
              <a:ext uri="{FF2B5EF4-FFF2-40B4-BE49-F238E27FC236}">
                <a16:creationId xmlns:a16="http://schemas.microsoft.com/office/drawing/2014/main" id="{9E4EE7EF-2700-FD97-44BC-B15D9F658F90}"/>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6" name="角丸四角形 41">
            <a:extLst>
              <a:ext uri="{FF2B5EF4-FFF2-40B4-BE49-F238E27FC236}">
                <a16:creationId xmlns:a16="http://schemas.microsoft.com/office/drawing/2014/main" id="{00DC58A3-342A-5DEE-9A86-6DB5F4408901}"/>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7" name="角丸四角形 43">
            <a:extLst>
              <a:ext uri="{FF2B5EF4-FFF2-40B4-BE49-F238E27FC236}">
                <a16:creationId xmlns:a16="http://schemas.microsoft.com/office/drawing/2014/main" id="{C1922132-9E90-A823-E621-4014ACE004B1}"/>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8" name="角丸四角形 44">
            <a:extLst>
              <a:ext uri="{FF2B5EF4-FFF2-40B4-BE49-F238E27FC236}">
                <a16:creationId xmlns:a16="http://schemas.microsoft.com/office/drawing/2014/main" id="{34164D3C-BE59-C53C-8525-0B8AA769E878}"/>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9" name="角丸四角形 76">
            <a:extLst>
              <a:ext uri="{FF2B5EF4-FFF2-40B4-BE49-F238E27FC236}">
                <a16:creationId xmlns:a16="http://schemas.microsoft.com/office/drawing/2014/main" id="{5B1E8AE3-B895-0DEC-9B4A-5B654A78BE4F}"/>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0" name="角丸四角形 77">
            <a:extLst>
              <a:ext uri="{FF2B5EF4-FFF2-40B4-BE49-F238E27FC236}">
                <a16:creationId xmlns:a16="http://schemas.microsoft.com/office/drawing/2014/main" id="{4DDF1F51-4CA3-C2C9-47E3-45753D289943}"/>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1" name="角丸四角形 81">
            <a:extLst>
              <a:ext uri="{FF2B5EF4-FFF2-40B4-BE49-F238E27FC236}">
                <a16:creationId xmlns:a16="http://schemas.microsoft.com/office/drawing/2014/main" id="{7F803D9F-1047-D5CF-226D-8929464659DB}"/>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2" name="角丸四角形 82">
            <a:extLst>
              <a:ext uri="{FF2B5EF4-FFF2-40B4-BE49-F238E27FC236}">
                <a16:creationId xmlns:a16="http://schemas.microsoft.com/office/drawing/2014/main" id="{C0542CC2-9576-CF43-FEB4-9D875041F2FA}"/>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3" name="角丸四角形 83">
            <a:extLst>
              <a:ext uri="{FF2B5EF4-FFF2-40B4-BE49-F238E27FC236}">
                <a16:creationId xmlns:a16="http://schemas.microsoft.com/office/drawing/2014/main" id="{1B1AD68C-46D3-A6E2-EAFB-A100D4AA6DED}"/>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4" name="角丸四角形 84">
            <a:extLst>
              <a:ext uri="{FF2B5EF4-FFF2-40B4-BE49-F238E27FC236}">
                <a16:creationId xmlns:a16="http://schemas.microsoft.com/office/drawing/2014/main" id="{9530B477-332D-E320-635E-303B825095D2}"/>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5" name="角丸四角形 108">
            <a:extLst>
              <a:ext uri="{FF2B5EF4-FFF2-40B4-BE49-F238E27FC236}">
                <a16:creationId xmlns:a16="http://schemas.microsoft.com/office/drawing/2014/main" id="{A9864413-0917-925B-D429-7FD2D3607A06}"/>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6" name="角丸四角形 45">
            <a:extLst>
              <a:ext uri="{FF2B5EF4-FFF2-40B4-BE49-F238E27FC236}">
                <a16:creationId xmlns:a16="http://schemas.microsoft.com/office/drawing/2014/main" id="{00957627-5BBD-B9D9-51A1-3A6A669D26B2}"/>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7" name="角丸四角形 35">
            <a:extLst>
              <a:ext uri="{FF2B5EF4-FFF2-40B4-BE49-F238E27FC236}">
                <a16:creationId xmlns:a16="http://schemas.microsoft.com/office/drawing/2014/main" id="{34D3FD80-0643-F2D7-10AD-24FC413C6906}"/>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8" name="角丸四角形 44">
            <a:extLst>
              <a:ext uri="{FF2B5EF4-FFF2-40B4-BE49-F238E27FC236}">
                <a16:creationId xmlns:a16="http://schemas.microsoft.com/office/drawing/2014/main" id="{C3D87256-8511-4627-3920-91753DB01EE4}"/>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9" name="角丸四角形 51">
            <a:extLst>
              <a:ext uri="{FF2B5EF4-FFF2-40B4-BE49-F238E27FC236}">
                <a16:creationId xmlns:a16="http://schemas.microsoft.com/office/drawing/2014/main" id="{5E0F1B05-A55E-4E20-62A1-0E8DBF0E6E3A}"/>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20" name="角丸四角形 65">
            <a:extLst>
              <a:ext uri="{FF2B5EF4-FFF2-40B4-BE49-F238E27FC236}">
                <a16:creationId xmlns:a16="http://schemas.microsoft.com/office/drawing/2014/main" id="{13280988-9985-9827-567B-7D2B22A9A20C}"/>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21" name="角丸四角形 44">
            <a:extLst>
              <a:ext uri="{FF2B5EF4-FFF2-40B4-BE49-F238E27FC236}">
                <a16:creationId xmlns:a16="http://schemas.microsoft.com/office/drawing/2014/main" id="{98B4EBA3-D7D9-D94B-CC4E-846631CB0EA6}"/>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graphicFrame>
        <p:nvGraphicFramePr>
          <p:cNvPr id="23" name="表 22">
            <a:extLst>
              <a:ext uri="{FF2B5EF4-FFF2-40B4-BE49-F238E27FC236}">
                <a16:creationId xmlns:a16="http://schemas.microsoft.com/office/drawing/2014/main" id="{0085B036-9AF1-0056-755F-8D0B6190A888}"/>
              </a:ext>
            </a:extLst>
          </p:cNvPr>
          <p:cNvGraphicFramePr>
            <a:graphicFrameLocks noGrp="1"/>
          </p:cNvGraphicFramePr>
          <p:nvPr>
            <p:extLst>
              <p:ext uri="{D42A27DB-BD31-4B8C-83A1-F6EECF244321}">
                <p14:modId xmlns:p14="http://schemas.microsoft.com/office/powerpoint/2010/main" val="2087548803"/>
              </p:ext>
            </p:extLst>
          </p:nvPr>
        </p:nvGraphicFramePr>
        <p:xfrm>
          <a:off x="4062971" y="265018"/>
          <a:ext cx="7984027" cy="5056080"/>
        </p:xfrm>
        <a:graphic>
          <a:graphicData uri="http://schemas.openxmlformats.org/drawingml/2006/table">
            <a:tbl>
              <a:tblPr firstRow="1" bandRow="1">
                <a:tableStyleId>{5C22544A-7EE6-4342-B048-85BDC9FD1C3A}</a:tableStyleId>
              </a:tblPr>
              <a:tblGrid>
                <a:gridCol w="509029">
                  <a:extLst>
                    <a:ext uri="{9D8B030D-6E8A-4147-A177-3AD203B41FA5}">
                      <a16:colId xmlns:a16="http://schemas.microsoft.com/office/drawing/2014/main" val="20000"/>
                    </a:ext>
                  </a:extLst>
                </a:gridCol>
                <a:gridCol w="1349406">
                  <a:extLst>
                    <a:ext uri="{9D8B030D-6E8A-4147-A177-3AD203B41FA5}">
                      <a16:colId xmlns:a16="http://schemas.microsoft.com/office/drawing/2014/main" val="20001"/>
                    </a:ext>
                  </a:extLst>
                </a:gridCol>
                <a:gridCol w="2272683">
                  <a:extLst>
                    <a:ext uri="{9D8B030D-6E8A-4147-A177-3AD203B41FA5}">
                      <a16:colId xmlns:a16="http://schemas.microsoft.com/office/drawing/2014/main" val="1789479629"/>
                    </a:ext>
                  </a:extLst>
                </a:gridCol>
                <a:gridCol w="3852909">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R38</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R38</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45312618"/>
                  </a:ext>
                </a:extLst>
              </a:tr>
              <a:tr h="0">
                <a:tc>
                  <a:txBody>
                    <a:bodyPr/>
                    <a:lstStyle/>
                    <a:p>
                      <a:r>
                        <a:rPr kumimoji="1" lang="en-US" altLang="ja-JP" sz="1100" dirty="0">
                          <a:latin typeface="+mn-ea"/>
                          <a:ea typeface="+mn-ea"/>
                        </a:rPr>
                        <a:t>R39</a:t>
                      </a:r>
                    </a:p>
                  </a:txBody>
                  <a:tcPr marL="72000" marR="72000" marT="36000" marB="36000"/>
                </a:tc>
                <a:tc>
                  <a:txBody>
                    <a:bodyPr/>
                    <a:lstStyle/>
                    <a:p>
                      <a:r>
                        <a:rPr kumimoji="1" lang="ja-JP" altLang="en-US" sz="1100" dirty="0">
                          <a:latin typeface="+mn-ea"/>
                          <a:ea typeface="+mn-ea"/>
                        </a:rPr>
                        <a:t>押す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R39</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3379690904"/>
                  </a:ext>
                </a:extLst>
              </a:tr>
              <a:tr h="0">
                <a:tc>
                  <a:txBody>
                    <a:bodyPr/>
                    <a:lstStyle/>
                    <a:p>
                      <a:r>
                        <a:rPr kumimoji="1" lang="en-US" altLang="ja-JP" sz="1100" dirty="0">
                          <a:latin typeface="+mn-ea"/>
                          <a:ea typeface="+mn-ea"/>
                        </a:rPr>
                        <a:t>R40</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R40</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254755323"/>
                  </a:ext>
                </a:extLst>
              </a:tr>
              <a:tr h="0">
                <a:tc>
                  <a:txBody>
                    <a:bodyPr/>
                    <a:lstStyle/>
                    <a:p>
                      <a:r>
                        <a:rPr kumimoji="1" lang="en-US" altLang="ja-JP" sz="1100" dirty="0">
                          <a:latin typeface="+mn-ea"/>
                          <a:ea typeface="+mn-ea"/>
                        </a:rPr>
                        <a:t>R41</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3651748397"/>
                  </a:ext>
                </a:extLst>
              </a:tr>
              <a:tr h="0">
                <a:tc>
                  <a:txBody>
                    <a:bodyPr/>
                    <a:lstStyle/>
                    <a:p>
                      <a:r>
                        <a:rPr kumimoji="1" lang="en-US" altLang="ja-JP" sz="1100" dirty="0">
                          <a:latin typeface="+mn-ea"/>
                          <a:ea typeface="+mn-ea"/>
                        </a:rPr>
                        <a:t>R42</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R42</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96581903"/>
                  </a:ext>
                </a:extLst>
              </a:tr>
              <a:tr h="0">
                <a:tc>
                  <a:txBody>
                    <a:bodyPr/>
                    <a:lstStyle/>
                    <a:p>
                      <a:r>
                        <a:rPr kumimoji="1" lang="en-US" altLang="ja-JP" sz="1100" dirty="0">
                          <a:latin typeface="+mn-ea"/>
                          <a:ea typeface="+mn-ea"/>
                        </a:rPr>
                        <a:t>R43</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R43</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2856669930"/>
                  </a:ext>
                </a:extLst>
              </a:tr>
              <a:tr h="0">
                <a:tc>
                  <a:txBody>
                    <a:bodyPr/>
                    <a:lstStyle/>
                    <a:p>
                      <a:r>
                        <a:rPr kumimoji="1" lang="en-US" altLang="ja-JP" sz="1100" dirty="0">
                          <a:latin typeface="+mn-ea"/>
                          <a:ea typeface="+mn-ea"/>
                        </a:rPr>
                        <a:t>R44</a:t>
                      </a: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R44</a:t>
                      </a:r>
                      <a:r>
                        <a:rPr kumimoji="1" lang="ja-JP" altLang="en-US" sz="1100" dirty="0">
                          <a:latin typeface="+mn-ea"/>
                          <a:ea typeface="+mn-ea"/>
                        </a:rPr>
                        <a:t>にカーソルを点灯　（横画面時のみ表示）</a:t>
                      </a:r>
                    </a:p>
                  </a:txBody>
                  <a:tcPr marL="72000" marR="72000" marT="36000" marB="36000"/>
                </a:tc>
                <a:extLst>
                  <a:ext uri="{0D108BD9-81ED-4DB2-BD59-A6C34878D82A}">
                    <a16:rowId xmlns:a16="http://schemas.microsoft.com/office/drawing/2014/main" val="753112309"/>
                  </a:ext>
                </a:extLst>
              </a:tr>
              <a:tr h="0">
                <a:tc>
                  <a:txBody>
                    <a:bodyPr/>
                    <a:lstStyle/>
                    <a:p>
                      <a:r>
                        <a:rPr kumimoji="1" lang="en-US" altLang="ja-JP" sz="1100" dirty="0">
                          <a:latin typeface="+mn-ea"/>
                          <a:ea typeface="+mn-ea"/>
                        </a:rPr>
                        <a:t>R38~</a:t>
                      </a:r>
                    </a:p>
                    <a:p>
                      <a:r>
                        <a:rPr kumimoji="1" lang="en-US" altLang="ja-JP" sz="1100" dirty="0">
                          <a:latin typeface="+mn-ea"/>
                          <a:ea typeface="+mn-ea"/>
                        </a:rPr>
                        <a:t>R44</a:t>
                      </a:r>
                    </a:p>
                  </a:txBody>
                  <a:tcPr marL="72000" marR="72000" marT="36000" marB="36000"/>
                </a:tc>
                <a:tc>
                  <a:txBody>
                    <a:bodyPr/>
                    <a:lstStyle/>
                    <a:p>
                      <a:r>
                        <a:rPr kumimoji="1" lang="ja-JP" altLang="en-US" sz="1100" dirty="0">
                          <a:latin typeface="+mn-ea"/>
                          <a:ea typeface="+mn-ea"/>
                        </a:rPr>
                        <a:t>その場で指を離す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R37</a:t>
                      </a:r>
                      <a:r>
                        <a:rPr kumimoji="1" lang="ja-JP" altLang="en-US" sz="1100" dirty="0">
                          <a:latin typeface="+mn-ea"/>
                          <a:ea typeface="+mn-ea"/>
                        </a:rPr>
                        <a:t>の動作と同様</a:t>
                      </a:r>
                    </a:p>
                  </a:txBody>
                  <a:tcPr marL="72000" marR="72000" marT="36000" marB="36000"/>
                </a:tc>
                <a:extLst>
                  <a:ext uri="{0D108BD9-81ED-4DB2-BD59-A6C34878D82A}">
                    <a16:rowId xmlns:a16="http://schemas.microsoft.com/office/drawing/2014/main" val="3298653151"/>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押し中に上または下方向に指をスライド</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R37</a:t>
                      </a:r>
                      <a:r>
                        <a:rPr kumimoji="1" lang="ja-JP" altLang="en-US" sz="1100" dirty="0">
                          <a:latin typeface="+mn-ea"/>
                          <a:ea typeface="+mn-ea"/>
                        </a:rPr>
                        <a:t>の動作と同様</a:t>
                      </a:r>
                    </a:p>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985537008"/>
                  </a:ext>
                </a:extLst>
              </a:tr>
              <a:tr h="0">
                <a:tc>
                  <a:txBody>
                    <a:bodyPr/>
                    <a:lstStyle/>
                    <a:p>
                      <a:r>
                        <a:rPr kumimoji="1" lang="en-US" altLang="ja-JP" sz="1100" dirty="0">
                          <a:latin typeface="+mn-ea"/>
                          <a:ea typeface="+mn-ea"/>
                        </a:rPr>
                        <a:t>D1</a:t>
                      </a: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メニュー画面に遷移</a:t>
                      </a:r>
                    </a:p>
                  </a:txBody>
                  <a:tcPr marL="72000" marR="72000" marT="36000" marB="36000"/>
                </a:tc>
                <a:extLst>
                  <a:ext uri="{0D108BD9-81ED-4DB2-BD59-A6C34878D82A}">
                    <a16:rowId xmlns:a16="http://schemas.microsoft.com/office/drawing/2014/main" val="2641937908"/>
                  </a:ext>
                </a:extLst>
              </a:tr>
              <a:tr h="0">
                <a:tc>
                  <a:txBody>
                    <a:bodyPr/>
                    <a:lstStyle/>
                    <a:p>
                      <a:r>
                        <a:rPr kumimoji="1" lang="en-US" altLang="ja-JP" sz="1100" dirty="0">
                          <a:latin typeface="+mn-ea"/>
                          <a:ea typeface="+mn-ea"/>
                        </a:rPr>
                        <a:t>D2</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207949505"/>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切り替えの順番はアワメータページを参照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888045555"/>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3</a:t>
                      </a:r>
                      <a:r>
                        <a:rPr kumimoji="1" lang="ja-JP" altLang="en-US" sz="1100" dirty="0">
                          <a:latin typeface="+mn-ea"/>
                          <a:ea typeface="+mn-ea"/>
                        </a:rPr>
                        <a:t>秒長押し</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表示しているトリップメータの値をリセット</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505346218"/>
                  </a:ext>
                </a:extLst>
              </a:tr>
              <a:tr h="0">
                <a:tc>
                  <a:txBody>
                    <a:bodyPr/>
                    <a:lstStyle/>
                    <a:p>
                      <a:r>
                        <a:rPr kumimoji="1" lang="en-US" altLang="ja-JP" sz="1100" dirty="0">
                          <a:latin typeface="+mn-ea"/>
                          <a:ea typeface="+mn-ea"/>
                        </a:rPr>
                        <a:t>D3</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押す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D3</a:t>
                      </a:r>
                      <a:r>
                        <a:rPr kumimoji="1" lang="ja-JP" altLang="en-US" sz="1100" dirty="0">
                          <a:latin typeface="+mn-ea"/>
                          <a:ea typeface="+mn-ea"/>
                        </a:rPr>
                        <a:t>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1606311049"/>
                  </a:ext>
                </a:extLst>
              </a:tr>
              <a:tr h="0">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離す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切り替えの順番は切替メータページを参照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228403328"/>
                  </a:ext>
                </a:extLst>
              </a:tr>
              <a:tr h="0">
                <a:tc>
                  <a:txBody>
                    <a:bodyPr/>
                    <a:lstStyle/>
                    <a:p>
                      <a:r>
                        <a:rPr kumimoji="1" lang="en-US" altLang="ja-JP" sz="1100" dirty="0">
                          <a:latin typeface="+mn-ea"/>
                          <a:ea typeface="+mn-ea"/>
                        </a:rPr>
                        <a:t>D6</a:t>
                      </a:r>
                      <a:endParaRPr kumimoji="1" lang="ja-JP" altLang="en-US" sz="1100" dirty="0">
                        <a:latin typeface="+mn-ea"/>
                        <a:ea typeface="+mn-ea"/>
                      </a:endParaRPr>
                    </a:p>
                  </a:txBody>
                  <a:tcPr marL="72000" marR="72000" marT="36000" marB="36000"/>
                </a:tc>
                <a:tc rowSpan="2">
                  <a:txBody>
                    <a:bodyPr/>
                    <a:lstStyle/>
                    <a:p>
                      <a:pPr algn="l"/>
                      <a:r>
                        <a:rPr kumimoji="1" lang="ja-JP" altLang="en-US" sz="1100" dirty="0">
                          <a:solidFill>
                            <a:srgbClr val="FF0000"/>
                          </a:solidFill>
                          <a:latin typeface="+mn-ea"/>
                          <a:ea typeface="+mn-ea"/>
                        </a:rPr>
                        <a:t>押して離す</a:t>
                      </a:r>
                    </a:p>
                  </a:txBody>
                  <a:tcPr marL="72000" marR="72000" marT="36000" marB="36000" anchor="ctr"/>
                </a:tc>
                <a:tc>
                  <a:txBody>
                    <a:bodyPr/>
                    <a:lstStyle/>
                    <a:p>
                      <a:r>
                        <a:rPr kumimoji="1" lang="ja-JP" altLang="en-US" sz="1100" dirty="0">
                          <a:solidFill>
                            <a:srgbClr val="FF0000"/>
                          </a:solidFill>
                          <a:latin typeface="+mn-ea"/>
                          <a:ea typeface="+mn-ea"/>
                        </a:rPr>
                        <a:t>待機モード</a:t>
                      </a:r>
                      <a:endParaRPr kumimoji="1" lang="en-US" altLang="ja-JP" sz="1100" dirty="0">
                        <a:solidFill>
                          <a:srgbClr val="FF0000"/>
                        </a:solidFill>
                        <a:latin typeface="+mn-ea"/>
                        <a:ea typeface="+mn-ea"/>
                      </a:endParaRPr>
                    </a:p>
                  </a:txBody>
                  <a:tcPr marL="72000" marR="72000" marT="36000" marB="36000"/>
                </a:tc>
                <a:tc>
                  <a:txBody>
                    <a:bodyPr/>
                    <a:lstStyle/>
                    <a:p>
                      <a:r>
                        <a:rPr kumimoji="1" lang="ja-JP" altLang="en-US" sz="1100" dirty="0">
                          <a:latin typeface="+mn-ea"/>
                          <a:ea typeface="+mn-ea"/>
                        </a:rPr>
                        <a:t>メイン画面に遷移</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4252765792"/>
                  </a:ext>
                </a:extLst>
              </a:tr>
              <a:tr h="0">
                <a:tc>
                  <a:txBody>
                    <a:bodyPr/>
                    <a:lstStyle/>
                    <a:p>
                      <a:endParaRPr kumimoji="1" lang="ja-JP" altLang="en-US" sz="1100" dirty="0">
                        <a:latin typeface="+mn-ea"/>
                        <a:ea typeface="+mn-ea"/>
                      </a:endParaRPr>
                    </a:p>
                  </a:txBody>
                  <a:tcPr marL="72000" marR="72000" marT="36000" marB="36000"/>
                </a:tc>
                <a:tc vMerge="1">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solidFill>
                            <a:srgbClr val="FF0000"/>
                          </a:solidFill>
                          <a:latin typeface="+mn-ea"/>
                          <a:ea typeface="+mn-ea"/>
                        </a:rPr>
                        <a:t>作業モード</a:t>
                      </a:r>
                    </a:p>
                  </a:txBody>
                  <a:tcPr marL="72000" marR="72000" marT="36000" marB="36000"/>
                </a:tc>
                <a:tc>
                  <a:txBody>
                    <a:bodyPr/>
                    <a:lstStyle/>
                    <a:p>
                      <a:r>
                        <a:rPr kumimoji="1" lang="ja-JP" altLang="en-US" sz="1100" dirty="0">
                          <a:solidFill>
                            <a:srgbClr val="FF0000"/>
                          </a:solidFill>
                          <a:latin typeface="+mn-ea"/>
                          <a:ea typeface="+mn-ea"/>
                        </a:rPr>
                        <a:t>カメラ画面に遷移</a:t>
                      </a:r>
                      <a:endParaRPr kumimoji="1" lang="en-US" altLang="ja-JP" sz="1100" dirty="0">
                        <a:solidFill>
                          <a:srgbClr val="FF0000"/>
                        </a:solidFill>
                        <a:latin typeface="+mn-ea"/>
                        <a:ea typeface="+mn-ea"/>
                      </a:endParaRPr>
                    </a:p>
                  </a:txBody>
                  <a:tcPr marL="72000" marR="72000" marT="36000" marB="36000"/>
                </a:tc>
                <a:extLst>
                  <a:ext uri="{0D108BD9-81ED-4DB2-BD59-A6C34878D82A}">
                    <a16:rowId xmlns:a16="http://schemas.microsoft.com/office/drawing/2014/main" val="1394376474"/>
                  </a:ext>
                </a:extLst>
              </a:tr>
              <a:tr h="0">
                <a:tc>
                  <a:txBody>
                    <a:bodyPr/>
                    <a:lstStyle/>
                    <a:p>
                      <a:r>
                        <a:rPr kumimoji="1" lang="en-US" altLang="ja-JP" sz="1100" dirty="0">
                          <a:latin typeface="+mn-ea"/>
                          <a:ea typeface="+mn-ea"/>
                        </a:rPr>
                        <a:t>D8</a:t>
                      </a:r>
                      <a:endParaRPr kumimoji="1" lang="ja-JP" altLang="en-US" sz="1100" dirty="0">
                        <a:latin typeface="+mn-ea"/>
                        <a:ea typeface="+mn-ea"/>
                      </a:endParaRPr>
                    </a:p>
                  </a:txBody>
                  <a:tcPr marL="72000" marR="72000" marT="36000" marB="36000" anchor="ctr"/>
                </a:tc>
                <a:tc>
                  <a:txBody>
                    <a:bodyPr/>
                    <a:lstStyle/>
                    <a:p>
                      <a:r>
                        <a:rPr kumimoji="1" lang="ja-JP" altLang="en-US" sz="1100" dirty="0">
                          <a:latin typeface="+mn-ea"/>
                          <a:ea typeface="+mn-ea"/>
                        </a:rPr>
                        <a:t>押して離す</a:t>
                      </a:r>
                    </a:p>
                  </a:txBody>
                  <a:tcPr marL="72000" marR="72000" marT="36000" marB="36000" anchor="ctr"/>
                </a:tc>
                <a:tc>
                  <a:txBody>
                    <a:bodyPr/>
                    <a:lstStyle/>
                    <a:p>
                      <a:r>
                        <a:rPr kumimoji="1" lang="en-US" altLang="ja-JP" sz="1100" strike="sngStrike" dirty="0">
                          <a:solidFill>
                            <a:srgbClr val="FF0000"/>
                          </a:solidFill>
                          <a:latin typeface="+mn-ea"/>
                          <a:ea typeface="+mn-ea"/>
                        </a:rPr>
                        <a:t>270°</a:t>
                      </a:r>
                      <a:r>
                        <a:rPr kumimoji="1" lang="ja-JP" altLang="en-US" sz="1100" strike="sngStrike" dirty="0">
                          <a:solidFill>
                            <a:srgbClr val="FF0000"/>
                          </a:solidFill>
                          <a:latin typeface="+mn-ea"/>
                          <a:ea typeface="+mn-ea"/>
                        </a:rPr>
                        <a:t>カメラオプションが</a:t>
                      </a:r>
                      <a:r>
                        <a:rPr kumimoji="1" lang="en-US" altLang="ja-JP" sz="1100" strike="sngStrike" dirty="0">
                          <a:solidFill>
                            <a:srgbClr val="FF0000"/>
                          </a:solidFill>
                          <a:latin typeface="+mn-ea"/>
                          <a:ea typeface="+mn-ea"/>
                        </a:rPr>
                        <a:t>OFF</a:t>
                      </a:r>
                    </a:p>
                    <a:p>
                      <a:r>
                        <a:rPr lang="en-US" altLang="ja-JP" sz="1100" strike="sngStrike" dirty="0">
                          <a:solidFill>
                            <a:srgbClr val="FF0000"/>
                          </a:solidFill>
                          <a:latin typeface="+mn-ea"/>
                          <a:ea typeface="+mn-ea"/>
                        </a:rPr>
                        <a:t>(CAN_[OPI2] 0Byte 0-1bit </a:t>
                      </a:r>
                      <a:r>
                        <a:rPr lang="ja-JP" altLang="en-US" sz="1100" strike="sngStrike" dirty="0">
                          <a:solidFill>
                            <a:srgbClr val="FF0000"/>
                          </a:solidFill>
                          <a:latin typeface="+mn-ea"/>
                          <a:ea typeface="+mn-ea"/>
                        </a:rPr>
                        <a:t>が</a:t>
                      </a:r>
                      <a:r>
                        <a:rPr lang="en-US" altLang="ja-JP" sz="1100" strike="sngStrike" dirty="0">
                          <a:solidFill>
                            <a:srgbClr val="FF0000"/>
                          </a:solidFill>
                          <a:latin typeface="+mn-ea"/>
                          <a:ea typeface="+mn-ea"/>
                        </a:rPr>
                        <a:t>0</a:t>
                      </a:r>
                      <a:r>
                        <a:rPr lang="ja-JP" altLang="en-US" sz="1100" strike="sngStrike" dirty="0">
                          <a:solidFill>
                            <a:srgbClr val="FF0000"/>
                          </a:solidFill>
                          <a:latin typeface="+mn-ea"/>
                          <a:ea typeface="+mn-ea"/>
                        </a:rPr>
                        <a:t> </a:t>
                      </a:r>
                      <a:r>
                        <a:rPr lang="en-US" altLang="ja-JP" sz="1100" strike="sngStrike" dirty="0">
                          <a:solidFill>
                            <a:srgbClr val="FF0000"/>
                          </a:solidFill>
                          <a:latin typeface="+mn-ea"/>
                          <a:ea typeface="+mn-ea"/>
                        </a:rPr>
                        <a:t>or 3)</a:t>
                      </a:r>
                      <a:endParaRPr kumimoji="1" lang="ja-JP" altLang="en-US" sz="1100" strike="sngStrike" dirty="0">
                        <a:solidFill>
                          <a:srgbClr val="FF0000"/>
                        </a:solidFill>
                        <a:latin typeface="+mn-ea"/>
                        <a:ea typeface="+mn-ea"/>
                      </a:endParaRPr>
                    </a:p>
                  </a:txBody>
                  <a:tcPr marL="72000" marR="72000" marT="36000" marB="36000"/>
                </a:tc>
                <a:tc>
                  <a:txBody>
                    <a:bodyPr/>
                    <a:lstStyle/>
                    <a:p>
                      <a:r>
                        <a:rPr kumimoji="1" lang="ja-JP" altLang="en-US" sz="1100" strike="sngStrike" dirty="0">
                          <a:solidFill>
                            <a:srgbClr val="FF0000"/>
                          </a:solidFill>
                          <a:latin typeface="+mn-ea"/>
                          <a:ea typeface="+mn-ea"/>
                        </a:rPr>
                        <a:t>バックカメラ画面に遷移</a:t>
                      </a:r>
                      <a:r>
                        <a:rPr kumimoji="1" lang="ja-JP" altLang="en-US" sz="1100" strike="noStrike" dirty="0">
                          <a:solidFill>
                            <a:srgbClr val="FF0000"/>
                          </a:solidFill>
                          <a:latin typeface="+mn-ea"/>
                          <a:ea typeface="+mn-ea"/>
                        </a:rPr>
                        <a:t>　カメラ画面に遷移</a:t>
                      </a:r>
                      <a:endParaRPr kumimoji="1" lang="en-US" altLang="ja-JP" sz="1100" strike="sngStrike" dirty="0">
                        <a:solidFill>
                          <a:srgbClr val="FF0000"/>
                        </a:solidFill>
                        <a:latin typeface="+mn-ea"/>
                        <a:ea typeface="+mn-ea"/>
                      </a:endParaRPr>
                    </a:p>
                  </a:txBody>
                  <a:tcPr marL="72000" marR="72000" marT="36000" marB="36000"/>
                </a:tc>
                <a:extLst>
                  <a:ext uri="{0D108BD9-81ED-4DB2-BD59-A6C34878D82A}">
                    <a16:rowId xmlns:a16="http://schemas.microsoft.com/office/drawing/2014/main" val="686890236"/>
                  </a:ext>
                </a:extLst>
              </a:tr>
            </a:tbl>
          </a:graphicData>
        </a:graphic>
      </p:graphicFrame>
      <p:sp>
        <p:nvSpPr>
          <p:cNvPr id="25" name="テキスト ボックス 24">
            <a:extLst>
              <a:ext uri="{FF2B5EF4-FFF2-40B4-BE49-F238E27FC236}">
                <a16:creationId xmlns:a16="http://schemas.microsoft.com/office/drawing/2014/main" id="{D4F3AC60-09AF-439B-DC0A-533E2136621F}"/>
              </a:ext>
            </a:extLst>
          </p:cNvPr>
          <p:cNvSpPr txBox="1"/>
          <p:nvPr/>
        </p:nvSpPr>
        <p:spPr>
          <a:xfrm>
            <a:off x="3713328" y="441161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6" name="テキスト ボックス 25">
            <a:extLst>
              <a:ext uri="{FF2B5EF4-FFF2-40B4-BE49-F238E27FC236}">
                <a16:creationId xmlns:a16="http://schemas.microsoft.com/office/drawing/2014/main" id="{936C8862-F23B-1981-9139-6594F6B4C000}"/>
              </a:ext>
            </a:extLst>
          </p:cNvPr>
          <p:cNvSpPr txBox="1"/>
          <p:nvPr/>
        </p:nvSpPr>
        <p:spPr>
          <a:xfrm>
            <a:off x="3713328" y="497445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7" name="テキスト ボックス 26">
            <a:extLst>
              <a:ext uri="{FF2B5EF4-FFF2-40B4-BE49-F238E27FC236}">
                <a16:creationId xmlns:a16="http://schemas.microsoft.com/office/drawing/2014/main" id="{F3E08CB8-48C5-3196-A011-18227B2461DA}"/>
              </a:ext>
            </a:extLst>
          </p:cNvPr>
          <p:cNvSpPr txBox="1"/>
          <p:nvPr/>
        </p:nvSpPr>
        <p:spPr>
          <a:xfrm>
            <a:off x="3710109" y="464901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9142821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descr="グラフィカル ユーザー インターフェイス&#10;&#10;AI 生成コンテンツは誤りを含む可能性があります。">
            <a:extLst>
              <a:ext uri="{FF2B5EF4-FFF2-40B4-BE49-F238E27FC236}">
                <a16:creationId xmlns:a16="http://schemas.microsoft.com/office/drawing/2014/main" id="{15C57068-0E0E-B4D6-4FBD-53CAD88A0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0" y="702628"/>
            <a:ext cx="3506148" cy="6053067"/>
          </a:xfrm>
          <a:prstGeom prst="rect">
            <a:avLst/>
          </a:prstGeom>
        </p:spPr>
      </p:pic>
      <p:sp>
        <p:nvSpPr>
          <p:cNvPr id="23" name="テキスト ボックス 22">
            <a:extLst>
              <a:ext uri="{FF2B5EF4-FFF2-40B4-BE49-F238E27FC236}">
                <a16:creationId xmlns:a16="http://schemas.microsoft.com/office/drawing/2014/main" id="{B5242E2C-0149-F33C-5C0B-42667E667A17}"/>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画面２③</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角丸四角形 38">
            <a:extLst>
              <a:ext uri="{FF2B5EF4-FFF2-40B4-BE49-F238E27FC236}">
                <a16:creationId xmlns:a16="http://schemas.microsoft.com/office/drawing/2014/main" id="{45D4535E-6AB9-132E-0D78-976CE2BAF0A3}"/>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4" name="角丸四角形 39">
            <a:extLst>
              <a:ext uri="{FF2B5EF4-FFF2-40B4-BE49-F238E27FC236}">
                <a16:creationId xmlns:a16="http://schemas.microsoft.com/office/drawing/2014/main" id="{756BC5E3-9D6D-6157-255B-88B8F6601FAD}"/>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5" name="角丸四角形 40">
            <a:extLst>
              <a:ext uri="{FF2B5EF4-FFF2-40B4-BE49-F238E27FC236}">
                <a16:creationId xmlns:a16="http://schemas.microsoft.com/office/drawing/2014/main" id="{3AF1F027-D550-E7E2-2495-F96D69DA1B12}"/>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6" name="角丸四角形 41">
            <a:extLst>
              <a:ext uri="{FF2B5EF4-FFF2-40B4-BE49-F238E27FC236}">
                <a16:creationId xmlns:a16="http://schemas.microsoft.com/office/drawing/2014/main" id="{40726366-012F-7499-C7BA-23306D3ED221}"/>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7" name="角丸四角形 43">
            <a:extLst>
              <a:ext uri="{FF2B5EF4-FFF2-40B4-BE49-F238E27FC236}">
                <a16:creationId xmlns:a16="http://schemas.microsoft.com/office/drawing/2014/main" id="{6D0EF025-F102-6F14-08CE-C91F4E1D2A12}"/>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8" name="角丸四角形 44">
            <a:extLst>
              <a:ext uri="{FF2B5EF4-FFF2-40B4-BE49-F238E27FC236}">
                <a16:creationId xmlns:a16="http://schemas.microsoft.com/office/drawing/2014/main" id="{3651CCB7-2B81-C23D-D397-396555011201}"/>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9" name="角丸四角形 76">
            <a:extLst>
              <a:ext uri="{FF2B5EF4-FFF2-40B4-BE49-F238E27FC236}">
                <a16:creationId xmlns:a16="http://schemas.microsoft.com/office/drawing/2014/main" id="{D0EB6816-8336-3D78-2842-8EB641000BA6}"/>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0" name="角丸四角形 77">
            <a:extLst>
              <a:ext uri="{FF2B5EF4-FFF2-40B4-BE49-F238E27FC236}">
                <a16:creationId xmlns:a16="http://schemas.microsoft.com/office/drawing/2014/main" id="{E8DF0E5F-07E6-5C7B-498E-82D361B2E595}"/>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1" name="角丸四角形 81">
            <a:extLst>
              <a:ext uri="{FF2B5EF4-FFF2-40B4-BE49-F238E27FC236}">
                <a16:creationId xmlns:a16="http://schemas.microsoft.com/office/drawing/2014/main" id="{EC7CC223-255F-FAEB-16DC-50BAC2BA0D8C}"/>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2" name="角丸四角形 82">
            <a:extLst>
              <a:ext uri="{FF2B5EF4-FFF2-40B4-BE49-F238E27FC236}">
                <a16:creationId xmlns:a16="http://schemas.microsoft.com/office/drawing/2014/main" id="{E38204F2-B995-7A9D-CE74-10B14B463B5C}"/>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3" name="角丸四角形 83">
            <a:extLst>
              <a:ext uri="{FF2B5EF4-FFF2-40B4-BE49-F238E27FC236}">
                <a16:creationId xmlns:a16="http://schemas.microsoft.com/office/drawing/2014/main" id="{74F54A07-C3DC-9E52-7D72-28FFAEBA6E2A}"/>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4" name="角丸四角形 84">
            <a:extLst>
              <a:ext uri="{FF2B5EF4-FFF2-40B4-BE49-F238E27FC236}">
                <a16:creationId xmlns:a16="http://schemas.microsoft.com/office/drawing/2014/main" id="{F422D9D4-2DF8-A85B-1E14-4456FD020355}"/>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5" name="角丸四角形 108">
            <a:extLst>
              <a:ext uri="{FF2B5EF4-FFF2-40B4-BE49-F238E27FC236}">
                <a16:creationId xmlns:a16="http://schemas.microsoft.com/office/drawing/2014/main" id="{C9A27837-5DEA-0009-441D-90850EB2246B}"/>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6" name="角丸四角形 45">
            <a:extLst>
              <a:ext uri="{FF2B5EF4-FFF2-40B4-BE49-F238E27FC236}">
                <a16:creationId xmlns:a16="http://schemas.microsoft.com/office/drawing/2014/main" id="{45EB9056-9EAB-5F51-F5FB-E256E3422677}"/>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7" name="角丸四角形 35">
            <a:extLst>
              <a:ext uri="{FF2B5EF4-FFF2-40B4-BE49-F238E27FC236}">
                <a16:creationId xmlns:a16="http://schemas.microsoft.com/office/drawing/2014/main" id="{EE0FD80C-9F8C-238A-9DB7-023672ED84A6}"/>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8" name="角丸四角形 44">
            <a:extLst>
              <a:ext uri="{FF2B5EF4-FFF2-40B4-BE49-F238E27FC236}">
                <a16:creationId xmlns:a16="http://schemas.microsoft.com/office/drawing/2014/main" id="{EC67722F-3FF0-0006-1D59-36C61FE97176}"/>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9" name="角丸四角形 51">
            <a:extLst>
              <a:ext uri="{FF2B5EF4-FFF2-40B4-BE49-F238E27FC236}">
                <a16:creationId xmlns:a16="http://schemas.microsoft.com/office/drawing/2014/main" id="{8A5FF94D-4355-E085-99B5-FA102B0C3EC6}"/>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20" name="角丸四角形 65">
            <a:extLst>
              <a:ext uri="{FF2B5EF4-FFF2-40B4-BE49-F238E27FC236}">
                <a16:creationId xmlns:a16="http://schemas.microsoft.com/office/drawing/2014/main" id="{520D2929-3C4C-26F6-2924-55DAB27760F1}"/>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21" name="角丸四角形 44">
            <a:extLst>
              <a:ext uri="{FF2B5EF4-FFF2-40B4-BE49-F238E27FC236}">
                <a16:creationId xmlns:a16="http://schemas.microsoft.com/office/drawing/2014/main" id="{17221664-79DB-B332-0BF1-1ED5751FB49C}"/>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graphicFrame>
        <p:nvGraphicFramePr>
          <p:cNvPr id="25" name="表 24">
            <a:extLst>
              <a:ext uri="{FF2B5EF4-FFF2-40B4-BE49-F238E27FC236}">
                <a16:creationId xmlns:a16="http://schemas.microsoft.com/office/drawing/2014/main" id="{DBA440DE-D563-AA70-22C4-6BA4192912E6}"/>
              </a:ext>
            </a:extLst>
          </p:cNvPr>
          <p:cNvGraphicFramePr>
            <a:graphicFrameLocks noGrp="1"/>
          </p:cNvGraphicFramePr>
          <p:nvPr>
            <p:extLst>
              <p:ext uri="{D42A27DB-BD31-4B8C-83A1-F6EECF244321}">
                <p14:modId xmlns:p14="http://schemas.microsoft.com/office/powerpoint/2010/main" val="1619218447"/>
              </p:ext>
            </p:extLst>
          </p:nvPr>
        </p:nvGraphicFramePr>
        <p:xfrm>
          <a:off x="4062971" y="265018"/>
          <a:ext cx="7904128" cy="2371680"/>
        </p:xfrm>
        <a:graphic>
          <a:graphicData uri="http://schemas.openxmlformats.org/drawingml/2006/table">
            <a:tbl>
              <a:tblPr firstRow="1" bandRow="1">
                <a:tableStyleId>{5C22544A-7EE6-4342-B048-85BDC9FD1C3A}</a:tableStyleId>
              </a:tblPr>
              <a:tblGrid>
                <a:gridCol w="651072">
                  <a:extLst>
                    <a:ext uri="{9D8B030D-6E8A-4147-A177-3AD203B41FA5}">
                      <a16:colId xmlns:a16="http://schemas.microsoft.com/office/drawing/2014/main" val="20000"/>
                    </a:ext>
                  </a:extLst>
                </a:gridCol>
                <a:gridCol w="932155">
                  <a:extLst>
                    <a:ext uri="{9D8B030D-6E8A-4147-A177-3AD203B41FA5}">
                      <a16:colId xmlns:a16="http://schemas.microsoft.com/office/drawing/2014/main" val="20001"/>
                    </a:ext>
                  </a:extLst>
                </a:gridCol>
                <a:gridCol w="3018408">
                  <a:extLst>
                    <a:ext uri="{9D8B030D-6E8A-4147-A177-3AD203B41FA5}">
                      <a16:colId xmlns:a16="http://schemas.microsoft.com/office/drawing/2014/main" val="1789479629"/>
                    </a:ext>
                  </a:extLst>
                </a:gridCol>
                <a:gridCol w="3302493">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D13</a:t>
                      </a:r>
                    </a:p>
                  </a:txBody>
                  <a:tcPr marL="72000" marR="72000" marT="36000" marB="36000"/>
                </a:tc>
                <a:tc>
                  <a:txBody>
                    <a:bodyPr/>
                    <a:lstStyle/>
                    <a:p>
                      <a:r>
                        <a:rPr kumimoji="1" lang="en-US" altLang="ja-JP" sz="1100" dirty="0">
                          <a:latin typeface="+mn-ea"/>
                          <a:ea typeface="+mn-ea"/>
                        </a:rPr>
                        <a:t>1</a:t>
                      </a:r>
                      <a:r>
                        <a:rPr kumimoji="1" lang="ja-JP" altLang="en-US" sz="1100" dirty="0">
                          <a:latin typeface="+mn-ea"/>
                          <a:ea typeface="+mn-ea"/>
                        </a:rPr>
                        <a:t>秒長押し</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日付・時刻設定画面に遷移</a:t>
                      </a:r>
                    </a:p>
                  </a:txBody>
                  <a:tcPr marL="72000" marR="72000" marT="36000" marB="36000"/>
                </a:tc>
                <a:extLst>
                  <a:ext uri="{0D108BD9-81ED-4DB2-BD59-A6C34878D82A}">
                    <a16:rowId xmlns:a16="http://schemas.microsoft.com/office/drawing/2014/main" val="545312618"/>
                  </a:ext>
                </a:extLst>
              </a:tr>
              <a:tr h="0">
                <a:tc>
                  <a:txBody>
                    <a:bodyPr/>
                    <a:lstStyle/>
                    <a:p>
                      <a:r>
                        <a:rPr kumimoji="1" lang="en-US" altLang="ja-JP" sz="1100" dirty="0">
                          <a:latin typeface="+mn-ea"/>
                          <a:ea typeface="+mn-ea"/>
                        </a:rPr>
                        <a:t>D14</a:t>
                      </a: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下記ランプのいずれかを表示している</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・エンジンストップ要求ランプ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5Byte</a:t>
                      </a:r>
                      <a:r>
                        <a:rPr lang="en-US" altLang="ja-JP" sz="1100" baseline="0" dirty="0">
                          <a:latin typeface="+mn-ea"/>
                          <a:ea typeface="+mn-ea"/>
                          <a:cs typeface="メイリオ" panose="020B0604030504040204" pitchFamily="50" charset="-128"/>
                        </a:rPr>
                        <a:t> 2-3bit </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a:t>
                      </a:r>
                      <a:r>
                        <a:rPr lang="en-US" altLang="ja-JP" sz="1100" dirty="0">
                          <a:latin typeface="+mn-ea"/>
                          <a:ea typeface="+mn-ea"/>
                          <a:cs typeface="メイリオ" panose="020B0604030504040204" pitchFamily="50" charset="-128"/>
                        </a:rPr>
                        <a:t>ECM</a:t>
                      </a:r>
                      <a:r>
                        <a:rPr lang="ja-JP" altLang="en-US" sz="1100" dirty="0">
                          <a:latin typeface="+mn-ea"/>
                          <a:ea typeface="+mn-ea"/>
                          <a:cs typeface="メイリオ" panose="020B0604030504040204" pitchFamily="50" charset="-128"/>
                        </a:rPr>
                        <a:t>エラーランプ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1Byte</a:t>
                      </a:r>
                      <a:r>
                        <a:rPr lang="en-US" altLang="ja-JP" sz="1100" baseline="0" dirty="0">
                          <a:latin typeface="+mn-ea"/>
                          <a:ea typeface="+mn-ea"/>
                          <a:cs typeface="メイリオ" panose="020B0604030504040204" pitchFamily="50" charset="-128"/>
                        </a:rPr>
                        <a:t> 4-5bit</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pPr marL="0" marR="0" lvl="0" indent="0" algn="l" defTabSz="914411" rtl="0" eaLnBrk="1" fontAlgn="auto" latinLnBrk="0" hangingPunct="1">
                        <a:lnSpc>
                          <a:spcPct val="100000"/>
                        </a:lnSpc>
                        <a:spcBef>
                          <a:spcPts val="0"/>
                        </a:spcBef>
                        <a:spcAft>
                          <a:spcPts val="0"/>
                        </a:spcAft>
                        <a:buClrTx/>
                        <a:buSzTx/>
                        <a:buFontTx/>
                        <a:buNone/>
                        <a:tabLst/>
                        <a:defRPr/>
                      </a:pPr>
                      <a:r>
                        <a:rPr lang="ja-JP" altLang="en-US" sz="1100" dirty="0">
                          <a:latin typeface="+mn-ea"/>
                          <a:ea typeface="+mn-ea"/>
                          <a:cs typeface="メイリオ" panose="020B0604030504040204" pitchFamily="50" charset="-128"/>
                        </a:rPr>
                        <a:t>・エマージェンシーランプ　　　</a:t>
                      </a:r>
                      <a:endParaRPr lang="en-US" altLang="ja-JP" sz="1100" dirty="0">
                        <a:latin typeface="+mn-ea"/>
                        <a:ea typeface="+mn-ea"/>
                        <a:cs typeface="メイリオ" panose="020B0604030504040204" pitchFamily="50" charset="-128"/>
                      </a:endParaRPr>
                    </a:p>
                    <a:p>
                      <a:pPr marL="0" marR="0" lvl="0" indent="0" algn="l" defTabSz="914411" rtl="0" eaLnBrk="1" fontAlgn="auto"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(CAN_[CLM3] 2Byte</a:t>
                      </a:r>
                      <a:r>
                        <a:rPr lang="en-US" altLang="ja-JP" sz="1100" baseline="0" dirty="0">
                          <a:latin typeface="+mn-ea"/>
                          <a:ea typeface="+mn-ea"/>
                          <a:cs typeface="メイリオ" panose="020B0604030504040204" pitchFamily="50" charset="-128"/>
                        </a:rPr>
                        <a:t> 0-1bit</a:t>
                      </a:r>
                      <a:r>
                        <a:rPr lang="ja-JP" altLang="en-US" sz="1100" baseline="0" dirty="0">
                          <a:latin typeface="+mn-ea"/>
                          <a:ea typeface="+mn-ea"/>
                          <a:cs typeface="メイリオ" panose="020B0604030504040204" pitchFamily="50" charset="-128"/>
                        </a:rPr>
                        <a:t>が </a:t>
                      </a:r>
                      <a:r>
                        <a:rPr lang="en-US" altLang="ja-JP" sz="1100" baseline="0" dirty="0">
                          <a:latin typeface="+mn-ea"/>
                          <a:ea typeface="+mn-ea"/>
                          <a:cs typeface="メイリオ" panose="020B0604030504040204" pitchFamily="50" charset="-128"/>
                        </a:rPr>
                        <a:t>1,2,3</a:t>
                      </a:r>
                      <a:r>
                        <a:rPr lang="ja-JP" altLang="en-US" sz="1100" baseline="0" dirty="0">
                          <a:latin typeface="+mn-ea"/>
                          <a:ea typeface="+mn-ea"/>
                          <a:cs typeface="メイリオ" panose="020B0604030504040204" pitchFamily="50" charset="-128"/>
                        </a:rPr>
                        <a:t>のいずれか</a:t>
                      </a:r>
                      <a:r>
                        <a:rPr lang="en-US" altLang="ja-JP" sz="1100" baseline="0" dirty="0">
                          <a:latin typeface="+mn-ea"/>
                          <a:ea typeface="+mn-ea"/>
                          <a:cs typeface="メイリオ" panose="020B0604030504040204" pitchFamily="50" charset="-128"/>
                        </a:rPr>
                        <a:t>)</a:t>
                      </a:r>
                    </a:p>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エラーコード画面に遷移</a:t>
                      </a:r>
                    </a:p>
                  </a:txBody>
                  <a:tcPr marL="72000" marR="72000" marT="36000" marB="36000"/>
                </a:tc>
                <a:extLst>
                  <a:ext uri="{0D108BD9-81ED-4DB2-BD59-A6C34878D82A}">
                    <a16:rowId xmlns:a16="http://schemas.microsoft.com/office/drawing/2014/main" val="3379690904"/>
                  </a:ext>
                </a:extLst>
              </a:tr>
              <a:tr h="0">
                <a:tc>
                  <a:txBody>
                    <a:bodyPr/>
                    <a:lstStyle/>
                    <a:p>
                      <a:r>
                        <a:rPr kumimoji="1" lang="en-US" altLang="ja-JP" sz="1100" dirty="0">
                          <a:latin typeface="+mn-ea"/>
                          <a:ea typeface="+mn-ea"/>
                        </a:rPr>
                        <a:t>A1</a:t>
                      </a:r>
                    </a:p>
                  </a:txBody>
                  <a:tcPr marL="72000" marR="72000" marT="36000" marB="36000"/>
                </a:tc>
                <a:tc>
                  <a:txBody>
                    <a:bodyPr/>
                    <a:lstStyle/>
                    <a:p>
                      <a:r>
                        <a:rPr kumimoji="1" lang="ja-JP" altLang="en-US" sz="1100" dirty="0">
                          <a:latin typeface="+mn-ea"/>
                          <a:ea typeface="+mn-ea"/>
                        </a:rPr>
                        <a:t>押す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A1</a:t>
                      </a:r>
                      <a:r>
                        <a:rPr kumimoji="1" lang="ja-JP" altLang="en-US" sz="1100" dirty="0">
                          <a:latin typeface="+mn-ea"/>
                          <a:ea typeface="+mn-ea"/>
                        </a:rPr>
                        <a:t>にカーソルを点灯</a:t>
                      </a:r>
                    </a:p>
                  </a:txBody>
                  <a:tcPr marL="72000" marR="72000" marT="36000" marB="36000"/>
                </a:tc>
                <a:extLst>
                  <a:ext uri="{0D108BD9-81ED-4DB2-BD59-A6C34878D82A}">
                    <a16:rowId xmlns:a16="http://schemas.microsoft.com/office/drawing/2014/main" val="577739836"/>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離す</a:t>
                      </a:r>
                      <a:endParaRPr kumimoji="1" lang="en-US" altLang="ja-JP" sz="1100" dirty="0">
                        <a:latin typeface="+mn-ea"/>
                        <a:ea typeface="+mn-ea"/>
                      </a:endParaRPr>
                    </a:p>
                  </a:txBody>
                  <a:tcPr marL="72000" marR="72000" marT="36000" marB="36000"/>
                </a:tc>
                <a:tc>
                  <a:txBody>
                    <a:bodyPr/>
                    <a:lstStyle/>
                    <a:p>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エアコン画面に遷移</a:t>
                      </a:r>
                    </a:p>
                  </a:txBody>
                  <a:tcPr marL="72000" marR="72000" marT="36000" marB="36000"/>
                </a:tc>
                <a:extLst>
                  <a:ext uri="{0D108BD9-81ED-4DB2-BD59-A6C34878D82A}">
                    <a16:rowId xmlns:a16="http://schemas.microsoft.com/office/drawing/2014/main" val="989187706"/>
                  </a:ext>
                </a:extLst>
              </a:tr>
            </a:tbl>
          </a:graphicData>
        </a:graphic>
      </p:graphicFrame>
      <p:graphicFrame>
        <p:nvGraphicFramePr>
          <p:cNvPr id="27" name="表 26">
            <a:extLst>
              <a:ext uri="{FF2B5EF4-FFF2-40B4-BE49-F238E27FC236}">
                <a16:creationId xmlns:a16="http://schemas.microsoft.com/office/drawing/2014/main" id="{BE4319A2-F609-A05C-2C63-260BF8E9B149}"/>
              </a:ext>
            </a:extLst>
          </p:cNvPr>
          <p:cNvGraphicFramePr>
            <a:graphicFrameLocks noGrp="1"/>
          </p:cNvGraphicFramePr>
          <p:nvPr>
            <p:extLst>
              <p:ext uri="{D42A27DB-BD31-4B8C-83A1-F6EECF244321}">
                <p14:modId xmlns:p14="http://schemas.microsoft.com/office/powerpoint/2010/main" val="1928064130"/>
              </p:ext>
            </p:extLst>
          </p:nvPr>
        </p:nvGraphicFramePr>
        <p:xfrm>
          <a:off x="4062971" y="3093579"/>
          <a:ext cx="7904128" cy="2827320"/>
        </p:xfrm>
        <a:graphic>
          <a:graphicData uri="http://schemas.openxmlformats.org/drawingml/2006/table">
            <a:tbl>
              <a:tblPr firstRow="1" bandRow="1">
                <a:tableStyleId>{5C22544A-7EE6-4342-B048-85BDC9FD1C3A}</a:tableStyleId>
              </a:tblPr>
              <a:tblGrid>
                <a:gridCol w="784237">
                  <a:extLst>
                    <a:ext uri="{9D8B030D-6E8A-4147-A177-3AD203B41FA5}">
                      <a16:colId xmlns:a16="http://schemas.microsoft.com/office/drawing/2014/main" val="20000"/>
                    </a:ext>
                  </a:extLst>
                </a:gridCol>
                <a:gridCol w="1260629">
                  <a:extLst>
                    <a:ext uri="{9D8B030D-6E8A-4147-A177-3AD203B41FA5}">
                      <a16:colId xmlns:a16="http://schemas.microsoft.com/office/drawing/2014/main" val="20001"/>
                    </a:ext>
                  </a:extLst>
                </a:gridCol>
                <a:gridCol w="1935332">
                  <a:extLst>
                    <a:ext uri="{9D8B030D-6E8A-4147-A177-3AD203B41FA5}">
                      <a16:colId xmlns:a16="http://schemas.microsoft.com/office/drawing/2014/main" val="1789479629"/>
                    </a:ext>
                  </a:extLst>
                </a:gridCol>
                <a:gridCol w="3923930">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ja-JP" altLang="en-US" sz="1100" dirty="0">
                          <a:latin typeface="+mn-ea"/>
                          <a:ea typeface="+mn-ea"/>
                        </a:rPr>
                        <a:t>ジョグ</a:t>
                      </a:r>
                      <a:endParaRPr kumimoji="1" lang="en-US" altLang="ja-JP" sz="1100" dirty="0">
                        <a:latin typeface="+mn-ea"/>
                        <a:ea typeface="+mn-ea"/>
                      </a:endParaRPr>
                    </a:p>
                    <a:p>
                      <a:r>
                        <a:rPr kumimoji="1" lang="ja-JP" altLang="en-US" sz="1100" dirty="0">
                          <a:latin typeface="+mn-ea"/>
                          <a:ea typeface="+mn-ea"/>
                        </a:rPr>
                        <a:t>ダイアル</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上下左右に動かす</a:t>
                      </a:r>
                      <a:endParaRPr kumimoji="1" lang="en-US" altLang="ja-JP" sz="1100" dirty="0">
                        <a:latin typeface="+mn-ea"/>
                        <a:ea typeface="+mn-ea"/>
                      </a:endParaRPr>
                    </a:p>
                    <a:p>
                      <a:r>
                        <a:rPr kumimoji="1" lang="ja-JP" altLang="en-US" sz="1100" dirty="0">
                          <a:latin typeface="+mn-ea"/>
                          <a:ea typeface="+mn-ea"/>
                        </a:rPr>
                        <a:t>ダイアルを回す</a:t>
                      </a: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カーソルを遷移　</a:t>
                      </a:r>
                      <a:r>
                        <a:rPr kumimoji="1" lang="en-US" altLang="ja-JP" sz="1100" dirty="0">
                          <a:latin typeface="+mn-ea"/>
                          <a:ea typeface="+mn-ea"/>
                        </a:rPr>
                        <a:t>※</a:t>
                      </a:r>
                      <a:r>
                        <a:rPr kumimoji="1" lang="ja-JP" altLang="en-US" sz="1100" dirty="0">
                          <a:latin typeface="+mn-ea"/>
                          <a:ea typeface="+mn-ea"/>
                        </a:rPr>
                        <a:t>カーソル遷移図を参照</a:t>
                      </a:r>
                      <a:endParaRPr kumimoji="1" lang="en-US" altLang="ja-JP" sz="1100" dirty="0">
                        <a:latin typeface="+mn-ea"/>
                        <a:ea typeface="+mn-ea"/>
                      </a:endParaRPr>
                    </a:p>
                    <a:p>
                      <a:r>
                        <a:rPr kumimoji="1" lang="en-US" altLang="ja-JP" sz="1100" dirty="0">
                          <a:latin typeface="+mn-ea"/>
                          <a:ea typeface="+mn-ea"/>
                        </a:rPr>
                        <a:t>R37~R44</a:t>
                      </a:r>
                      <a:r>
                        <a:rPr kumimoji="1" lang="ja-JP" altLang="en-US" sz="1100" dirty="0">
                          <a:latin typeface="+mn-ea"/>
                          <a:ea typeface="+mn-ea"/>
                        </a:rPr>
                        <a:t>にカーソルが遷移した際は、</a:t>
                      </a:r>
                      <a:r>
                        <a:rPr kumimoji="1" lang="en-US" altLang="ja-JP" sz="1100" dirty="0">
                          <a:latin typeface="+mn-ea"/>
                          <a:ea typeface="+mn-ea"/>
                        </a:rPr>
                        <a:t>R37~R44</a:t>
                      </a:r>
                      <a:r>
                        <a:rPr kumimoji="1" lang="ja-JP" altLang="en-US" sz="1100" dirty="0">
                          <a:latin typeface="+mn-ea"/>
                          <a:ea typeface="+mn-ea"/>
                        </a:rPr>
                        <a:t>のすべてに</a:t>
                      </a:r>
                      <a:endParaRPr kumimoji="1" lang="en-US" altLang="ja-JP" sz="1100" dirty="0">
                        <a:latin typeface="+mn-ea"/>
                        <a:ea typeface="+mn-ea"/>
                      </a:endParaRPr>
                    </a:p>
                    <a:p>
                      <a:r>
                        <a:rPr kumimoji="1" lang="ja-JP" altLang="en-US" sz="1100" dirty="0">
                          <a:latin typeface="+mn-ea"/>
                          <a:ea typeface="+mn-ea"/>
                        </a:rPr>
                        <a:t>カーソルを点灯すること。</a:t>
                      </a:r>
                    </a:p>
                  </a:txBody>
                  <a:tcPr marL="72000" marR="72000" marT="36000" marB="36000"/>
                </a:tc>
                <a:extLst>
                  <a:ext uri="{0D108BD9-81ED-4DB2-BD59-A6C34878D82A}">
                    <a16:rowId xmlns:a16="http://schemas.microsoft.com/office/drawing/2014/main" val="545312618"/>
                  </a:ext>
                </a:extLst>
              </a:tr>
              <a:tr h="0">
                <a:tc>
                  <a:txBody>
                    <a:bodyPr/>
                    <a:lstStyle/>
                    <a:p>
                      <a:r>
                        <a:rPr kumimoji="1" lang="ja-JP" altLang="en-US" sz="1100" dirty="0">
                          <a:latin typeface="+mn-ea"/>
                          <a:ea typeface="+mn-ea"/>
                        </a:rPr>
                        <a:t>決定ボタン</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にカーソルが点灯</a:t>
                      </a:r>
                      <a:endParaRPr kumimoji="1" lang="en-US" altLang="ja-JP"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切り替えの順番はアワメータページを参照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379690904"/>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3</a:t>
                      </a:r>
                      <a:r>
                        <a:rPr kumimoji="1" lang="ja-JP" altLang="en-US" sz="1100" dirty="0">
                          <a:latin typeface="+mn-ea"/>
                          <a:ea typeface="+mn-ea"/>
                        </a:rPr>
                        <a:t>秒長押し</a:t>
                      </a:r>
                    </a:p>
                  </a:txBody>
                  <a:tcPr marL="72000" marR="72000" marT="36000" marB="36000"/>
                </a:tc>
                <a:tc>
                  <a:txBody>
                    <a:bodyPr/>
                    <a:lstStyle/>
                    <a:p>
                      <a:r>
                        <a:rPr kumimoji="1" lang="en-US" altLang="ja-JP" sz="1100" dirty="0">
                          <a:latin typeface="+mn-ea"/>
                          <a:ea typeface="+mn-ea"/>
                        </a:rPr>
                        <a:t>D2</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表示しているのトリップメータをリセット</a:t>
                      </a:r>
                    </a:p>
                  </a:txBody>
                  <a:tcPr marL="72000" marR="72000" marT="36000" marB="36000"/>
                </a:tc>
                <a:extLst>
                  <a:ext uri="{0D108BD9-81ED-4DB2-BD59-A6C34878D82A}">
                    <a16:rowId xmlns:a16="http://schemas.microsoft.com/office/drawing/2014/main" val="2254755323"/>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D3</a:t>
                      </a:r>
                      <a:r>
                        <a:rPr kumimoji="1" lang="ja-JP" altLang="en-US" sz="1100" dirty="0">
                          <a:latin typeface="+mn-ea"/>
                          <a:ea typeface="+mn-ea"/>
                        </a:rPr>
                        <a:t>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表示を切り替え　</a:t>
                      </a:r>
                      <a:r>
                        <a:rPr kumimoji="1" lang="en-US" altLang="ja-JP" sz="1100" dirty="0">
                          <a:latin typeface="+mn-ea"/>
                          <a:ea typeface="+mn-ea"/>
                        </a:rPr>
                        <a:t>※</a:t>
                      </a:r>
                      <a:r>
                        <a:rPr kumimoji="1" lang="ja-JP" altLang="en-US" sz="1100" dirty="0">
                          <a:latin typeface="+mn-ea"/>
                          <a:ea typeface="+mn-ea"/>
                        </a:rPr>
                        <a:t>切り替えの順番は切替メータページを参照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651748397"/>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A1</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エアコン画面に遷移</a:t>
                      </a:r>
                    </a:p>
                  </a:txBody>
                  <a:tcPr marL="72000" marR="72000" marT="36000" marB="36000"/>
                </a:tc>
                <a:extLst>
                  <a:ext uri="{0D108BD9-81ED-4DB2-BD59-A6C34878D82A}">
                    <a16:rowId xmlns:a16="http://schemas.microsoft.com/office/drawing/2014/main" val="296581903"/>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R5</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入力ソースを切替</a:t>
                      </a:r>
                      <a:endParaRPr kumimoji="1" lang="en-US" altLang="ja-JP" sz="1100" dirty="0">
                        <a:latin typeface="+mn-ea"/>
                        <a:ea typeface="+mn-ea"/>
                      </a:endParaRPr>
                    </a:p>
                    <a:p>
                      <a:r>
                        <a:rPr kumimoji="1" lang="en-US" altLang="ja-JP" sz="1100" dirty="0">
                          <a:latin typeface="+mn-ea"/>
                          <a:ea typeface="+mn-ea"/>
                        </a:rPr>
                        <a:t>CAN_[CLI2] 3Byte 5bit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を送信する</a:t>
                      </a:r>
                    </a:p>
                  </a:txBody>
                  <a:tcPr marL="72000" marR="72000" marT="36000" marB="36000"/>
                </a:tc>
                <a:extLst>
                  <a:ext uri="{0D108BD9-81ED-4DB2-BD59-A6C34878D82A}">
                    <a16:rowId xmlns:a16="http://schemas.microsoft.com/office/drawing/2014/main" val="2856669930"/>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R11</a:t>
                      </a:r>
                      <a:r>
                        <a:rPr kumimoji="1" lang="ja-JP" altLang="en-US" sz="1100" dirty="0">
                          <a:latin typeface="+mn-ea"/>
                          <a:ea typeface="+mn-ea"/>
                        </a:rPr>
                        <a:t>にカーソルが点灯</a:t>
                      </a:r>
                    </a:p>
                  </a:txBody>
                  <a:tcPr marL="72000" marR="72000" marT="36000" marB="36000"/>
                </a:tc>
                <a:tc>
                  <a:txBody>
                    <a:bodyPr/>
                    <a:lstStyle/>
                    <a:p>
                      <a:r>
                        <a:rPr kumimoji="1" lang="ja-JP" altLang="en-US" sz="1100" dirty="0">
                          <a:latin typeface="+mn-ea"/>
                          <a:ea typeface="+mn-ea"/>
                        </a:rPr>
                        <a:t>ラジオ電源</a:t>
                      </a:r>
                      <a:r>
                        <a:rPr kumimoji="1" lang="en-US" altLang="ja-JP" sz="1100" dirty="0">
                          <a:latin typeface="+mn-ea"/>
                          <a:ea typeface="+mn-ea"/>
                        </a:rPr>
                        <a:t>ON/OFF</a:t>
                      </a:r>
                      <a:r>
                        <a:rPr kumimoji="1" lang="ja-JP" altLang="en-US" sz="1100" dirty="0">
                          <a:latin typeface="+mn-ea"/>
                          <a:ea typeface="+mn-ea"/>
                        </a:rPr>
                        <a:t>を切替</a:t>
                      </a:r>
                      <a:endParaRPr kumimoji="1" lang="en-US" altLang="ja-JP" sz="1100" dirty="0">
                        <a:latin typeface="+mn-ea"/>
                        <a:ea typeface="+mn-ea"/>
                      </a:endParaRPr>
                    </a:p>
                    <a:p>
                      <a:r>
                        <a:rPr kumimoji="1" lang="en-US" altLang="ja-JP" sz="1100" dirty="0">
                          <a:latin typeface="+mn-ea"/>
                          <a:ea typeface="+mn-ea"/>
                        </a:rPr>
                        <a:t>CAN_[CLI2] 4Byte 3bit </a:t>
                      </a:r>
                      <a:r>
                        <a:rPr kumimoji="1" lang="ja-JP" altLang="en-US" sz="1100" dirty="0">
                          <a:latin typeface="+mn-ea"/>
                          <a:ea typeface="+mn-ea"/>
                        </a:rPr>
                        <a:t>に</a:t>
                      </a:r>
                      <a:r>
                        <a:rPr kumimoji="1" lang="en-US" altLang="ja-JP" sz="1100" dirty="0">
                          <a:latin typeface="+mn-ea"/>
                          <a:ea typeface="+mn-ea"/>
                        </a:rPr>
                        <a:t>1</a:t>
                      </a:r>
                      <a:r>
                        <a:rPr kumimoji="1" lang="ja-JP" altLang="en-US" sz="1100" dirty="0">
                          <a:latin typeface="+mn-ea"/>
                          <a:ea typeface="+mn-ea"/>
                        </a:rPr>
                        <a:t>を送信</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753112309"/>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R36</a:t>
                      </a:r>
                      <a:r>
                        <a:rPr kumimoji="1" lang="ja-JP" altLang="en-US" sz="1100" dirty="0">
                          <a:latin typeface="+mn-ea"/>
                          <a:ea typeface="+mn-ea"/>
                        </a:rPr>
                        <a:t>にカーソルが点灯</a:t>
                      </a:r>
                    </a:p>
                  </a:txBody>
                  <a:tcPr marL="72000" marR="72000" marT="36000" marB="36000"/>
                </a:tc>
                <a:tc>
                  <a:txBody>
                    <a:bodyPr/>
                    <a:lstStyle/>
                    <a:p>
                      <a:r>
                        <a:rPr kumimoji="1" lang="en-US" altLang="ja-JP" sz="1100" dirty="0">
                          <a:latin typeface="+mn-ea"/>
                          <a:ea typeface="+mn-ea"/>
                        </a:rPr>
                        <a:t>DAB</a:t>
                      </a:r>
                      <a:r>
                        <a:rPr kumimoji="1" lang="ja-JP" altLang="en-US" sz="1100" dirty="0">
                          <a:latin typeface="+mn-ea"/>
                          <a:ea typeface="+mn-ea"/>
                        </a:rPr>
                        <a:t>画面に遷移</a:t>
                      </a:r>
                    </a:p>
                  </a:txBody>
                  <a:tcPr marL="72000" marR="72000" marT="36000" marB="36000"/>
                </a:tc>
                <a:extLst>
                  <a:ext uri="{0D108BD9-81ED-4DB2-BD59-A6C34878D82A}">
                    <a16:rowId xmlns:a16="http://schemas.microsoft.com/office/drawing/2014/main" val="3298653151"/>
                  </a:ext>
                </a:extLst>
              </a:tr>
            </a:tbl>
          </a:graphicData>
        </a:graphic>
      </p:graphicFrame>
      <p:sp>
        <p:nvSpPr>
          <p:cNvPr id="26" name="テキスト ボックス 59">
            <a:extLst>
              <a:ext uri="{FF2B5EF4-FFF2-40B4-BE49-F238E27FC236}">
                <a16:creationId xmlns:a16="http://schemas.microsoft.com/office/drawing/2014/main" id="{A3E67373-3721-BDD1-C548-FBD682A05DDD}"/>
              </a:ext>
            </a:extLst>
          </p:cNvPr>
          <p:cNvSpPr txBox="1"/>
          <p:nvPr/>
        </p:nvSpPr>
        <p:spPr>
          <a:xfrm>
            <a:off x="3960657" y="2835041"/>
            <a:ext cx="2411568" cy="25853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23364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10;&#10;AI 生成コンテンツは誤りを含む可能性があります。">
            <a:extLst>
              <a:ext uri="{FF2B5EF4-FFF2-40B4-BE49-F238E27FC236}">
                <a16:creationId xmlns:a16="http://schemas.microsoft.com/office/drawing/2014/main" id="{3DB3AFE5-9322-2582-3D4D-883A10D64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0" y="702628"/>
            <a:ext cx="3506148" cy="6053067"/>
          </a:xfrm>
          <a:prstGeom prst="rect">
            <a:avLst/>
          </a:prstGeom>
        </p:spPr>
      </p:pic>
      <p:sp>
        <p:nvSpPr>
          <p:cNvPr id="25" name="テキスト ボックス 24">
            <a:extLst>
              <a:ext uri="{FF2B5EF4-FFF2-40B4-BE49-F238E27FC236}">
                <a16:creationId xmlns:a16="http://schemas.microsoft.com/office/drawing/2014/main" id="{AFEFAD65-5556-759A-247D-B2CDEA3B464D}"/>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タイトル 1"/>
          <p:cNvSpPr txBox="1">
            <a:spLocks/>
          </p:cNvSpPr>
          <p:nvPr/>
        </p:nvSpPr>
        <p:spPr>
          <a:xfrm>
            <a:off x="228600" y="29216"/>
            <a:ext cx="3508891" cy="70198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画面２④</a:t>
            </a:r>
            <a:r>
              <a:rPr lang="en-US" altLang="ja-JP" sz="2201">
                <a:latin typeface="メイリオ" panose="020B0604030504040204" pitchFamily="50" charset="-128"/>
                <a:ea typeface="メイリオ" panose="020B0604030504040204" pitchFamily="50" charset="-128"/>
                <a:cs typeface="メイリオ" panose="020B0604030504040204" pitchFamily="50" charset="-128"/>
              </a:rPr>
              <a:t>[A14IW,A13AW</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角丸四角形 38">
            <a:extLst>
              <a:ext uri="{FF2B5EF4-FFF2-40B4-BE49-F238E27FC236}">
                <a16:creationId xmlns:a16="http://schemas.microsoft.com/office/drawing/2014/main" id="{63C76B46-72E3-A8EC-F677-6ADF57232ACE}"/>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5" name="角丸四角形 39">
            <a:extLst>
              <a:ext uri="{FF2B5EF4-FFF2-40B4-BE49-F238E27FC236}">
                <a16:creationId xmlns:a16="http://schemas.microsoft.com/office/drawing/2014/main" id="{CE10D5C8-7EAE-323A-1FCC-68938AB3E773}"/>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6" name="角丸四角形 40">
            <a:extLst>
              <a:ext uri="{FF2B5EF4-FFF2-40B4-BE49-F238E27FC236}">
                <a16:creationId xmlns:a16="http://schemas.microsoft.com/office/drawing/2014/main" id="{584D9E3B-46F4-B558-D0A0-B667C8860838}"/>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7" name="角丸四角形 41">
            <a:extLst>
              <a:ext uri="{FF2B5EF4-FFF2-40B4-BE49-F238E27FC236}">
                <a16:creationId xmlns:a16="http://schemas.microsoft.com/office/drawing/2014/main" id="{91040239-83FC-FD0E-AB68-86A9036E0107}"/>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8" name="角丸四角形 43">
            <a:extLst>
              <a:ext uri="{FF2B5EF4-FFF2-40B4-BE49-F238E27FC236}">
                <a16:creationId xmlns:a16="http://schemas.microsoft.com/office/drawing/2014/main" id="{25577DAE-6CE2-11CD-5D95-D6CB79CAB19D}"/>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9" name="角丸四角形 44">
            <a:extLst>
              <a:ext uri="{FF2B5EF4-FFF2-40B4-BE49-F238E27FC236}">
                <a16:creationId xmlns:a16="http://schemas.microsoft.com/office/drawing/2014/main" id="{A5015B65-1045-1FDE-3D58-966B0DE26706}"/>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10" name="角丸四角形 76">
            <a:extLst>
              <a:ext uri="{FF2B5EF4-FFF2-40B4-BE49-F238E27FC236}">
                <a16:creationId xmlns:a16="http://schemas.microsoft.com/office/drawing/2014/main" id="{CC13A51A-93EB-3FFC-0E5E-2CB47E7B00A0}"/>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1" name="角丸四角形 77">
            <a:extLst>
              <a:ext uri="{FF2B5EF4-FFF2-40B4-BE49-F238E27FC236}">
                <a16:creationId xmlns:a16="http://schemas.microsoft.com/office/drawing/2014/main" id="{D6B5C56E-99EF-E5E5-56A1-9E136D741099}"/>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2" name="角丸四角形 81">
            <a:extLst>
              <a:ext uri="{FF2B5EF4-FFF2-40B4-BE49-F238E27FC236}">
                <a16:creationId xmlns:a16="http://schemas.microsoft.com/office/drawing/2014/main" id="{0CED9ECA-C46B-7877-DBDB-ECE021371C6E}"/>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3" name="角丸四角形 82">
            <a:extLst>
              <a:ext uri="{FF2B5EF4-FFF2-40B4-BE49-F238E27FC236}">
                <a16:creationId xmlns:a16="http://schemas.microsoft.com/office/drawing/2014/main" id="{2145B0BD-3CCE-EA37-326A-0EDD6BA508AB}"/>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4" name="角丸四角形 83">
            <a:extLst>
              <a:ext uri="{FF2B5EF4-FFF2-40B4-BE49-F238E27FC236}">
                <a16:creationId xmlns:a16="http://schemas.microsoft.com/office/drawing/2014/main" id="{BC2E1879-102D-AE3F-08A5-85C204659A00}"/>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5" name="角丸四角形 84">
            <a:extLst>
              <a:ext uri="{FF2B5EF4-FFF2-40B4-BE49-F238E27FC236}">
                <a16:creationId xmlns:a16="http://schemas.microsoft.com/office/drawing/2014/main" id="{93AF9933-D784-0EEF-341E-C7EFAF5BF171}"/>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6" name="角丸四角形 108">
            <a:extLst>
              <a:ext uri="{FF2B5EF4-FFF2-40B4-BE49-F238E27FC236}">
                <a16:creationId xmlns:a16="http://schemas.microsoft.com/office/drawing/2014/main" id="{2BD2CA5D-0BA8-9E98-D125-AA6CDE0E267E}"/>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7" name="角丸四角形 45">
            <a:extLst>
              <a:ext uri="{FF2B5EF4-FFF2-40B4-BE49-F238E27FC236}">
                <a16:creationId xmlns:a16="http://schemas.microsoft.com/office/drawing/2014/main" id="{63033DED-E05E-5761-61F0-066D9C53D593}"/>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8" name="角丸四角形 35">
            <a:extLst>
              <a:ext uri="{FF2B5EF4-FFF2-40B4-BE49-F238E27FC236}">
                <a16:creationId xmlns:a16="http://schemas.microsoft.com/office/drawing/2014/main" id="{FAB73CEF-9CF8-902F-F094-913CD4040E3B}"/>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9" name="角丸四角形 44">
            <a:extLst>
              <a:ext uri="{FF2B5EF4-FFF2-40B4-BE49-F238E27FC236}">
                <a16:creationId xmlns:a16="http://schemas.microsoft.com/office/drawing/2014/main" id="{4D791F0B-5F97-40E8-884B-3CAC71A74F65}"/>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20" name="角丸四角形 51">
            <a:extLst>
              <a:ext uri="{FF2B5EF4-FFF2-40B4-BE49-F238E27FC236}">
                <a16:creationId xmlns:a16="http://schemas.microsoft.com/office/drawing/2014/main" id="{7545500C-9BA9-8FF4-3505-62C1E3B64193}"/>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21" name="角丸四角形 65">
            <a:extLst>
              <a:ext uri="{FF2B5EF4-FFF2-40B4-BE49-F238E27FC236}">
                <a16:creationId xmlns:a16="http://schemas.microsoft.com/office/drawing/2014/main" id="{0D7DCFE9-24D8-6BBF-162C-45431B672D7F}"/>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22" name="角丸四角形 44">
            <a:extLst>
              <a:ext uri="{FF2B5EF4-FFF2-40B4-BE49-F238E27FC236}">
                <a16:creationId xmlns:a16="http://schemas.microsoft.com/office/drawing/2014/main" id="{93DC9535-F4BD-BC0E-F4A4-79C5EC5AEEA7}"/>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graphicFrame>
        <p:nvGraphicFramePr>
          <p:cNvPr id="24" name="表 23">
            <a:extLst>
              <a:ext uri="{FF2B5EF4-FFF2-40B4-BE49-F238E27FC236}">
                <a16:creationId xmlns:a16="http://schemas.microsoft.com/office/drawing/2014/main" id="{87FBAFF0-E71C-85B8-C540-36A273A34762}"/>
              </a:ext>
            </a:extLst>
          </p:cNvPr>
          <p:cNvGraphicFramePr>
            <a:graphicFrameLocks noGrp="1"/>
          </p:cNvGraphicFramePr>
          <p:nvPr>
            <p:extLst>
              <p:ext uri="{D42A27DB-BD31-4B8C-83A1-F6EECF244321}">
                <p14:modId xmlns:p14="http://schemas.microsoft.com/office/powerpoint/2010/main" val="3756985832"/>
              </p:ext>
            </p:extLst>
          </p:nvPr>
        </p:nvGraphicFramePr>
        <p:xfrm>
          <a:off x="4062971" y="265023"/>
          <a:ext cx="7904128" cy="3022800"/>
        </p:xfrm>
        <a:graphic>
          <a:graphicData uri="http://schemas.openxmlformats.org/drawingml/2006/table">
            <a:tbl>
              <a:tblPr firstRow="1" bandRow="1">
                <a:tableStyleId>{5C22544A-7EE6-4342-B048-85BDC9FD1C3A}</a:tableStyleId>
              </a:tblPr>
              <a:tblGrid>
                <a:gridCol w="784237">
                  <a:extLst>
                    <a:ext uri="{9D8B030D-6E8A-4147-A177-3AD203B41FA5}">
                      <a16:colId xmlns:a16="http://schemas.microsoft.com/office/drawing/2014/main" val="20000"/>
                    </a:ext>
                  </a:extLst>
                </a:gridCol>
                <a:gridCol w="1287262">
                  <a:extLst>
                    <a:ext uri="{9D8B030D-6E8A-4147-A177-3AD203B41FA5}">
                      <a16:colId xmlns:a16="http://schemas.microsoft.com/office/drawing/2014/main" val="20001"/>
                    </a:ext>
                  </a:extLst>
                </a:gridCol>
                <a:gridCol w="2405848">
                  <a:extLst>
                    <a:ext uri="{9D8B030D-6E8A-4147-A177-3AD203B41FA5}">
                      <a16:colId xmlns:a16="http://schemas.microsoft.com/office/drawing/2014/main" val="1789479629"/>
                    </a:ext>
                  </a:extLst>
                </a:gridCol>
                <a:gridCol w="3426781">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操作</a:t>
                      </a:r>
                    </a:p>
                  </a:txBody>
                  <a:tcPr marL="72000" marR="72000" marT="36000" marB="36000"/>
                </a:tc>
                <a:tc>
                  <a:txBody>
                    <a:bodyPr/>
                    <a:lstStyle/>
                    <a:p>
                      <a:r>
                        <a:rPr kumimoji="1" lang="ja-JP" altLang="en-US" sz="1100" dirty="0">
                          <a:latin typeface="+mn-ea"/>
                          <a:ea typeface="+mn-ea"/>
                        </a:rPr>
                        <a:t>条件</a:t>
                      </a:r>
                    </a:p>
                  </a:txBody>
                  <a:tcPr marL="72000" marR="72000" marT="36000" marB="36000"/>
                </a:tc>
                <a:tc>
                  <a:txBody>
                    <a:bodyPr/>
                    <a:lstStyle/>
                    <a:p>
                      <a:r>
                        <a:rPr kumimoji="1" lang="ja-JP" altLang="en-US" sz="1100" dirty="0">
                          <a:latin typeface="+mn-ea"/>
                          <a:ea typeface="+mn-ea"/>
                        </a:rPr>
                        <a:t>動作</a:t>
                      </a:r>
                    </a:p>
                  </a:txBody>
                  <a:tcPr marL="72000" marR="72000" marT="36000" marB="36000"/>
                </a:tc>
                <a:extLst>
                  <a:ext uri="{0D108BD9-81ED-4DB2-BD59-A6C34878D82A}">
                    <a16:rowId xmlns:a16="http://schemas.microsoft.com/office/drawing/2014/main" val="10000"/>
                  </a:ext>
                </a:extLst>
              </a:tr>
              <a:tr h="0">
                <a:tc>
                  <a:txBody>
                    <a:bodyPr/>
                    <a:lstStyle/>
                    <a:p>
                      <a:r>
                        <a:rPr kumimoji="1" lang="ja-JP" altLang="en-US" sz="1100" dirty="0">
                          <a:latin typeface="+mn-ea"/>
                          <a:ea typeface="+mn-ea"/>
                        </a:rPr>
                        <a:t>決定ボタン</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r>
                        <a:rPr kumimoji="1" lang="en-US" altLang="ja-JP" sz="1100" dirty="0">
                          <a:latin typeface="+mn-ea"/>
                          <a:ea typeface="+mn-ea"/>
                        </a:rPr>
                        <a:t>R37~R44</a:t>
                      </a:r>
                      <a:r>
                        <a:rPr kumimoji="1" lang="ja-JP" altLang="en-US" sz="1100" dirty="0">
                          <a:latin typeface="+mn-ea"/>
                          <a:ea typeface="+mn-ea"/>
                        </a:rPr>
                        <a:t>のすべてにカーソルが点灯</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選択中の</a:t>
                      </a:r>
                      <a:r>
                        <a:rPr kumimoji="1" lang="en-US" altLang="ja-JP" sz="1100" dirty="0">
                          <a:latin typeface="+mn-ea"/>
                          <a:ea typeface="+mn-ea"/>
                        </a:rPr>
                        <a:t>PTY</a:t>
                      </a:r>
                      <a:r>
                        <a:rPr kumimoji="1" lang="ja-JP" altLang="en-US" sz="1100" dirty="0">
                          <a:latin typeface="+mn-ea"/>
                          <a:ea typeface="+mn-ea"/>
                        </a:rPr>
                        <a:t>のみにカーソルを点灯する</a:t>
                      </a:r>
                      <a:endParaRPr kumimoji="1" lang="en-US" altLang="ja-JP" sz="1100" dirty="0">
                        <a:latin typeface="+mn-ea"/>
                        <a:ea typeface="+mn-ea"/>
                      </a:endParaRPr>
                    </a:p>
                    <a:p>
                      <a:r>
                        <a:rPr kumimoji="1" lang="ja-JP" altLang="en-US" sz="1100" dirty="0">
                          <a:latin typeface="+mn-ea"/>
                          <a:ea typeface="+mn-ea"/>
                        </a:rPr>
                        <a:t>未選択の場合は</a:t>
                      </a:r>
                      <a:r>
                        <a:rPr kumimoji="1" lang="en-US" altLang="ja-JP" sz="1100" dirty="0">
                          <a:latin typeface="+mn-ea"/>
                          <a:ea typeface="+mn-ea"/>
                        </a:rPr>
                        <a:t>R37</a:t>
                      </a:r>
                      <a:r>
                        <a:rPr kumimoji="1" lang="ja-JP" altLang="en-US" sz="1100" dirty="0">
                          <a:latin typeface="+mn-ea"/>
                          <a:ea typeface="+mn-ea"/>
                        </a:rPr>
                        <a:t>にカーソルを点灯する</a:t>
                      </a:r>
                    </a:p>
                  </a:txBody>
                  <a:tcPr marL="72000" marR="72000" marT="36000" marB="36000"/>
                </a:tc>
                <a:extLst>
                  <a:ext uri="{0D108BD9-81ED-4DB2-BD59-A6C34878D82A}">
                    <a16:rowId xmlns:a16="http://schemas.microsoft.com/office/drawing/2014/main" val="545312618"/>
                  </a:ext>
                </a:extLst>
              </a:tr>
              <a:tr h="0">
                <a:tc>
                  <a:txBody>
                    <a:bodyPr/>
                    <a:lstStyle/>
                    <a:p>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押して離す</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R37</a:t>
                      </a:r>
                      <a:r>
                        <a:rPr kumimoji="1" lang="ja-JP" altLang="en-US" sz="1100" dirty="0">
                          <a:latin typeface="+mn-ea"/>
                          <a:ea typeface="+mn-ea"/>
                        </a:rPr>
                        <a:t>にカーソルが点灯</a:t>
                      </a:r>
                      <a:endParaRPr kumimoji="1" lang="en-US" altLang="ja-JP" sz="1100" dirty="0">
                        <a:latin typeface="+mn-ea"/>
                        <a:ea typeface="+mn-ea"/>
                      </a:endParaRPr>
                    </a:p>
                  </a:txBody>
                  <a:tcPr marL="72000" marR="72000" marT="36000" marB="36000"/>
                </a:tc>
                <a:tc>
                  <a:txBody>
                    <a:bodyPr/>
                    <a:lstStyle/>
                    <a:p>
                      <a:r>
                        <a:rPr kumimoji="1" lang="en-US" altLang="ja-JP" sz="1100" dirty="0">
                          <a:latin typeface="+mn-ea"/>
                          <a:ea typeface="+mn-ea"/>
                        </a:rPr>
                        <a:t>PTY</a:t>
                      </a:r>
                      <a:r>
                        <a:rPr kumimoji="1" lang="ja-JP" altLang="en-US" sz="1100" dirty="0">
                          <a:latin typeface="+mn-ea"/>
                          <a:ea typeface="+mn-ea"/>
                        </a:rPr>
                        <a:t>がグレーアウトでない場合は下記動作を行う</a:t>
                      </a:r>
                      <a:endParaRPr kumimoji="1" lang="en-US" altLang="ja-JP" sz="1100" dirty="0">
                        <a:latin typeface="+mn-ea"/>
                        <a:ea typeface="+mn-ea"/>
                      </a:endParaRPr>
                    </a:p>
                    <a:p>
                      <a:r>
                        <a:rPr kumimoji="1" lang="ja-JP" altLang="en-US" sz="1100" dirty="0">
                          <a:latin typeface="+mn-ea"/>
                          <a:ea typeface="+mn-ea"/>
                        </a:rPr>
                        <a:t>・</a:t>
                      </a:r>
                      <a:r>
                        <a:rPr kumimoji="1" lang="en-US" altLang="ja-JP" sz="1100" dirty="0">
                          <a:latin typeface="+mn-ea"/>
                          <a:ea typeface="+mn-ea"/>
                        </a:rPr>
                        <a:t>DAB</a:t>
                      </a:r>
                      <a:r>
                        <a:rPr kumimoji="1" lang="ja-JP" altLang="en-US" sz="1100" dirty="0">
                          <a:latin typeface="+mn-ea"/>
                          <a:ea typeface="+mn-ea"/>
                        </a:rPr>
                        <a:t>画面</a:t>
                      </a:r>
                      <a:r>
                        <a:rPr kumimoji="1" lang="en-US" altLang="ja-JP" sz="1100" dirty="0">
                          <a:latin typeface="+mn-ea"/>
                          <a:ea typeface="+mn-ea"/>
                        </a:rPr>
                        <a:t>3</a:t>
                      </a:r>
                      <a:r>
                        <a:rPr kumimoji="1" lang="ja-JP" altLang="en-US" sz="1100" dirty="0">
                          <a:latin typeface="+mn-ea"/>
                          <a:ea typeface="+mn-ea"/>
                        </a:rPr>
                        <a:t>に遷移する</a:t>
                      </a:r>
                      <a:endParaRPr kumimoji="1"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a:t>
                      </a:r>
                      <a:r>
                        <a:rPr kumimoji="1" lang="en-US" altLang="ja-JP" sz="1100" dirty="0">
                          <a:latin typeface="+mn-ea"/>
                          <a:ea typeface="+mn-ea"/>
                        </a:rPr>
                        <a:t>CAN_[CLI3] 0Byte</a:t>
                      </a:r>
                      <a:r>
                        <a:rPr kumimoji="1" lang="en-US" altLang="ja-JP" sz="1100" baseline="0" dirty="0">
                          <a:latin typeface="+mn-ea"/>
                          <a:ea typeface="+mn-ea"/>
                        </a:rPr>
                        <a:t> </a:t>
                      </a:r>
                      <a:r>
                        <a:rPr kumimoji="1" lang="ja-JP" altLang="en-US" sz="1100" baseline="0" dirty="0">
                          <a:latin typeface="+mn-ea"/>
                          <a:ea typeface="+mn-ea"/>
                        </a:rPr>
                        <a:t>に選択した</a:t>
                      </a:r>
                      <a:r>
                        <a:rPr kumimoji="1" lang="en-US" altLang="ja-JP" sz="1100" baseline="0" dirty="0">
                          <a:latin typeface="+mn-ea"/>
                          <a:ea typeface="+mn-ea"/>
                        </a:rPr>
                        <a:t>PTY No.</a:t>
                      </a:r>
                      <a:r>
                        <a:rPr kumimoji="1" lang="ja-JP" altLang="en-US" sz="1100" baseline="0" dirty="0">
                          <a:latin typeface="+mn-ea"/>
                          <a:ea typeface="+mn-ea"/>
                        </a:rPr>
                        <a:t>を送信する</a:t>
                      </a:r>
                      <a:endParaRPr kumimoji="1" lang="en-US" altLang="ja-JP" sz="1100" baseline="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aseline="0" dirty="0">
                          <a:solidFill>
                            <a:schemeClr val="tx1"/>
                          </a:solidFill>
                          <a:latin typeface="+mn-ea"/>
                          <a:ea typeface="+mn-ea"/>
                        </a:rPr>
                        <a:t>・</a:t>
                      </a:r>
                      <a:r>
                        <a:rPr kumimoji="1" lang="en-US" altLang="ja-JP" sz="1100" dirty="0">
                          <a:solidFill>
                            <a:schemeClr val="tx1"/>
                          </a:solidFill>
                          <a:latin typeface="+mn-ea"/>
                          <a:ea typeface="+mn-ea"/>
                        </a:rPr>
                        <a:t>CAN_[CLI3] 4Byte1bit</a:t>
                      </a:r>
                      <a:r>
                        <a:rPr kumimoji="1" lang="ja-JP" altLang="en-US" sz="1100" dirty="0">
                          <a:solidFill>
                            <a:schemeClr val="tx1"/>
                          </a:solidFill>
                          <a:latin typeface="+mn-ea"/>
                          <a:ea typeface="+mn-ea"/>
                        </a:rPr>
                        <a:t>に</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を</a:t>
                      </a:r>
                      <a:r>
                        <a:rPr kumimoji="1" lang="en-US" altLang="ja-JP" sz="1100" dirty="0">
                          <a:solidFill>
                            <a:schemeClr val="tx1"/>
                          </a:solidFill>
                          <a:latin typeface="+mn-ea"/>
                          <a:ea typeface="+mn-ea"/>
                        </a:rPr>
                        <a:t>1</a:t>
                      </a:r>
                      <a:r>
                        <a:rPr kumimoji="1" lang="ja-JP" altLang="en-US" sz="1100" dirty="0">
                          <a:solidFill>
                            <a:schemeClr val="tx1"/>
                          </a:solidFill>
                          <a:latin typeface="+mn-ea"/>
                          <a:ea typeface="+mn-ea"/>
                        </a:rPr>
                        <a:t>回送信する</a:t>
                      </a:r>
                      <a:endParaRPr kumimoji="1" lang="en-US" altLang="ja-JP" sz="1100" baseline="0" dirty="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aseline="0" dirty="0">
                        <a:latin typeface="+mn-ea"/>
                        <a:ea typeface="+mn-ea"/>
                      </a:endParaRPr>
                    </a:p>
                    <a:p>
                      <a:endParaRPr kumimoji="1" lang="en-US" altLang="ja-JP" sz="500" dirty="0">
                        <a:latin typeface="+mn-ea"/>
                        <a:ea typeface="+mn-ea"/>
                      </a:endParaRPr>
                    </a:p>
                    <a:p>
                      <a:r>
                        <a:rPr kumimoji="1" lang="en-US" altLang="ja-JP" sz="1100" dirty="0">
                          <a:latin typeface="+mn-ea"/>
                          <a:ea typeface="+mn-ea"/>
                        </a:rPr>
                        <a:t>PTY</a:t>
                      </a:r>
                      <a:r>
                        <a:rPr kumimoji="1" lang="ja-JP" altLang="en-US" sz="1100" dirty="0">
                          <a:latin typeface="+mn-ea"/>
                          <a:ea typeface="+mn-ea"/>
                        </a:rPr>
                        <a:t>がグレーアウトの場合は</a:t>
                      </a:r>
                      <a:r>
                        <a:rPr kumimoji="1" lang="en-US" altLang="ja-JP" sz="1100" dirty="0">
                          <a:latin typeface="+mn-ea"/>
                          <a:ea typeface="+mn-ea"/>
                        </a:rPr>
                        <a:t>PTY</a:t>
                      </a:r>
                      <a:r>
                        <a:rPr kumimoji="1" lang="ja-JP" altLang="en-US" sz="1100" dirty="0">
                          <a:latin typeface="+mn-ea"/>
                          <a:ea typeface="+mn-ea"/>
                        </a:rPr>
                        <a:t>画面に留まり、</a:t>
                      </a:r>
                      <a:endParaRPr kumimoji="1" lang="en-US" altLang="ja-JP" sz="1100" dirty="0">
                        <a:latin typeface="+mn-ea"/>
                        <a:ea typeface="+mn-ea"/>
                      </a:endParaRPr>
                    </a:p>
                    <a:p>
                      <a:r>
                        <a:rPr kumimoji="1" lang="en-US" altLang="ja-JP" sz="1100" dirty="0">
                          <a:latin typeface="+mn-ea"/>
                          <a:ea typeface="+mn-ea"/>
                        </a:rPr>
                        <a:t>CAN_[CLI3] 0Byte</a:t>
                      </a:r>
                      <a:r>
                        <a:rPr kumimoji="1" lang="ja-JP" altLang="en-US" sz="1100" dirty="0">
                          <a:latin typeface="+mn-ea"/>
                          <a:ea typeface="+mn-ea"/>
                        </a:rPr>
                        <a:t>は直前の値を送信する</a:t>
                      </a:r>
                    </a:p>
                  </a:txBody>
                  <a:tcPr marL="72000" marR="72000" marT="36000" marB="36000"/>
                </a:tc>
                <a:extLst>
                  <a:ext uri="{0D108BD9-81ED-4DB2-BD59-A6C34878D82A}">
                    <a16:rowId xmlns:a16="http://schemas.microsoft.com/office/drawing/2014/main" val="3379690904"/>
                  </a:ext>
                </a:extLst>
              </a:tr>
              <a:tr h="0">
                <a:tc>
                  <a:txBody>
                    <a:bodyPr/>
                    <a:lstStyle/>
                    <a:p>
                      <a:endParaRPr kumimoji="1" lang="en-US" altLang="ja-JP" sz="1100" dirty="0">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tc>
                  <a:txBody>
                    <a:bodyPr/>
                    <a:lstStyle/>
                    <a:p>
                      <a:r>
                        <a:rPr kumimoji="1" lang="en-US" altLang="ja-JP" sz="1100" dirty="0">
                          <a:latin typeface="+mn-ea"/>
                          <a:ea typeface="+mn-ea"/>
                        </a:rPr>
                        <a:t>R38~R44</a:t>
                      </a:r>
                      <a:r>
                        <a:rPr kumimoji="1" lang="ja-JP" altLang="en-US" sz="1100" dirty="0">
                          <a:latin typeface="+mn-ea"/>
                          <a:ea typeface="+mn-ea"/>
                        </a:rPr>
                        <a:t>のいずれかにカーソルが点灯</a:t>
                      </a:r>
                    </a:p>
                  </a:txBody>
                  <a:tcPr marL="72000" marR="72000" marT="36000" marB="36000"/>
                </a:tc>
                <a:tc>
                  <a:txBody>
                    <a:bodyPr/>
                    <a:lstStyle/>
                    <a:p>
                      <a:r>
                        <a:rPr kumimoji="1" lang="en-US" altLang="ja-JP" sz="1100" dirty="0">
                          <a:latin typeface="+mn-ea"/>
                          <a:ea typeface="+mn-ea"/>
                        </a:rPr>
                        <a:t>R37</a:t>
                      </a:r>
                      <a:r>
                        <a:rPr kumimoji="1" lang="ja-JP" altLang="en-US" sz="1100" dirty="0">
                          <a:latin typeface="+mn-ea"/>
                          <a:ea typeface="+mn-ea"/>
                        </a:rPr>
                        <a:t>にカーソルが点灯時の動作と同様</a:t>
                      </a:r>
                    </a:p>
                  </a:txBody>
                  <a:tcPr marL="72000" marR="72000" marT="36000" marB="36000"/>
                </a:tc>
                <a:extLst>
                  <a:ext uri="{0D108BD9-81ED-4DB2-BD59-A6C34878D82A}">
                    <a16:rowId xmlns:a16="http://schemas.microsoft.com/office/drawing/2014/main" val="2254755323"/>
                  </a:ext>
                </a:extLst>
              </a:tr>
              <a:tr h="0">
                <a:tc>
                  <a:txBody>
                    <a:bodyPr/>
                    <a:lstStyle/>
                    <a:p>
                      <a:r>
                        <a:rPr kumimoji="1" lang="ja-JP" altLang="en-US" sz="1100" dirty="0">
                          <a:latin typeface="+mn-ea"/>
                          <a:ea typeface="+mn-ea"/>
                        </a:rPr>
                        <a:t>ジョグ</a:t>
                      </a:r>
                      <a:endParaRPr kumimoji="1" lang="en-US" altLang="ja-JP" sz="1100" dirty="0">
                        <a:latin typeface="+mn-ea"/>
                        <a:ea typeface="+mn-ea"/>
                      </a:endParaRPr>
                    </a:p>
                    <a:p>
                      <a:r>
                        <a:rPr kumimoji="1" lang="ja-JP" altLang="en-US" sz="1100" dirty="0">
                          <a:latin typeface="+mn-ea"/>
                          <a:ea typeface="+mn-ea"/>
                        </a:rPr>
                        <a:t>ダイアル</a:t>
                      </a:r>
                      <a:endParaRPr kumimoji="1" lang="en-US" altLang="ja-JP" sz="1100" dirty="0">
                        <a:latin typeface="+mn-ea"/>
                        <a:ea typeface="+mn-ea"/>
                      </a:endParaRPr>
                    </a:p>
                  </a:txBody>
                  <a:tcPr marL="72000" marR="72000" marT="36000" marB="36000"/>
                </a:tc>
                <a:tc>
                  <a:txBody>
                    <a:bodyPr/>
                    <a:lstStyle/>
                    <a:p>
                      <a:r>
                        <a:rPr kumimoji="1" lang="ja-JP" altLang="en-US" sz="1100" dirty="0">
                          <a:latin typeface="+mn-ea"/>
                          <a:ea typeface="+mn-ea"/>
                        </a:rPr>
                        <a:t>上下左右に動かす</a:t>
                      </a:r>
                      <a:endParaRPr kumimoji="1" lang="en-US" altLang="ja-JP" sz="1100" dirty="0">
                        <a:latin typeface="+mn-ea"/>
                        <a:ea typeface="+mn-ea"/>
                      </a:endParaRPr>
                    </a:p>
                    <a:p>
                      <a:r>
                        <a:rPr kumimoji="1" lang="ja-JP" altLang="en-US" sz="1100" dirty="0">
                          <a:latin typeface="+mn-ea"/>
                          <a:ea typeface="+mn-ea"/>
                        </a:rPr>
                        <a:t>ダイアルを回す</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R37~R44</a:t>
                      </a:r>
                      <a:r>
                        <a:rPr kumimoji="1" lang="ja-JP" altLang="en-US" sz="1100" dirty="0">
                          <a:latin typeface="+mn-ea"/>
                          <a:ea typeface="+mn-ea"/>
                        </a:rPr>
                        <a:t>のいずれかにカーソルが点灯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カーソルを遷移</a:t>
                      </a:r>
                      <a:endParaRPr kumimoji="1" lang="en-US" altLang="ja-JP" sz="11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a:t>
                      </a:r>
                      <a:r>
                        <a:rPr kumimoji="1" lang="ja-JP" altLang="en-US" sz="1100" dirty="0">
                          <a:latin typeface="+mn-ea"/>
                          <a:ea typeface="+mn-ea"/>
                        </a:rPr>
                        <a:t>カーソル遷移図、及びジョグダイアル操作イメージのページを参照</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3651748397"/>
                  </a:ext>
                </a:extLst>
              </a:tr>
              <a:tr h="0">
                <a:tc>
                  <a:txBody>
                    <a:bodyPr/>
                    <a:lstStyle/>
                    <a:p>
                      <a:r>
                        <a:rPr kumimoji="1" lang="en-US" altLang="ja-JP" sz="1100" dirty="0">
                          <a:latin typeface="+mn-ea"/>
                          <a:ea typeface="+mn-ea"/>
                        </a:rPr>
                        <a:t>SW4</a:t>
                      </a:r>
                    </a:p>
                  </a:txBody>
                  <a:tcPr marL="72000" marR="72000" marT="36000" marB="36000"/>
                </a:tc>
                <a:tc>
                  <a:txBody>
                    <a:bodyPr/>
                    <a:lstStyle/>
                    <a:p>
                      <a:r>
                        <a:rPr kumimoji="1" lang="ja-JP" altLang="en-US" sz="1100" dirty="0">
                          <a:latin typeface="+mn-ea"/>
                          <a:ea typeface="+mn-ea"/>
                        </a:rPr>
                        <a:t>押して離す</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R37~R44</a:t>
                      </a:r>
                      <a:r>
                        <a:rPr kumimoji="1" lang="ja-JP" altLang="en-US" sz="1100" dirty="0">
                          <a:latin typeface="+mn-ea"/>
                          <a:ea typeface="+mn-ea"/>
                        </a:rPr>
                        <a:t>のいずれかにカーソルが点灯</a:t>
                      </a: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R37~R44</a:t>
                      </a:r>
                      <a:r>
                        <a:rPr kumimoji="1" lang="ja-JP" altLang="en-US" sz="1100" dirty="0">
                          <a:latin typeface="+mn-ea"/>
                          <a:ea typeface="+mn-ea"/>
                        </a:rPr>
                        <a:t>のすべてにカーソルを点灯</a:t>
                      </a:r>
                      <a:endParaRPr kumimoji="1" lang="en-US" altLang="ja-JP" sz="1100" dirty="0">
                        <a:latin typeface="+mn-ea"/>
                        <a:ea typeface="+mn-ea"/>
                      </a:endParaRPr>
                    </a:p>
                  </a:txBody>
                  <a:tcPr marL="72000" marR="72000" marT="36000" marB="36000"/>
                </a:tc>
                <a:extLst>
                  <a:ext uri="{0D108BD9-81ED-4DB2-BD59-A6C34878D82A}">
                    <a16:rowId xmlns:a16="http://schemas.microsoft.com/office/drawing/2014/main" val="296581903"/>
                  </a:ext>
                </a:extLst>
              </a:tr>
            </a:tbl>
          </a:graphicData>
        </a:graphic>
      </p:graphicFrame>
      <p:sp>
        <p:nvSpPr>
          <p:cNvPr id="30" name="テキスト ボックス 59">
            <a:extLst>
              <a:ext uri="{FF2B5EF4-FFF2-40B4-BE49-F238E27FC236}">
                <a16:creationId xmlns:a16="http://schemas.microsoft.com/office/drawing/2014/main" id="{54F9CD4D-2248-0564-85F0-71A01FA1956F}"/>
              </a:ext>
            </a:extLst>
          </p:cNvPr>
          <p:cNvSpPr txBox="1"/>
          <p:nvPr/>
        </p:nvSpPr>
        <p:spPr>
          <a:xfrm>
            <a:off x="4092565" y="3434123"/>
            <a:ext cx="4793087" cy="29928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横画面表示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テキスト ボックス 1">
            <a:extLst>
              <a:ext uri="{FF2B5EF4-FFF2-40B4-BE49-F238E27FC236}">
                <a16:creationId xmlns:a16="http://schemas.microsoft.com/office/drawing/2014/main" id="{42DD96BE-8D83-1E91-4751-07CB238AF0C2}"/>
              </a:ext>
            </a:extLst>
          </p:cNvPr>
          <p:cNvSpPr txBox="1"/>
          <p:nvPr/>
        </p:nvSpPr>
        <p:spPr>
          <a:xfrm>
            <a:off x="9353878" y="3733412"/>
            <a:ext cx="2613222" cy="1154162"/>
          </a:xfrm>
          <a:prstGeom prst="rect">
            <a:avLst/>
          </a:prstGeom>
          <a:solidFill>
            <a:schemeClr val="bg1"/>
          </a:solidFill>
          <a:ln w="12700">
            <a:noFill/>
          </a:ln>
        </p:spPr>
        <p:txBody>
          <a:bodyPr wrap="square" rtlCol="0">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横画面の注意点</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R37,39,41,43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には</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が偶数の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を表示する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R38,40,42,44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には</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が奇数の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を表示する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a:extLst>
              <a:ext uri="{FF2B5EF4-FFF2-40B4-BE49-F238E27FC236}">
                <a16:creationId xmlns:a16="http://schemas.microsoft.com/office/drawing/2014/main" id="{321C2FFF-D70C-47BF-2CD3-FA13FFE3641E}"/>
              </a:ext>
            </a:extLst>
          </p:cNvPr>
          <p:cNvGrpSpPr>
            <a:grpSpLocks noChangeAspect="1"/>
          </p:cNvGrpSpPr>
          <p:nvPr/>
        </p:nvGrpSpPr>
        <p:grpSpPr>
          <a:xfrm>
            <a:off x="4092565" y="3733412"/>
            <a:ext cx="5184000" cy="2916001"/>
            <a:chOff x="4092564" y="3574021"/>
            <a:chExt cx="5642612" cy="3173970"/>
          </a:xfrm>
        </p:grpSpPr>
        <p:pic>
          <p:nvPicPr>
            <p:cNvPr id="27" name="図 26" descr="時計の画面のスクリーンショット&#10;&#10;中程度の精度で自動的に生成された説明">
              <a:extLst>
                <a:ext uri="{FF2B5EF4-FFF2-40B4-BE49-F238E27FC236}">
                  <a16:creationId xmlns:a16="http://schemas.microsoft.com/office/drawing/2014/main" id="{D923FF7D-BE6A-C4DF-955E-D6B8ADB447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2565" y="3574021"/>
              <a:ext cx="5642611" cy="3173970"/>
            </a:xfrm>
            <a:prstGeom prst="rect">
              <a:avLst/>
            </a:prstGeom>
          </p:spPr>
        </p:pic>
        <p:sp>
          <p:nvSpPr>
            <p:cNvPr id="37" name="角丸四角形 38">
              <a:extLst>
                <a:ext uri="{FF2B5EF4-FFF2-40B4-BE49-F238E27FC236}">
                  <a16:creationId xmlns:a16="http://schemas.microsoft.com/office/drawing/2014/main" id="{9229C0FB-A7A7-9B8D-B652-FAB2332DF66E}"/>
                </a:ext>
              </a:extLst>
            </p:cNvPr>
            <p:cNvSpPr/>
            <p:nvPr/>
          </p:nvSpPr>
          <p:spPr>
            <a:xfrm>
              <a:off x="4218638"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R37</a:t>
              </a:r>
            </a:p>
          </p:txBody>
        </p:sp>
        <p:sp>
          <p:nvSpPr>
            <p:cNvPr id="39" name="角丸四角形 38">
              <a:extLst>
                <a:ext uri="{FF2B5EF4-FFF2-40B4-BE49-F238E27FC236}">
                  <a16:creationId xmlns:a16="http://schemas.microsoft.com/office/drawing/2014/main" id="{AF44A160-3D4D-F444-A5FD-EE80038950F1}"/>
                </a:ext>
              </a:extLst>
            </p:cNvPr>
            <p:cNvSpPr/>
            <p:nvPr/>
          </p:nvSpPr>
          <p:spPr>
            <a:xfrm>
              <a:off x="4218638"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R39</a:t>
              </a:r>
            </a:p>
          </p:txBody>
        </p:sp>
        <p:sp>
          <p:nvSpPr>
            <p:cNvPr id="41" name="角丸四角形 38">
              <a:extLst>
                <a:ext uri="{FF2B5EF4-FFF2-40B4-BE49-F238E27FC236}">
                  <a16:creationId xmlns:a16="http://schemas.microsoft.com/office/drawing/2014/main" id="{6AF63AE3-4E19-2239-B3F4-F419C67363A2}"/>
                </a:ext>
              </a:extLst>
            </p:cNvPr>
            <p:cNvSpPr/>
            <p:nvPr/>
          </p:nvSpPr>
          <p:spPr>
            <a:xfrm>
              <a:off x="4218637"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R41</a:t>
              </a:r>
            </a:p>
          </p:txBody>
        </p:sp>
        <p:sp>
          <p:nvSpPr>
            <p:cNvPr id="44" name="角丸四角形 38">
              <a:extLst>
                <a:ext uri="{FF2B5EF4-FFF2-40B4-BE49-F238E27FC236}">
                  <a16:creationId xmlns:a16="http://schemas.microsoft.com/office/drawing/2014/main" id="{5DD3F368-945C-ABEE-6818-39D62AF68A40}"/>
                </a:ext>
              </a:extLst>
            </p:cNvPr>
            <p:cNvSpPr/>
            <p:nvPr/>
          </p:nvSpPr>
          <p:spPr>
            <a:xfrm>
              <a:off x="4218636"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R43</a:t>
              </a:r>
            </a:p>
          </p:txBody>
        </p:sp>
        <p:sp>
          <p:nvSpPr>
            <p:cNvPr id="46" name="角丸四角形 38">
              <a:extLst>
                <a:ext uri="{FF2B5EF4-FFF2-40B4-BE49-F238E27FC236}">
                  <a16:creationId xmlns:a16="http://schemas.microsoft.com/office/drawing/2014/main" id="{F1B6762E-5D52-591E-235F-5642FED5D6DB}"/>
                </a:ext>
              </a:extLst>
            </p:cNvPr>
            <p:cNvSpPr/>
            <p:nvPr/>
          </p:nvSpPr>
          <p:spPr>
            <a:xfrm>
              <a:off x="6047438"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R38</a:t>
              </a:r>
            </a:p>
          </p:txBody>
        </p:sp>
        <p:sp>
          <p:nvSpPr>
            <p:cNvPr id="47" name="角丸四角形 38">
              <a:extLst>
                <a:ext uri="{FF2B5EF4-FFF2-40B4-BE49-F238E27FC236}">
                  <a16:creationId xmlns:a16="http://schemas.microsoft.com/office/drawing/2014/main" id="{BE3AF305-4851-357F-1B9A-805058E287D2}"/>
                </a:ext>
              </a:extLst>
            </p:cNvPr>
            <p:cNvSpPr/>
            <p:nvPr/>
          </p:nvSpPr>
          <p:spPr>
            <a:xfrm>
              <a:off x="6047438"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R40</a:t>
              </a:r>
            </a:p>
          </p:txBody>
        </p:sp>
        <p:sp>
          <p:nvSpPr>
            <p:cNvPr id="48" name="角丸四角形 38">
              <a:extLst>
                <a:ext uri="{FF2B5EF4-FFF2-40B4-BE49-F238E27FC236}">
                  <a16:creationId xmlns:a16="http://schemas.microsoft.com/office/drawing/2014/main" id="{0D71C273-EAD9-656E-00DF-561106507327}"/>
                </a:ext>
              </a:extLst>
            </p:cNvPr>
            <p:cNvSpPr/>
            <p:nvPr/>
          </p:nvSpPr>
          <p:spPr>
            <a:xfrm>
              <a:off x="6047437"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R42</a:t>
              </a:r>
            </a:p>
          </p:txBody>
        </p:sp>
        <p:sp>
          <p:nvSpPr>
            <p:cNvPr id="59" name="角丸四角形 38">
              <a:extLst>
                <a:ext uri="{FF2B5EF4-FFF2-40B4-BE49-F238E27FC236}">
                  <a16:creationId xmlns:a16="http://schemas.microsoft.com/office/drawing/2014/main" id="{59B7B5D5-8686-0212-AB94-9DE0CCC3751A}"/>
                </a:ext>
              </a:extLst>
            </p:cNvPr>
            <p:cNvSpPr/>
            <p:nvPr/>
          </p:nvSpPr>
          <p:spPr>
            <a:xfrm>
              <a:off x="6047436"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R44</a:t>
              </a:r>
            </a:p>
          </p:txBody>
        </p:sp>
        <p:sp>
          <p:nvSpPr>
            <p:cNvPr id="60" name="角丸四角形 44">
              <a:extLst>
                <a:ext uri="{FF2B5EF4-FFF2-40B4-BE49-F238E27FC236}">
                  <a16:creationId xmlns:a16="http://schemas.microsoft.com/office/drawing/2014/main" id="{FCADA766-C7F4-5FA1-5AC1-D7633E5EF77F}"/>
                </a:ext>
              </a:extLst>
            </p:cNvPr>
            <p:cNvSpPr/>
            <p:nvPr/>
          </p:nvSpPr>
          <p:spPr>
            <a:xfrm rot="-5400000">
              <a:off x="7470417" y="5737075"/>
              <a:ext cx="95885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R45</a:t>
              </a:r>
            </a:p>
          </p:txBody>
        </p:sp>
        <p:sp>
          <p:nvSpPr>
            <p:cNvPr id="61" name="角丸四角形 51">
              <a:extLst>
                <a:ext uri="{FF2B5EF4-FFF2-40B4-BE49-F238E27FC236}">
                  <a16:creationId xmlns:a16="http://schemas.microsoft.com/office/drawing/2014/main" id="{46885EB3-2339-16A7-A84F-455D11D2FE9C}"/>
                </a:ext>
              </a:extLst>
            </p:cNvPr>
            <p:cNvSpPr/>
            <p:nvPr/>
          </p:nvSpPr>
          <p:spPr>
            <a:xfrm>
              <a:off x="8079260" y="5349790"/>
              <a:ext cx="431742" cy="26776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R36</a:t>
              </a:r>
            </a:p>
          </p:txBody>
        </p:sp>
        <p:sp>
          <p:nvSpPr>
            <p:cNvPr id="62" name="角丸四角形 65">
              <a:extLst>
                <a:ext uri="{FF2B5EF4-FFF2-40B4-BE49-F238E27FC236}">
                  <a16:creationId xmlns:a16="http://schemas.microsoft.com/office/drawing/2014/main" id="{D57B9A4B-3688-DC95-345B-F64610D751D8}"/>
                </a:ext>
              </a:extLst>
            </p:cNvPr>
            <p:cNvSpPr/>
            <p:nvPr/>
          </p:nvSpPr>
          <p:spPr>
            <a:xfrm>
              <a:off x="8077753" y="5676962"/>
              <a:ext cx="431742" cy="267765"/>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R5</a:t>
              </a:r>
            </a:p>
          </p:txBody>
        </p:sp>
        <p:sp>
          <p:nvSpPr>
            <p:cNvPr id="63" name="角丸四角形 35">
              <a:extLst>
                <a:ext uri="{FF2B5EF4-FFF2-40B4-BE49-F238E27FC236}">
                  <a16:creationId xmlns:a16="http://schemas.microsoft.com/office/drawing/2014/main" id="{0E04972E-E271-A40E-C385-6DCD75DA55DB}"/>
                </a:ext>
              </a:extLst>
            </p:cNvPr>
            <p:cNvSpPr/>
            <p:nvPr/>
          </p:nvSpPr>
          <p:spPr>
            <a:xfrm>
              <a:off x="8145331" y="3901885"/>
              <a:ext cx="324000" cy="3240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64" name="角丸四角形 83">
              <a:extLst>
                <a:ext uri="{FF2B5EF4-FFF2-40B4-BE49-F238E27FC236}">
                  <a16:creationId xmlns:a16="http://schemas.microsoft.com/office/drawing/2014/main" id="{45142488-BDB5-138F-E531-086D1A5857F9}"/>
                </a:ext>
              </a:extLst>
            </p:cNvPr>
            <p:cNvSpPr/>
            <p:nvPr/>
          </p:nvSpPr>
          <p:spPr>
            <a:xfrm>
              <a:off x="8570798" y="5349790"/>
              <a:ext cx="1137179" cy="530310"/>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65" name="角丸四角形 82">
              <a:extLst>
                <a:ext uri="{FF2B5EF4-FFF2-40B4-BE49-F238E27FC236}">
                  <a16:creationId xmlns:a16="http://schemas.microsoft.com/office/drawing/2014/main" id="{28B5E1AA-A648-0480-1C7A-F6AC718580EC}"/>
                </a:ext>
              </a:extLst>
            </p:cNvPr>
            <p:cNvSpPr/>
            <p:nvPr/>
          </p:nvSpPr>
          <p:spPr>
            <a:xfrm>
              <a:off x="8570798" y="5922722"/>
              <a:ext cx="1137179" cy="271644"/>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66" name="角丸四角形 84">
              <a:extLst>
                <a:ext uri="{FF2B5EF4-FFF2-40B4-BE49-F238E27FC236}">
                  <a16:creationId xmlns:a16="http://schemas.microsoft.com/office/drawing/2014/main" id="{1BD72ECE-706B-9029-70E7-8B08B5F87B8A}"/>
                </a:ext>
              </a:extLst>
            </p:cNvPr>
            <p:cNvSpPr/>
            <p:nvPr/>
          </p:nvSpPr>
          <p:spPr>
            <a:xfrm>
              <a:off x="8570798" y="6236988"/>
              <a:ext cx="1137179" cy="4829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67" name="角丸四角形 76">
              <a:extLst>
                <a:ext uri="{FF2B5EF4-FFF2-40B4-BE49-F238E27FC236}">
                  <a16:creationId xmlns:a16="http://schemas.microsoft.com/office/drawing/2014/main" id="{E709B250-8A3E-5F76-B816-923906B45E17}"/>
                </a:ext>
              </a:extLst>
            </p:cNvPr>
            <p:cNvSpPr/>
            <p:nvPr/>
          </p:nvSpPr>
          <p:spPr>
            <a:xfrm>
              <a:off x="4100982" y="6428554"/>
              <a:ext cx="1465208" cy="31943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68" name="角丸四角形 77">
              <a:extLst>
                <a:ext uri="{FF2B5EF4-FFF2-40B4-BE49-F238E27FC236}">
                  <a16:creationId xmlns:a16="http://schemas.microsoft.com/office/drawing/2014/main" id="{E8A5B2B7-7F39-7CDD-064D-9FCDA9A8723B}"/>
                </a:ext>
              </a:extLst>
            </p:cNvPr>
            <p:cNvSpPr/>
            <p:nvPr/>
          </p:nvSpPr>
          <p:spPr>
            <a:xfrm>
              <a:off x="5613113" y="6427462"/>
              <a:ext cx="1434904" cy="319437"/>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9" name="角丸四角形 81">
              <a:extLst>
                <a:ext uri="{FF2B5EF4-FFF2-40B4-BE49-F238E27FC236}">
                  <a16:creationId xmlns:a16="http://schemas.microsoft.com/office/drawing/2014/main" id="{4821588A-2E4E-100D-AE85-E5517E7699A5}"/>
                </a:ext>
              </a:extLst>
            </p:cNvPr>
            <p:cNvSpPr/>
            <p:nvPr/>
          </p:nvSpPr>
          <p:spPr>
            <a:xfrm>
              <a:off x="7092497" y="6422136"/>
              <a:ext cx="1434593" cy="32449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70" name="角丸四角形 45">
              <a:extLst>
                <a:ext uri="{FF2B5EF4-FFF2-40B4-BE49-F238E27FC236}">
                  <a16:creationId xmlns:a16="http://schemas.microsoft.com/office/drawing/2014/main" id="{417BE659-231D-6BA7-90E6-ED128DF084A3}"/>
                </a:ext>
              </a:extLst>
            </p:cNvPr>
            <p:cNvSpPr/>
            <p:nvPr/>
          </p:nvSpPr>
          <p:spPr>
            <a:xfrm>
              <a:off x="4092564" y="3586050"/>
              <a:ext cx="5642611" cy="28726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71" name="角丸四角形 108">
              <a:extLst>
                <a:ext uri="{FF2B5EF4-FFF2-40B4-BE49-F238E27FC236}">
                  <a16:creationId xmlns:a16="http://schemas.microsoft.com/office/drawing/2014/main" id="{9F2AEC81-99E9-3DA6-5230-18B5B25F46C3}"/>
                </a:ext>
              </a:extLst>
            </p:cNvPr>
            <p:cNvSpPr/>
            <p:nvPr/>
          </p:nvSpPr>
          <p:spPr>
            <a:xfrm>
              <a:off x="4207758" y="5042907"/>
              <a:ext cx="38688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chemeClr val="tx1"/>
                  </a:solidFill>
                </a:rPr>
                <a:t>R11</a:t>
              </a:r>
            </a:p>
          </p:txBody>
        </p:sp>
      </p:grpSp>
    </p:spTree>
    <p:extLst>
      <p:ext uri="{BB962C8B-B14F-4D97-AF65-F5344CB8AC3E}">
        <p14:creationId xmlns:p14="http://schemas.microsoft.com/office/powerpoint/2010/main" val="1153471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グラフィカル ユーザー インターフェイス&#10;&#10;AI 生成コンテンツは誤りを含む可能性があります。">
            <a:extLst>
              <a:ext uri="{FF2B5EF4-FFF2-40B4-BE49-F238E27FC236}">
                <a16:creationId xmlns:a16="http://schemas.microsoft.com/office/drawing/2014/main" id="{6A15B011-F46A-0721-3C55-8349902D8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0" y="702628"/>
            <a:ext cx="3506148" cy="6053067"/>
          </a:xfrm>
          <a:prstGeom prst="rect">
            <a:avLst/>
          </a:prstGeom>
        </p:spPr>
      </p:pic>
      <p:sp>
        <p:nvSpPr>
          <p:cNvPr id="23" name="テキスト ボックス 22">
            <a:extLst>
              <a:ext uri="{FF2B5EF4-FFF2-40B4-BE49-F238E27FC236}">
                <a16:creationId xmlns:a16="http://schemas.microsoft.com/office/drawing/2014/main" id="{F8D6E418-406A-56C8-D54C-1FA55EF6B305}"/>
              </a:ext>
            </a:extLst>
          </p:cNvPr>
          <p:cNvSpPr txBox="1"/>
          <p:nvPr/>
        </p:nvSpPr>
        <p:spPr>
          <a:xfrm>
            <a:off x="1136607" y="6971767"/>
            <a:ext cx="1337226" cy="276999"/>
          </a:xfrm>
          <a:prstGeom prst="rect">
            <a:avLst/>
          </a:prstGeom>
          <a:noFill/>
        </p:spPr>
        <p:txBody>
          <a:bodyPr wrap="none" rtlCol="0">
            <a:spAutoFit/>
          </a:bodyPr>
          <a:lstStyle/>
          <a:p>
            <a:r>
              <a:rPr kumimoji="1" lang="en-US" altLang="ja-JP" sz="1200" dirty="0">
                <a:solidFill>
                  <a:srgbClr val="FF0000"/>
                </a:solidFill>
                <a:latin typeface="Meiryo UI" panose="020B0604030504040204" pitchFamily="50" charset="-128"/>
                <a:ea typeface="Meiryo UI" panose="020B0604030504040204" pitchFamily="50" charset="-128"/>
              </a:rPr>
              <a:t>Δ1</a:t>
            </a:r>
            <a:r>
              <a:rPr kumimoji="1" lang="ja-JP" altLang="en-US" sz="1200" dirty="0">
                <a:solidFill>
                  <a:srgbClr val="FF0000"/>
                </a:solidFill>
                <a:latin typeface="Meiryo UI" panose="020B0604030504040204" pitchFamily="50" charset="-128"/>
                <a:ea typeface="Meiryo UI" panose="020B0604030504040204" pitchFamily="50" charset="-128"/>
              </a:rPr>
              <a:t>　</a:t>
            </a:r>
            <a:r>
              <a:rPr lang="ja-JP" altLang="en-US" sz="1200" dirty="0">
                <a:solidFill>
                  <a:srgbClr val="FF0000"/>
                </a:solidFill>
                <a:latin typeface="Meiryo UI" panose="020B0604030504040204" pitchFamily="50" charset="-128"/>
                <a:ea typeface="Meiryo UI" panose="020B0604030504040204" pitchFamily="50" charset="-128"/>
              </a:rPr>
              <a:t>画像差し替え</a:t>
            </a:r>
            <a:endParaRPr kumimoji="1" lang="ja-JP" altLang="en-US" sz="1200" dirty="0">
              <a:solidFill>
                <a:srgbClr val="FF0000"/>
              </a:solidFill>
              <a:latin typeface="Meiryo UI" panose="020B0604030504040204" pitchFamily="50" charset="-128"/>
              <a:ea typeface="Meiryo UI" panose="020B0604030504040204" pitchFamily="50" charset="-128"/>
            </a:endParaRPr>
          </a:p>
        </p:txBody>
      </p:sp>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0" name="タイトル 1"/>
          <p:cNvSpPr txBox="1">
            <a:spLocks/>
          </p:cNvSpPr>
          <p:nvPr/>
        </p:nvSpPr>
        <p:spPr>
          <a:xfrm>
            <a:off x="228600" y="24984"/>
            <a:ext cx="3508891" cy="71045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画面２⑤</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[A14IW,A13AW]</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角丸四角形 38">
            <a:extLst>
              <a:ext uri="{FF2B5EF4-FFF2-40B4-BE49-F238E27FC236}">
                <a16:creationId xmlns:a16="http://schemas.microsoft.com/office/drawing/2014/main" id="{CA0B6BF7-DFA2-1FDE-5A35-88AEC9202479}"/>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5" name="角丸四角形 39">
            <a:extLst>
              <a:ext uri="{FF2B5EF4-FFF2-40B4-BE49-F238E27FC236}">
                <a16:creationId xmlns:a16="http://schemas.microsoft.com/office/drawing/2014/main" id="{6EF68212-437F-AEE9-F855-5D25AFA4EB75}"/>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6" name="角丸四角形 40">
            <a:extLst>
              <a:ext uri="{FF2B5EF4-FFF2-40B4-BE49-F238E27FC236}">
                <a16:creationId xmlns:a16="http://schemas.microsoft.com/office/drawing/2014/main" id="{03E489E4-CFDE-2A54-E874-5D50F37ACEEA}"/>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7" name="角丸四角形 41">
            <a:extLst>
              <a:ext uri="{FF2B5EF4-FFF2-40B4-BE49-F238E27FC236}">
                <a16:creationId xmlns:a16="http://schemas.microsoft.com/office/drawing/2014/main" id="{6117B9F7-0D72-2BD1-F7B2-A41842A05C54}"/>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8" name="角丸四角形 43">
            <a:extLst>
              <a:ext uri="{FF2B5EF4-FFF2-40B4-BE49-F238E27FC236}">
                <a16:creationId xmlns:a16="http://schemas.microsoft.com/office/drawing/2014/main" id="{171BE65C-5AED-EBA3-57D2-1BDD3E7F2540}"/>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9" name="角丸四角形 44">
            <a:extLst>
              <a:ext uri="{FF2B5EF4-FFF2-40B4-BE49-F238E27FC236}">
                <a16:creationId xmlns:a16="http://schemas.microsoft.com/office/drawing/2014/main" id="{984E054A-35A2-7C0E-F1F7-0E731332230F}"/>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10" name="角丸四角形 76">
            <a:extLst>
              <a:ext uri="{FF2B5EF4-FFF2-40B4-BE49-F238E27FC236}">
                <a16:creationId xmlns:a16="http://schemas.microsoft.com/office/drawing/2014/main" id="{2BFF576F-B5A7-8562-8141-C5CFC0F4720C}"/>
              </a:ext>
            </a:extLst>
          </p:cNvPr>
          <p:cNvSpPr/>
          <p:nvPr/>
        </p:nvSpPr>
        <p:spPr>
          <a:xfrm>
            <a:off x="228484" y="6412727"/>
            <a:ext cx="1122637"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a:t>
            </a:r>
          </a:p>
        </p:txBody>
      </p:sp>
      <p:sp>
        <p:nvSpPr>
          <p:cNvPr id="11" name="角丸四角形 77">
            <a:extLst>
              <a:ext uri="{FF2B5EF4-FFF2-40B4-BE49-F238E27FC236}">
                <a16:creationId xmlns:a16="http://schemas.microsoft.com/office/drawing/2014/main" id="{85285EFD-CDFB-605D-1B2D-B04E31B74972}"/>
              </a:ext>
            </a:extLst>
          </p:cNvPr>
          <p:cNvSpPr/>
          <p:nvPr/>
        </p:nvSpPr>
        <p:spPr>
          <a:xfrm>
            <a:off x="1381036" y="6411635"/>
            <a:ext cx="1099418" cy="33635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2" name="角丸四角形 81">
            <a:extLst>
              <a:ext uri="{FF2B5EF4-FFF2-40B4-BE49-F238E27FC236}">
                <a16:creationId xmlns:a16="http://schemas.microsoft.com/office/drawing/2014/main" id="{B111084E-9E25-7A23-56D0-24EC9FEE0F66}"/>
              </a:ext>
            </a:extLst>
          </p:cNvPr>
          <p:cNvSpPr/>
          <p:nvPr/>
        </p:nvSpPr>
        <p:spPr>
          <a:xfrm>
            <a:off x="2510369" y="6406309"/>
            <a:ext cx="1099180" cy="3416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D8</a:t>
            </a:r>
          </a:p>
        </p:txBody>
      </p:sp>
      <p:sp>
        <p:nvSpPr>
          <p:cNvPr id="13" name="角丸四角形 82">
            <a:extLst>
              <a:ext uri="{FF2B5EF4-FFF2-40B4-BE49-F238E27FC236}">
                <a16:creationId xmlns:a16="http://schemas.microsoft.com/office/drawing/2014/main" id="{7828DB6C-AE30-192A-57E4-EF78C6DD9DF5}"/>
              </a:ext>
            </a:extLst>
          </p:cNvPr>
          <p:cNvSpPr/>
          <p:nvPr/>
        </p:nvSpPr>
        <p:spPr>
          <a:xfrm>
            <a:off x="228868" y="6189809"/>
            <a:ext cx="1669201" cy="19826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4" name="角丸四角形 83">
            <a:extLst>
              <a:ext uri="{FF2B5EF4-FFF2-40B4-BE49-F238E27FC236}">
                <a16:creationId xmlns:a16="http://schemas.microsoft.com/office/drawing/2014/main" id="{C9D09676-C332-3066-61B8-A9B9F6C18113}"/>
              </a:ext>
            </a:extLst>
          </p:cNvPr>
          <p:cNvSpPr/>
          <p:nvPr/>
        </p:nvSpPr>
        <p:spPr>
          <a:xfrm>
            <a:off x="222457" y="5822544"/>
            <a:ext cx="1691259"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5" name="角丸四角形 84">
            <a:extLst>
              <a:ext uri="{FF2B5EF4-FFF2-40B4-BE49-F238E27FC236}">
                <a16:creationId xmlns:a16="http://schemas.microsoft.com/office/drawing/2014/main" id="{B35DCD64-1B0F-7025-A45F-5BB9677AFD92}"/>
              </a:ext>
            </a:extLst>
          </p:cNvPr>
          <p:cNvSpPr/>
          <p:nvPr/>
        </p:nvSpPr>
        <p:spPr>
          <a:xfrm>
            <a:off x="1923470" y="6189604"/>
            <a:ext cx="1660296" cy="19847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D13</a:t>
            </a:r>
          </a:p>
        </p:txBody>
      </p:sp>
      <p:sp>
        <p:nvSpPr>
          <p:cNvPr id="16" name="角丸四角形 108">
            <a:extLst>
              <a:ext uri="{FF2B5EF4-FFF2-40B4-BE49-F238E27FC236}">
                <a16:creationId xmlns:a16="http://schemas.microsoft.com/office/drawing/2014/main" id="{6BA9BABB-CEC7-DBA0-04F0-24421CF6A82F}"/>
              </a:ext>
            </a:extLst>
          </p:cNvPr>
          <p:cNvSpPr/>
          <p:nvPr/>
        </p:nvSpPr>
        <p:spPr>
          <a:xfrm>
            <a:off x="450409" y="3802193"/>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7" name="角丸四角形 45">
            <a:extLst>
              <a:ext uri="{FF2B5EF4-FFF2-40B4-BE49-F238E27FC236}">
                <a16:creationId xmlns:a16="http://schemas.microsoft.com/office/drawing/2014/main" id="{E3887FD2-AA27-AC01-6600-E029A0BF104E}"/>
              </a:ext>
            </a:extLst>
          </p:cNvPr>
          <p:cNvSpPr/>
          <p:nvPr/>
        </p:nvSpPr>
        <p:spPr>
          <a:xfrm>
            <a:off x="211146" y="694924"/>
            <a:ext cx="3397950" cy="66528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D14</a:t>
            </a:r>
          </a:p>
        </p:txBody>
      </p:sp>
      <p:sp>
        <p:nvSpPr>
          <p:cNvPr id="18" name="角丸四角形 35">
            <a:extLst>
              <a:ext uri="{FF2B5EF4-FFF2-40B4-BE49-F238E27FC236}">
                <a16:creationId xmlns:a16="http://schemas.microsoft.com/office/drawing/2014/main" id="{A7E95766-3BC3-8379-6931-BF9CDA33633B}"/>
              </a:ext>
            </a:extLst>
          </p:cNvPr>
          <p:cNvSpPr/>
          <p:nvPr/>
        </p:nvSpPr>
        <p:spPr>
          <a:xfrm>
            <a:off x="880663" y="3232157"/>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19" name="角丸四角形 44">
            <a:extLst>
              <a:ext uri="{FF2B5EF4-FFF2-40B4-BE49-F238E27FC236}">
                <a16:creationId xmlns:a16="http://schemas.microsoft.com/office/drawing/2014/main" id="{EBE9B757-61E9-8851-CF59-115296FB25B1}"/>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20" name="角丸四角形 51">
            <a:extLst>
              <a:ext uri="{FF2B5EF4-FFF2-40B4-BE49-F238E27FC236}">
                <a16:creationId xmlns:a16="http://schemas.microsoft.com/office/drawing/2014/main" id="{F21D83AB-76BF-F44C-BE7F-BC380AEBE2AA}"/>
              </a:ext>
            </a:extLst>
          </p:cNvPr>
          <p:cNvSpPr/>
          <p:nvPr/>
        </p:nvSpPr>
        <p:spPr>
          <a:xfrm>
            <a:off x="3014341" y="4059633"/>
            <a:ext cx="461176"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sp>
        <p:nvSpPr>
          <p:cNvPr id="21" name="角丸四角形 65">
            <a:extLst>
              <a:ext uri="{FF2B5EF4-FFF2-40B4-BE49-F238E27FC236}">
                <a16:creationId xmlns:a16="http://schemas.microsoft.com/office/drawing/2014/main" id="{D5D3E2B8-821A-5186-BA9E-45FDD9650B97}"/>
              </a:ext>
            </a:extLst>
          </p:cNvPr>
          <p:cNvSpPr/>
          <p:nvPr/>
        </p:nvSpPr>
        <p:spPr>
          <a:xfrm>
            <a:off x="3003309" y="4450305"/>
            <a:ext cx="48324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22" name="角丸四角形 44">
            <a:extLst>
              <a:ext uri="{FF2B5EF4-FFF2-40B4-BE49-F238E27FC236}">
                <a16:creationId xmlns:a16="http://schemas.microsoft.com/office/drawing/2014/main" id="{68053343-C4DB-5EE0-65B4-166B0FCAFE7A}"/>
              </a:ext>
            </a:extLst>
          </p:cNvPr>
          <p:cNvSpPr/>
          <p:nvPr/>
        </p:nvSpPr>
        <p:spPr>
          <a:xfrm rot="-5400000">
            <a:off x="2031650" y="4794069"/>
            <a:ext cx="1659672"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R45</a:t>
            </a:r>
          </a:p>
        </p:txBody>
      </p:sp>
      <p:sp>
        <p:nvSpPr>
          <p:cNvPr id="24" name="テキスト ボックス 59">
            <a:extLst>
              <a:ext uri="{FF2B5EF4-FFF2-40B4-BE49-F238E27FC236}">
                <a16:creationId xmlns:a16="http://schemas.microsoft.com/office/drawing/2014/main" id="{86047A4F-131A-6962-B1C4-FC9FA354D63E}"/>
              </a:ext>
            </a:extLst>
          </p:cNvPr>
          <p:cNvSpPr txBox="1"/>
          <p:nvPr/>
        </p:nvSpPr>
        <p:spPr>
          <a:xfrm>
            <a:off x="3828880" y="29999"/>
            <a:ext cx="8298018" cy="682800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表示について</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R37~R44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：・縦画面時、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順に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個表示する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・横画面時、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R37~R44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順に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個表示する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b="0" i="0" u="none" strike="noStrike" dirty="0">
                <a:effectLst/>
                <a:latin typeface="メイリオ" panose="020B0604030504040204" pitchFamily="50" charset="-128"/>
                <a:ea typeface="メイリオ" panose="020B0604030504040204" pitchFamily="50" charset="-128"/>
              </a:rPr>
              <a:t>CAN_[RI3] 2Byte 2-7bit</a:t>
            </a:r>
            <a:r>
              <a:rPr lang="ja-JP" altLang="en-US" sz="1100" b="0" i="0" u="none" strike="noStrike" dirty="0">
                <a:effectLst/>
                <a:latin typeface="メイリオ" panose="020B0604030504040204" pitchFamily="50" charset="-128"/>
                <a:ea typeface="メイリオ" panose="020B0604030504040204" pitchFamily="50" charset="-128"/>
              </a:rPr>
              <a:t>の値と一致した</a:t>
            </a:r>
            <a:r>
              <a:rPr lang="en-US" altLang="ja-JP" sz="1100" b="0" i="0" u="none" strike="noStrike" dirty="0">
                <a:effectLst/>
                <a:latin typeface="メイリオ" panose="020B0604030504040204" pitchFamily="50" charset="-128"/>
                <a:ea typeface="メイリオ" panose="020B0604030504040204" pitchFamily="50" charset="-128"/>
              </a:rPr>
              <a:t>PTY</a:t>
            </a:r>
            <a:r>
              <a:rPr lang="ja-JP" altLang="en-US" dirty="0">
                <a:latin typeface="メイリオ" panose="020B0604030504040204" pitchFamily="50" charset="-128"/>
                <a:ea typeface="メイリオ" panose="020B0604030504040204" pitchFamily="50" charset="-128"/>
              </a:rPr>
              <a:t>を</a:t>
            </a:r>
            <a:r>
              <a:rPr lang="ja-JP" altLang="en-US" sz="1100" b="0" i="0" u="none" strike="noStrike" dirty="0">
                <a:effectLst/>
                <a:latin typeface="メイリオ" panose="020B0604030504040204" pitchFamily="50" charset="-128"/>
                <a:ea typeface="メイリオ" panose="020B0604030504040204" pitchFamily="50" charset="-128"/>
              </a:rPr>
              <a:t>選択状態にする（白枠に黒字）</a:t>
            </a:r>
            <a:endParaRPr lang="en-US" altLang="ja-JP" sz="1100" b="0" i="0" u="none" strike="noStrike" dirty="0">
              <a:effectLst/>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サービス数が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00" b="0" i="0" u="none" strike="noStrike" dirty="0">
                <a:effectLst/>
                <a:latin typeface="メイリオ" panose="020B0604030504040204" pitchFamily="50" charset="-128"/>
                <a:ea typeface="メイリオ" panose="020B0604030504040204" pitchFamily="50" charset="-128"/>
              </a:rPr>
              <a:t>CAN_[RI3] 2Byte 2-7bit</a:t>
            </a:r>
            <a:r>
              <a:rPr lang="ja-JP" altLang="en-US" sz="1100" b="0" i="0" u="none" strike="noStrike" dirty="0">
                <a:effectLst/>
                <a:latin typeface="メイリオ" panose="020B0604030504040204" pitchFamily="50" charset="-128"/>
                <a:ea typeface="メイリオ" panose="020B0604030504040204" pitchFamily="50" charset="-128"/>
              </a:rPr>
              <a:t>の値と一致しても</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選択状態にしないこと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サービス数</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(CAN_[RI4])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はグレーアウトにする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サービス数が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は次に「</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毎のサービス数を取得」が実施されるまでグレーアウトのままとする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再起動時もグレーアウトのままとする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毎の名称</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ALL(PTY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指定なし</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NEWS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AFFAIRS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INFO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SPORT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EDUCATE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DRAMA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CULTURE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SCIENCE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VARIED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POP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ROCK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EASY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LIGHT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CLASSICS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OTHER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WEATHER</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FINANCE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CHILDREN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SOCIAL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RELIGION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PHONE IN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TRAVEL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LEISURE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JAZZ</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COUNTRY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26</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NATION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OLDIES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FOLK 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DOCUMENT</a:t>
            </a: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毎のサービス数は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CAN_[RI3]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CAN_[RI4]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で送信される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 NEWS,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サービス数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CAN_[RI3] 7Byte 4-7bit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CAN_[RI4] 0Byte 0-6bit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(PTY=NEWS) </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CAN_[RI4] 0Byte 7bit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 1Byte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サービス数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10)</a:t>
            </a:r>
            <a:endParaRPr lang="en-US" altLang="ja-JP" sz="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：スクロールバーを表示</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の時にスクロールバーが一番上、縦画面時は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、横画面時は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PTY No.29</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の時に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スクロールバーが一番下に来るよう、スクロールバーの位置と長さを調節して表示する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R45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に対するスクロールバーの長さは、縦画面</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7/30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％）、横画面</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:8/30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長さで表示する</a:t>
            </a:r>
          </a:p>
        </p:txBody>
      </p:sp>
      <p:graphicFrame>
        <p:nvGraphicFramePr>
          <p:cNvPr id="25" name="表 24">
            <a:extLst>
              <a:ext uri="{FF2B5EF4-FFF2-40B4-BE49-F238E27FC236}">
                <a16:creationId xmlns:a16="http://schemas.microsoft.com/office/drawing/2014/main" id="{CF6BDC08-EE5E-FDCF-3D99-34BAA7937D74}"/>
              </a:ext>
            </a:extLst>
          </p:cNvPr>
          <p:cNvGraphicFramePr>
            <a:graphicFrameLocks noGrp="1"/>
          </p:cNvGraphicFramePr>
          <p:nvPr>
            <p:extLst>
              <p:ext uri="{D42A27DB-BD31-4B8C-83A1-F6EECF244321}">
                <p14:modId xmlns:p14="http://schemas.microsoft.com/office/powerpoint/2010/main" val="649161130"/>
              </p:ext>
            </p:extLst>
          </p:nvPr>
        </p:nvGraphicFramePr>
        <p:xfrm>
          <a:off x="4062971" y="247263"/>
          <a:ext cx="7815351" cy="958560"/>
        </p:xfrm>
        <a:graphic>
          <a:graphicData uri="http://schemas.openxmlformats.org/drawingml/2006/table">
            <a:tbl>
              <a:tblPr firstRow="1" bandRow="1">
                <a:tableStyleId>{5C22544A-7EE6-4342-B048-85BDC9FD1C3A}</a:tableStyleId>
              </a:tblPr>
              <a:tblGrid>
                <a:gridCol w="801992">
                  <a:extLst>
                    <a:ext uri="{9D8B030D-6E8A-4147-A177-3AD203B41FA5}">
                      <a16:colId xmlns:a16="http://schemas.microsoft.com/office/drawing/2014/main" val="20000"/>
                    </a:ext>
                  </a:extLst>
                </a:gridCol>
                <a:gridCol w="2112886">
                  <a:extLst>
                    <a:ext uri="{9D8B030D-6E8A-4147-A177-3AD203B41FA5}">
                      <a16:colId xmlns:a16="http://schemas.microsoft.com/office/drawing/2014/main" val="20001"/>
                    </a:ext>
                  </a:extLst>
                </a:gridCol>
                <a:gridCol w="4900473">
                  <a:extLst>
                    <a:ext uri="{9D8B030D-6E8A-4147-A177-3AD203B41FA5}">
                      <a16:colId xmlns:a16="http://schemas.microsoft.com/office/drawing/2014/main" val="20002"/>
                    </a:ext>
                  </a:extLst>
                </a:gridCol>
              </a:tblGrid>
              <a:tr h="0">
                <a:tc>
                  <a:txBody>
                    <a:bodyPr/>
                    <a:lstStyle/>
                    <a:p>
                      <a:r>
                        <a:rPr kumimoji="1" lang="ja-JP" altLang="en-US" sz="1100" dirty="0">
                          <a:latin typeface="+mn-ea"/>
                          <a:ea typeface="+mn-ea"/>
                        </a:rPr>
                        <a:t>ボタン</a:t>
                      </a:r>
                    </a:p>
                  </a:txBody>
                  <a:tcPr marL="72000" marR="72000" marT="36000" marB="36000"/>
                </a:tc>
                <a:tc>
                  <a:txBody>
                    <a:bodyPr/>
                    <a:lstStyle/>
                    <a:p>
                      <a:r>
                        <a:rPr kumimoji="1" lang="ja-JP" altLang="en-US" sz="1100" dirty="0">
                          <a:latin typeface="+mn-ea"/>
                          <a:ea typeface="+mn-ea"/>
                        </a:rPr>
                        <a:t>参照</a:t>
                      </a:r>
                      <a:r>
                        <a:rPr kumimoji="1" lang="en-US" altLang="ja-JP" sz="1100" dirty="0">
                          <a:latin typeface="+mn-ea"/>
                          <a:ea typeface="+mn-ea"/>
                        </a:rPr>
                        <a:t>CAN ID</a:t>
                      </a:r>
                      <a:endParaRPr kumimoji="1" lang="ja-JP" altLang="en-US" sz="1100" dirty="0">
                        <a:latin typeface="+mn-ea"/>
                        <a:ea typeface="+mn-ea"/>
                      </a:endParaRPr>
                    </a:p>
                  </a:txBody>
                  <a:tcPr marL="72000" marR="72000" marT="36000" marB="36000"/>
                </a:tc>
                <a:tc>
                  <a:txBody>
                    <a:bodyPr/>
                    <a:lstStyle/>
                    <a:p>
                      <a:r>
                        <a:rPr kumimoji="1" lang="ja-JP" altLang="en-US" sz="1100" dirty="0">
                          <a:latin typeface="+mn-ea"/>
                          <a:ea typeface="+mn-ea"/>
                        </a:rPr>
                        <a:t>詳細</a:t>
                      </a:r>
                    </a:p>
                  </a:txBody>
                  <a:tcPr marL="72000" marR="72000" marT="36000" marB="36000"/>
                </a:tc>
                <a:extLst>
                  <a:ext uri="{0D108BD9-81ED-4DB2-BD59-A6C34878D82A}">
                    <a16:rowId xmlns:a16="http://schemas.microsoft.com/office/drawing/2014/main" val="10000"/>
                  </a:ext>
                </a:extLst>
              </a:tr>
              <a:tr h="0">
                <a:tc>
                  <a:txBody>
                    <a:bodyPr/>
                    <a:lstStyle/>
                    <a:p>
                      <a:r>
                        <a:rPr kumimoji="1" lang="en-US" altLang="ja-JP" sz="1100" dirty="0">
                          <a:latin typeface="+mn-ea"/>
                          <a:ea typeface="+mn-ea"/>
                        </a:rPr>
                        <a:t>R11</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CAN_[RI1] 0Byte 0bit</a:t>
                      </a:r>
                      <a:endParaRPr lang="en-US" altLang="ja-JP" sz="1100" b="0" i="0" u="none" strike="noStrike" dirty="0">
                        <a:solidFill>
                          <a:srgbClr val="000000"/>
                        </a:solidFill>
                        <a:effectLst/>
                        <a:latin typeface="+mn-ea"/>
                        <a:ea typeface="+mn-ea"/>
                      </a:endParaRPr>
                    </a:p>
                  </a:txBody>
                  <a:tcPr marL="72000" marR="72000" marT="36000" marB="36000"/>
                </a:tc>
                <a:tc>
                  <a:txBody>
                    <a:bodyPr/>
                    <a:lstStyle/>
                    <a:p>
                      <a:r>
                        <a:rPr kumimoji="1" lang="en-US" altLang="ja-JP" sz="1100" dirty="0">
                          <a:latin typeface="+mn-ea"/>
                          <a:ea typeface="+mn-ea"/>
                        </a:rPr>
                        <a:t>0</a:t>
                      </a:r>
                      <a:r>
                        <a:rPr kumimoji="1" lang="ja-JP" altLang="en-US" sz="1100" dirty="0">
                          <a:latin typeface="+mn-ea"/>
                          <a:ea typeface="+mn-ea"/>
                        </a:rPr>
                        <a:t>：</a:t>
                      </a:r>
                      <a:r>
                        <a:rPr kumimoji="1" lang="en-US" altLang="ja-JP" sz="1100" dirty="0">
                          <a:latin typeface="+mn-ea"/>
                          <a:ea typeface="+mn-ea"/>
                        </a:rPr>
                        <a:t>OFF</a:t>
                      </a:r>
                      <a:r>
                        <a:rPr kumimoji="1" lang="ja-JP" altLang="en-US" sz="1100" dirty="0">
                          <a:latin typeface="+mn-ea"/>
                          <a:ea typeface="+mn-ea"/>
                        </a:rPr>
                        <a:t>、</a:t>
                      </a:r>
                      <a:r>
                        <a:rPr kumimoji="1" lang="en-US" altLang="ja-JP" sz="1100" dirty="0">
                          <a:latin typeface="+mn-ea"/>
                          <a:ea typeface="+mn-ea"/>
                        </a:rPr>
                        <a:t>1</a:t>
                      </a:r>
                      <a:r>
                        <a:rPr kumimoji="1" lang="ja-JP" altLang="en-US" sz="1100" dirty="0">
                          <a:latin typeface="+mn-ea"/>
                          <a:ea typeface="+mn-ea"/>
                        </a:rPr>
                        <a:t>：</a:t>
                      </a:r>
                      <a:r>
                        <a:rPr kumimoji="1" lang="en-US" altLang="ja-JP" sz="1100" dirty="0">
                          <a:latin typeface="+mn-ea"/>
                          <a:ea typeface="+mn-ea"/>
                        </a:rPr>
                        <a:t>ON</a:t>
                      </a:r>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0001"/>
                  </a:ext>
                </a:extLst>
              </a:tr>
              <a:tr h="0">
                <a:tc>
                  <a:txBody>
                    <a:bodyPr/>
                    <a:lstStyle/>
                    <a:p>
                      <a:r>
                        <a:rPr kumimoji="1" lang="en-US" altLang="ja-JP" sz="1100" dirty="0">
                          <a:latin typeface="+mn-ea"/>
                          <a:ea typeface="+mn-ea"/>
                        </a:rPr>
                        <a:t>R37~R44</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下記を参照</a:t>
                      </a:r>
                      <a:endParaRPr lang="en-US" altLang="ja-JP" sz="1100" b="0" i="0" u="none" strike="noStrike" dirty="0">
                        <a:solidFill>
                          <a:srgbClr val="000000"/>
                        </a:solidFill>
                        <a:effectLst/>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10002"/>
                  </a:ext>
                </a:extLst>
              </a:tr>
              <a:tr h="0">
                <a:tc>
                  <a:txBody>
                    <a:bodyPr/>
                    <a:lstStyle/>
                    <a:p>
                      <a:r>
                        <a:rPr kumimoji="1" lang="en-US" altLang="ja-JP" sz="1100" dirty="0">
                          <a:latin typeface="+mn-ea"/>
                          <a:ea typeface="+mn-ea"/>
                        </a:rPr>
                        <a:t>R45</a:t>
                      </a:r>
                      <a:endParaRPr kumimoji="1" lang="ja-JP" altLang="en-US" sz="1100" dirty="0">
                        <a:latin typeface="+mn-ea"/>
                        <a:ea typeface="+mn-ea"/>
                      </a:endParaRPr>
                    </a:p>
                  </a:txBody>
                  <a:tcPr marL="72000" marR="72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下記を参照</a:t>
                      </a:r>
                      <a:endParaRPr lang="en-US" altLang="ja-JP" sz="1100" b="0" i="0" u="none" strike="noStrike" dirty="0">
                        <a:solidFill>
                          <a:srgbClr val="000000"/>
                        </a:solidFill>
                        <a:effectLst/>
                        <a:latin typeface="+mn-ea"/>
                        <a:ea typeface="+mn-ea"/>
                      </a:endParaRPr>
                    </a:p>
                  </a:txBody>
                  <a:tcPr marL="72000" marR="72000" marT="36000" marB="36000"/>
                </a:tc>
                <a:tc>
                  <a:txBody>
                    <a:bodyPr/>
                    <a:lstStyle/>
                    <a:p>
                      <a:endParaRPr kumimoji="1" lang="ja-JP" altLang="en-US" sz="1100" dirty="0">
                        <a:latin typeface="+mn-ea"/>
                        <a:ea typeface="+mn-ea"/>
                      </a:endParaRPr>
                    </a:p>
                  </a:txBody>
                  <a:tcPr marL="72000" marR="72000" marT="36000" marB="36000"/>
                </a:tc>
                <a:extLst>
                  <a:ext uri="{0D108BD9-81ED-4DB2-BD59-A6C34878D82A}">
                    <a16:rowId xmlns:a16="http://schemas.microsoft.com/office/drawing/2014/main" val="239397503"/>
                  </a:ext>
                </a:extLst>
              </a:tr>
            </a:tbl>
          </a:graphicData>
        </a:graphic>
      </p:graphicFrame>
      <p:graphicFrame>
        <p:nvGraphicFramePr>
          <p:cNvPr id="26" name="オブジェクト 25">
            <a:extLst>
              <a:ext uri="{FF2B5EF4-FFF2-40B4-BE49-F238E27FC236}">
                <a16:creationId xmlns:a16="http://schemas.microsoft.com/office/drawing/2014/main" id="{06790A86-35BE-6FB1-7E9B-E10B5F5CA00A}"/>
              </a:ext>
            </a:extLst>
          </p:cNvPr>
          <p:cNvGraphicFramePr>
            <a:graphicFrameLocks noChangeAspect="1"/>
          </p:cNvGraphicFramePr>
          <p:nvPr>
            <p:extLst>
              <p:ext uri="{D42A27DB-BD31-4B8C-83A1-F6EECF244321}">
                <p14:modId xmlns:p14="http://schemas.microsoft.com/office/powerpoint/2010/main" val="458845329"/>
              </p:ext>
            </p:extLst>
          </p:nvPr>
        </p:nvGraphicFramePr>
        <p:xfrm>
          <a:off x="4000825" y="4004335"/>
          <a:ext cx="7019925" cy="935038"/>
        </p:xfrm>
        <a:graphic>
          <a:graphicData uri="http://schemas.openxmlformats.org/presentationml/2006/ole">
            <mc:AlternateContent xmlns:mc="http://schemas.openxmlformats.org/markup-compatibility/2006">
              <mc:Choice xmlns:v="urn:schemas-microsoft-com:vml" Requires="v">
                <p:oleObj name="Worksheet" r:id="rId5" imgW="7019861" imgH="962158" progId="Excel.Sheet.12">
                  <p:embed/>
                </p:oleObj>
              </mc:Choice>
              <mc:Fallback>
                <p:oleObj name="Worksheet" r:id="rId5" imgW="7019861" imgH="962158" progId="Excel.Sheet.12">
                  <p:embed/>
                  <p:pic>
                    <p:nvPicPr>
                      <p:cNvPr id="24" name="オブジェクト 23">
                        <a:extLst>
                          <a:ext uri="{FF2B5EF4-FFF2-40B4-BE49-F238E27FC236}">
                            <a16:creationId xmlns:a16="http://schemas.microsoft.com/office/drawing/2014/main" id="{AB1E0BF1-4CD2-29DB-CF9D-6E478F1CD010}"/>
                          </a:ext>
                        </a:extLst>
                      </p:cNvPr>
                      <p:cNvPicPr/>
                      <p:nvPr/>
                    </p:nvPicPr>
                    <p:blipFill>
                      <a:blip r:embed="rId6"/>
                      <a:stretch>
                        <a:fillRect/>
                      </a:stretch>
                    </p:blipFill>
                    <p:spPr>
                      <a:xfrm>
                        <a:off x="4000825" y="4004335"/>
                        <a:ext cx="7019925" cy="935038"/>
                      </a:xfrm>
                      <a:prstGeom prst="rect">
                        <a:avLst/>
                      </a:prstGeom>
                    </p:spPr>
                  </p:pic>
                </p:oleObj>
              </mc:Fallback>
            </mc:AlternateContent>
          </a:graphicData>
        </a:graphic>
      </p:graphicFrame>
    </p:spTree>
    <p:extLst>
      <p:ext uri="{BB962C8B-B14F-4D97-AF65-F5344CB8AC3E}">
        <p14:creationId xmlns:p14="http://schemas.microsoft.com/office/powerpoint/2010/main" val="2071468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5256E87-2253-9F4B-7A58-762A27258048}"/>
              </a:ext>
            </a:extLst>
          </p:cNvPr>
          <p:cNvPicPr>
            <a:picLocks noChangeAspect="1"/>
          </p:cNvPicPr>
          <p:nvPr/>
        </p:nvPicPr>
        <p:blipFill>
          <a:blip r:embed="rId3"/>
          <a:stretch>
            <a:fillRect/>
          </a:stretch>
        </p:blipFill>
        <p:spPr>
          <a:xfrm>
            <a:off x="2553435" y="2697943"/>
            <a:ext cx="1997426" cy="1476000"/>
          </a:xfrm>
          <a:prstGeom prst="rect">
            <a:avLst/>
          </a:prstGeom>
        </p:spPr>
      </p:pic>
      <p:pic>
        <p:nvPicPr>
          <p:cNvPr id="153" name="図 152"/>
          <p:cNvPicPr>
            <a:picLocks noChangeAspect="1"/>
          </p:cNvPicPr>
          <p:nvPr/>
        </p:nvPicPr>
        <p:blipFill rotWithShape="1">
          <a:blip r:embed="rId4">
            <a:extLst>
              <a:ext uri="{28A0092B-C50C-407E-A947-70E740481C1C}">
                <a14:useLocalDpi xmlns:a14="http://schemas.microsoft.com/office/drawing/2010/main" val="0"/>
              </a:ext>
            </a:extLst>
          </a:blip>
          <a:srcRect l="17180" t="41230" r="76882" b="44290"/>
          <a:stretch/>
        </p:blipFill>
        <p:spPr>
          <a:xfrm rot="16200000">
            <a:off x="8010415" y="2633443"/>
            <a:ext cx="369063" cy="540000"/>
          </a:xfrm>
          <a:prstGeom prst="rect">
            <a:avLst/>
          </a:prstGeom>
        </p:spPr>
      </p:pic>
      <p:pic>
        <p:nvPicPr>
          <p:cNvPr id="186" name="図 185"/>
          <p:cNvPicPr>
            <a:picLocks noChangeAspect="1"/>
          </p:cNvPicPr>
          <p:nvPr/>
        </p:nvPicPr>
        <p:blipFill rotWithShape="1">
          <a:blip r:embed="rId5">
            <a:extLst>
              <a:ext uri="{28A0092B-C50C-407E-A947-70E740481C1C}">
                <a14:useLocalDpi xmlns:a14="http://schemas.microsoft.com/office/drawing/2010/main" val="0"/>
              </a:ext>
            </a:extLst>
          </a:blip>
          <a:srcRect l="47590" t="5536" r="48439" b="82658"/>
          <a:stretch/>
        </p:blipFill>
        <p:spPr>
          <a:xfrm rot="16200000">
            <a:off x="2659132" y="1877002"/>
            <a:ext cx="242059" cy="431804"/>
          </a:xfrm>
          <a:prstGeom prst="rect">
            <a:avLst/>
          </a:prstGeom>
        </p:spPr>
      </p:pic>
      <p:pic>
        <p:nvPicPr>
          <p:cNvPr id="202" name="図 201"/>
          <p:cNvPicPr>
            <a:picLocks noChangeAspect="1"/>
          </p:cNvPicPr>
          <p:nvPr/>
        </p:nvPicPr>
        <p:blipFill rotWithShape="1">
          <a:blip r:embed="rId5">
            <a:extLst>
              <a:ext uri="{28A0092B-C50C-407E-A947-70E740481C1C}">
                <a14:useLocalDpi xmlns:a14="http://schemas.microsoft.com/office/drawing/2010/main" val="0"/>
              </a:ext>
            </a:extLst>
          </a:blip>
          <a:srcRect l="17274" t="56448" r="76769" b="27924"/>
          <a:stretch/>
        </p:blipFill>
        <p:spPr>
          <a:xfrm rot="16200000">
            <a:off x="8023471" y="3425330"/>
            <a:ext cx="342957" cy="540000"/>
          </a:xfrm>
          <a:prstGeom prst="rect">
            <a:avLst/>
          </a:prstGeom>
        </p:spPr>
      </p:pic>
      <p:pic>
        <p:nvPicPr>
          <p:cNvPr id="28" name="Picture 3" descr="竹内ロ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rotWithShape="1">
          <a:blip r:embed="rId7">
            <a:extLst>
              <a:ext uri="{28A0092B-C50C-407E-A947-70E740481C1C}">
                <a14:useLocalDpi xmlns:a14="http://schemas.microsoft.com/office/drawing/2010/main" val="0"/>
              </a:ext>
            </a:extLst>
          </a:blip>
          <a:srcRect l="5657" t="543" r="89255" b="49547"/>
          <a:stretch/>
        </p:blipFill>
        <p:spPr>
          <a:xfrm rot="16200000">
            <a:off x="3273748" y="4890356"/>
            <a:ext cx="310126" cy="1825541"/>
          </a:xfrm>
          <a:prstGeom prst="rect">
            <a:avLst/>
          </a:prstGeom>
        </p:spPr>
      </p:pic>
      <p:sp>
        <p:nvSpPr>
          <p:cNvPr id="49" name="角丸四角形 48"/>
          <p:cNvSpPr/>
          <p:nvPr/>
        </p:nvSpPr>
        <p:spPr>
          <a:xfrm>
            <a:off x="2549006" y="5690412"/>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94" name="タイトル 1"/>
          <p:cNvSpPr>
            <a:spLocks noGrp="1"/>
          </p:cNvSpPr>
          <p:nvPr>
            <p:ph type="title"/>
          </p:nvPr>
        </p:nvSpPr>
        <p:spPr>
          <a:xfrm>
            <a:off x="228599" y="295929"/>
            <a:ext cx="5710023"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pic>
        <p:nvPicPr>
          <p:cNvPr id="95" name="図 94"/>
          <p:cNvPicPr>
            <a:picLocks noChangeAspect="1"/>
          </p:cNvPicPr>
          <p:nvPr/>
        </p:nvPicPr>
        <p:blipFill rotWithShape="1">
          <a:blip r:embed="rId5">
            <a:extLst>
              <a:ext uri="{28A0092B-C50C-407E-A947-70E740481C1C}">
                <a14:useLocalDpi xmlns:a14="http://schemas.microsoft.com/office/drawing/2010/main" val="0"/>
              </a:ext>
            </a:extLst>
          </a:blip>
          <a:srcRect l="10305" t="824" r="83445" b="50391"/>
          <a:stretch/>
        </p:blipFill>
        <p:spPr>
          <a:xfrm rot="16200000">
            <a:off x="3237576" y="4118641"/>
            <a:ext cx="381001" cy="1784350"/>
          </a:xfrm>
          <a:prstGeom prst="rect">
            <a:avLst/>
          </a:prstGeom>
        </p:spPr>
      </p:pic>
      <p:sp>
        <p:nvSpPr>
          <p:cNvPr id="107" name="角丸四角形 106"/>
          <p:cNvSpPr/>
          <p:nvPr/>
        </p:nvSpPr>
        <p:spPr>
          <a:xfrm>
            <a:off x="2538048" y="4827231"/>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12" name="角丸四角形 111"/>
          <p:cNvSpPr/>
          <p:nvPr/>
        </p:nvSpPr>
        <p:spPr>
          <a:xfrm>
            <a:off x="7937741" y="2750981"/>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sp>
        <p:nvSpPr>
          <p:cNvPr id="113" name="角丸四角形 112"/>
          <p:cNvSpPr/>
          <p:nvPr/>
        </p:nvSpPr>
        <p:spPr>
          <a:xfrm>
            <a:off x="2584949" y="1971876"/>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25" name="角丸四角形 124"/>
          <p:cNvSpPr/>
          <p:nvPr/>
        </p:nvSpPr>
        <p:spPr>
          <a:xfrm>
            <a:off x="7937741" y="3542330"/>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205" name="図 204"/>
          <p:cNvPicPr>
            <a:picLocks noChangeAspect="1"/>
          </p:cNvPicPr>
          <p:nvPr/>
        </p:nvPicPr>
        <p:blipFill rotWithShape="1">
          <a:blip r:embed="rId8">
            <a:extLst>
              <a:ext uri="{28A0092B-C50C-407E-A947-70E740481C1C}">
                <a14:useLocalDpi xmlns:a14="http://schemas.microsoft.com/office/drawing/2010/main" val="0"/>
              </a:ext>
            </a:extLst>
          </a:blip>
          <a:srcRect l="39076" t="79483" r="55594" b="10532"/>
          <a:stretch/>
        </p:blipFill>
        <p:spPr>
          <a:xfrm rot="5400000">
            <a:off x="2587582" y="1321167"/>
            <a:ext cx="324932" cy="365200"/>
          </a:xfrm>
          <a:prstGeom prst="rect">
            <a:avLst/>
          </a:prstGeom>
        </p:spPr>
      </p:pic>
      <p:sp>
        <p:nvSpPr>
          <p:cNvPr id="51" name="角丸四角形 50"/>
          <p:cNvSpPr/>
          <p:nvPr/>
        </p:nvSpPr>
        <p:spPr>
          <a:xfrm>
            <a:off x="2547785" y="1331774"/>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233" name="直線矢印コネクタ 232"/>
          <p:cNvCxnSpPr>
            <a:cxnSpLocks/>
          </p:cNvCxnSpPr>
          <p:nvPr/>
        </p:nvCxnSpPr>
        <p:spPr>
          <a:xfrm flipV="1">
            <a:off x="2827011" y="4191900"/>
            <a:ext cx="0" cy="58451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p:nvPr/>
        </p:nvCxnSpPr>
        <p:spPr>
          <a:xfrm>
            <a:off x="2659552" y="2248629"/>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p:nvPr/>
        </p:nvCxnSpPr>
        <p:spPr>
          <a:xfrm flipV="1">
            <a:off x="2827011" y="224862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p:nvPr/>
        </p:nvCxnSpPr>
        <p:spPr>
          <a:xfrm>
            <a:off x="2659552" y="1699754"/>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827011" y="1699754"/>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a:cxnSpLocks/>
          </p:cNvCxnSpPr>
          <p:nvPr/>
        </p:nvCxnSpPr>
        <p:spPr>
          <a:xfrm flipH="1">
            <a:off x="4598633" y="3019967"/>
            <a:ext cx="32785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矢印コネクタ 263"/>
          <p:cNvCxnSpPr>
            <a:cxnSpLocks/>
          </p:cNvCxnSpPr>
          <p:nvPr/>
        </p:nvCxnSpPr>
        <p:spPr>
          <a:xfrm>
            <a:off x="4598633" y="2837773"/>
            <a:ext cx="32785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2564259" y="6431959"/>
            <a:ext cx="398862" cy="27338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260" name="角丸四角形 259"/>
          <p:cNvSpPr/>
          <p:nvPr/>
        </p:nvSpPr>
        <p:spPr>
          <a:xfrm>
            <a:off x="2557343" y="897811"/>
            <a:ext cx="399600"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267" name="直線矢印コネクタ 266"/>
          <p:cNvCxnSpPr/>
          <p:nvPr/>
        </p:nvCxnSpPr>
        <p:spPr>
          <a:xfrm flipH="1" flipV="1">
            <a:off x="2825816" y="1141983"/>
            <a:ext cx="1196" cy="18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cxnSpLocks/>
          </p:cNvCxnSpPr>
          <p:nvPr/>
        </p:nvCxnSpPr>
        <p:spPr>
          <a:xfrm>
            <a:off x="2644446" y="4215715"/>
            <a:ext cx="0" cy="5845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グループ化 110"/>
          <p:cNvGrpSpPr/>
          <p:nvPr/>
        </p:nvGrpSpPr>
        <p:grpSpPr>
          <a:xfrm>
            <a:off x="9475998" y="319106"/>
            <a:ext cx="2360999" cy="673342"/>
            <a:chOff x="9343331" y="38032"/>
            <a:chExt cx="2360999" cy="673342"/>
          </a:xfrm>
        </p:grpSpPr>
        <p:cxnSp>
          <p:nvCxnSpPr>
            <p:cNvPr id="119" name="直線矢印コネクタ 118"/>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3"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9" name="直線矢印コネクタ 8">
            <a:extLst>
              <a:ext uri="{FF2B5EF4-FFF2-40B4-BE49-F238E27FC236}">
                <a16:creationId xmlns:a16="http://schemas.microsoft.com/office/drawing/2014/main" id="{9F2E5CCE-3CE6-BA67-585A-9ED9B50E1CEA}"/>
              </a:ext>
            </a:extLst>
          </p:cNvPr>
          <p:cNvCxnSpPr>
            <a:cxnSpLocks/>
          </p:cNvCxnSpPr>
          <p:nvPr/>
        </p:nvCxnSpPr>
        <p:spPr>
          <a:xfrm flipV="1">
            <a:off x="2825816" y="5217988"/>
            <a:ext cx="0" cy="410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CB064253-C9FA-C4D9-5B1B-D5CF00183226}"/>
              </a:ext>
            </a:extLst>
          </p:cNvPr>
          <p:cNvCxnSpPr>
            <a:cxnSpLocks/>
          </p:cNvCxnSpPr>
          <p:nvPr/>
        </p:nvCxnSpPr>
        <p:spPr>
          <a:xfrm>
            <a:off x="2643251" y="5220371"/>
            <a:ext cx="0" cy="418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3C5F647-67D2-45AE-67C4-28B659D91820}"/>
              </a:ext>
            </a:extLst>
          </p:cNvPr>
          <p:cNvCxnSpPr>
            <a:cxnSpLocks/>
          </p:cNvCxnSpPr>
          <p:nvPr/>
        </p:nvCxnSpPr>
        <p:spPr>
          <a:xfrm flipV="1">
            <a:off x="2832555" y="5979579"/>
            <a:ext cx="0" cy="410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DE552320-367B-D3CE-0342-FAA366920FD5}"/>
              </a:ext>
            </a:extLst>
          </p:cNvPr>
          <p:cNvCxnSpPr>
            <a:cxnSpLocks/>
          </p:cNvCxnSpPr>
          <p:nvPr/>
        </p:nvCxnSpPr>
        <p:spPr>
          <a:xfrm>
            <a:off x="2649990" y="5981962"/>
            <a:ext cx="0" cy="418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898DA56-EF7F-D951-E4A2-96199DBBB3D2}"/>
              </a:ext>
            </a:extLst>
          </p:cNvPr>
          <p:cNvCxnSpPr>
            <a:cxnSpLocks/>
          </p:cNvCxnSpPr>
          <p:nvPr/>
        </p:nvCxnSpPr>
        <p:spPr>
          <a:xfrm flipH="1">
            <a:off x="1678273" y="3019967"/>
            <a:ext cx="83776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9C5AC0B-2DD3-2895-1CCD-E24E9AB12475}"/>
              </a:ext>
            </a:extLst>
          </p:cNvPr>
          <p:cNvCxnSpPr>
            <a:cxnSpLocks/>
          </p:cNvCxnSpPr>
          <p:nvPr/>
        </p:nvCxnSpPr>
        <p:spPr>
          <a:xfrm>
            <a:off x="8518127" y="2837773"/>
            <a:ext cx="8377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111">
            <a:extLst>
              <a:ext uri="{FF2B5EF4-FFF2-40B4-BE49-F238E27FC236}">
                <a16:creationId xmlns:a16="http://schemas.microsoft.com/office/drawing/2014/main" id="{5999C6B7-BE78-CF1E-159C-B46E0636B246}"/>
              </a:ext>
            </a:extLst>
          </p:cNvPr>
          <p:cNvSpPr/>
          <p:nvPr/>
        </p:nvSpPr>
        <p:spPr>
          <a:xfrm>
            <a:off x="1124997" y="275996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grpSp>
        <p:nvGrpSpPr>
          <p:cNvPr id="38" name="グループ化 37">
            <a:extLst>
              <a:ext uri="{FF2B5EF4-FFF2-40B4-BE49-F238E27FC236}">
                <a16:creationId xmlns:a16="http://schemas.microsoft.com/office/drawing/2014/main" id="{2BB0F24F-6C1B-C96D-0AC7-666196AB8784}"/>
              </a:ext>
            </a:extLst>
          </p:cNvPr>
          <p:cNvGrpSpPr/>
          <p:nvPr/>
        </p:nvGrpSpPr>
        <p:grpSpPr>
          <a:xfrm>
            <a:off x="9409074" y="2737277"/>
            <a:ext cx="1766353" cy="1397331"/>
            <a:chOff x="465525" y="4090711"/>
            <a:chExt cx="2232890" cy="1605202"/>
          </a:xfrm>
        </p:grpSpPr>
        <p:sp>
          <p:nvSpPr>
            <p:cNvPr id="31" name="角丸四角形 38">
              <a:extLst>
                <a:ext uri="{FF2B5EF4-FFF2-40B4-BE49-F238E27FC236}">
                  <a16:creationId xmlns:a16="http://schemas.microsoft.com/office/drawing/2014/main" id="{0E0CE14F-FEAB-1C89-FBD8-D3869D9CA3C0}"/>
                </a:ext>
              </a:extLst>
            </p:cNvPr>
            <p:cNvSpPr/>
            <p:nvPr/>
          </p:nvSpPr>
          <p:spPr>
            <a:xfrm>
              <a:off x="465525" y="4090711"/>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32" name="角丸四角形 39">
              <a:extLst>
                <a:ext uri="{FF2B5EF4-FFF2-40B4-BE49-F238E27FC236}">
                  <a16:creationId xmlns:a16="http://schemas.microsoft.com/office/drawing/2014/main" id="{68294E01-0E43-46E4-1BF5-70EB1AEF6BDE}"/>
                </a:ext>
              </a:extLst>
            </p:cNvPr>
            <p:cNvSpPr/>
            <p:nvPr/>
          </p:nvSpPr>
          <p:spPr>
            <a:xfrm>
              <a:off x="465525" y="432493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33" name="角丸四角形 40">
              <a:extLst>
                <a:ext uri="{FF2B5EF4-FFF2-40B4-BE49-F238E27FC236}">
                  <a16:creationId xmlns:a16="http://schemas.microsoft.com/office/drawing/2014/main" id="{85B6407C-6DB6-EA7E-589C-FCC181C6F3D4}"/>
                </a:ext>
              </a:extLst>
            </p:cNvPr>
            <p:cNvSpPr/>
            <p:nvPr/>
          </p:nvSpPr>
          <p:spPr>
            <a:xfrm>
              <a:off x="465525" y="4565505"/>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34" name="角丸四角形 41">
              <a:extLst>
                <a:ext uri="{FF2B5EF4-FFF2-40B4-BE49-F238E27FC236}">
                  <a16:creationId xmlns:a16="http://schemas.microsoft.com/office/drawing/2014/main" id="{4E907FE9-F2C6-ED1E-1E34-7804D2451B42}"/>
                </a:ext>
              </a:extLst>
            </p:cNvPr>
            <p:cNvSpPr/>
            <p:nvPr/>
          </p:nvSpPr>
          <p:spPr>
            <a:xfrm>
              <a:off x="465525" y="4802902"/>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35" name="角丸四角形 43">
              <a:extLst>
                <a:ext uri="{FF2B5EF4-FFF2-40B4-BE49-F238E27FC236}">
                  <a16:creationId xmlns:a16="http://schemas.microsoft.com/office/drawing/2014/main" id="{B330A3A3-10B1-05E0-4150-E22F6C7527EF}"/>
                </a:ext>
              </a:extLst>
            </p:cNvPr>
            <p:cNvSpPr/>
            <p:nvPr/>
          </p:nvSpPr>
          <p:spPr>
            <a:xfrm>
              <a:off x="466415" y="5036667"/>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36" name="角丸四角形 44">
              <a:extLst>
                <a:ext uri="{FF2B5EF4-FFF2-40B4-BE49-F238E27FC236}">
                  <a16:creationId xmlns:a16="http://schemas.microsoft.com/office/drawing/2014/main" id="{37BD484F-E8ED-67EE-187F-8BCA3FE01D42}"/>
                </a:ext>
              </a:extLst>
            </p:cNvPr>
            <p:cNvSpPr/>
            <p:nvPr/>
          </p:nvSpPr>
          <p:spPr>
            <a:xfrm>
              <a:off x="465525" y="5271348"/>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37" name="角丸四角形 44">
              <a:extLst>
                <a:ext uri="{FF2B5EF4-FFF2-40B4-BE49-F238E27FC236}">
                  <a16:creationId xmlns:a16="http://schemas.microsoft.com/office/drawing/2014/main" id="{12DAB4E8-1A50-E464-9907-A20AB9E29223}"/>
                </a:ext>
              </a:extLst>
            </p:cNvPr>
            <p:cNvSpPr/>
            <p:nvPr/>
          </p:nvSpPr>
          <p:spPr>
            <a:xfrm>
              <a:off x="465525" y="5505113"/>
              <a:ext cx="2232000"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grpSp>
      <p:cxnSp>
        <p:nvCxnSpPr>
          <p:cNvPr id="47" name="直線矢印コネクタ 46">
            <a:extLst>
              <a:ext uri="{FF2B5EF4-FFF2-40B4-BE49-F238E27FC236}">
                <a16:creationId xmlns:a16="http://schemas.microsoft.com/office/drawing/2014/main" id="{844A476A-24C3-AC24-5A9F-7952EB2D003C}"/>
              </a:ext>
            </a:extLst>
          </p:cNvPr>
          <p:cNvCxnSpPr>
            <a:cxnSpLocks/>
          </p:cNvCxnSpPr>
          <p:nvPr/>
        </p:nvCxnSpPr>
        <p:spPr>
          <a:xfrm>
            <a:off x="8518126" y="3634862"/>
            <a:ext cx="8377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027398F-13FC-BAC8-E748-325FEC760D80}"/>
              </a:ext>
            </a:extLst>
          </p:cNvPr>
          <p:cNvCxnSpPr>
            <a:cxnSpLocks/>
          </p:cNvCxnSpPr>
          <p:nvPr/>
        </p:nvCxnSpPr>
        <p:spPr>
          <a:xfrm flipV="1">
            <a:off x="8290847" y="3107025"/>
            <a:ext cx="0" cy="3854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A61B95-22C6-0483-CB1A-780EFA120E8A}"/>
              </a:ext>
            </a:extLst>
          </p:cNvPr>
          <p:cNvCxnSpPr>
            <a:cxnSpLocks/>
          </p:cNvCxnSpPr>
          <p:nvPr/>
        </p:nvCxnSpPr>
        <p:spPr>
          <a:xfrm>
            <a:off x="8108282" y="3114965"/>
            <a:ext cx="0" cy="3807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6D5A462-3C75-9586-A81A-86ACF384638E}"/>
              </a:ext>
            </a:extLst>
          </p:cNvPr>
          <p:cNvCxnSpPr>
            <a:cxnSpLocks/>
          </p:cNvCxnSpPr>
          <p:nvPr/>
        </p:nvCxnSpPr>
        <p:spPr>
          <a:xfrm flipH="1">
            <a:off x="4598633" y="3765023"/>
            <a:ext cx="32785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DEC907C-7EDE-1407-C22F-63BEBC73C8A2}"/>
              </a:ext>
            </a:extLst>
          </p:cNvPr>
          <p:cNvCxnSpPr>
            <a:cxnSpLocks/>
          </p:cNvCxnSpPr>
          <p:nvPr/>
        </p:nvCxnSpPr>
        <p:spPr>
          <a:xfrm>
            <a:off x="2580067" y="2774950"/>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AFA2163D-E314-DA7C-BF69-9071ABB70210}"/>
              </a:ext>
            </a:extLst>
          </p:cNvPr>
          <p:cNvCxnSpPr>
            <a:cxnSpLocks/>
          </p:cNvCxnSpPr>
          <p:nvPr/>
        </p:nvCxnSpPr>
        <p:spPr>
          <a:xfrm>
            <a:off x="4514141" y="2774950"/>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EA8F988-0F6A-AFEC-8F2B-5507D3879907}"/>
              </a:ext>
            </a:extLst>
          </p:cNvPr>
          <p:cNvCxnSpPr>
            <a:cxnSpLocks/>
          </p:cNvCxnSpPr>
          <p:nvPr/>
        </p:nvCxnSpPr>
        <p:spPr>
          <a:xfrm>
            <a:off x="9409074" y="2763143"/>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325A7D1-AE2E-B0F2-64BF-B60418AE4BCE}"/>
              </a:ext>
            </a:extLst>
          </p:cNvPr>
          <p:cNvCxnSpPr>
            <a:cxnSpLocks/>
          </p:cNvCxnSpPr>
          <p:nvPr/>
        </p:nvCxnSpPr>
        <p:spPr>
          <a:xfrm>
            <a:off x="11177549" y="2766318"/>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9A623FD0-2D1B-8D26-4E51-C3AEB86162C3}"/>
              </a:ext>
            </a:extLst>
          </p:cNvPr>
          <p:cNvCxnSpPr>
            <a:cxnSpLocks/>
          </p:cNvCxnSpPr>
          <p:nvPr/>
        </p:nvCxnSpPr>
        <p:spPr>
          <a:xfrm flipV="1">
            <a:off x="8290847" y="2312468"/>
            <a:ext cx="0" cy="38547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4B8658C2-6277-A810-39FE-9BF2ACD7C7FE}"/>
              </a:ext>
            </a:extLst>
          </p:cNvPr>
          <p:cNvCxnSpPr>
            <a:cxnSpLocks/>
          </p:cNvCxnSpPr>
          <p:nvPr/>
        </p:nvCxnSpPr>
        <p:spPr>
          <a:xfrm>
            <a:off x="8108282" y="3906470"/>
            <a:ext cx="0" cy="3807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4" name="角丸四角形 124">
            <a:extLst>
              <a:ext uri="{FF2B5EF4-FFF2-40B4-BE49-F238E27FC236}">
                <a16:creationId xmlns:a16="http://schemas.microsoft.com/office/drawing/2014/main" id="{76EEAA08-8B44-6944-F0D8-406E91FFC14F}"/>
              </a:ext>
            </a:extLst>
          </p:cNvPr>
          <p:cNvSpPr/>
          <p:nvPr/>
        </p:nvSpPr>
        <p:spPr>
          <a:xfrm>
            <a:off x="7937741" y="1977035"/>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sp>
        <p:nvSpPr>
          <p:cNvPr id="75" name="角丸四角形 111">
            <a:extLst>
              <a:ext uri="{FF2B5EF4-FFF2-40B4-BE49-F238E27FC236}">
                <a16:creationId xmlns:a16="http://schemas.microsoft.com/office/drawing/2014/main" id="{D9A2BAF6-6271-BCC8-3266-2C433DBADC77}"/>
              </a:ext>
            </a:extLst>
          </p:cNvPr>
          <p:cNvSpPr/>
          <p:nvPr/>
        </p:nvSpPr>
        <p:spPr>
          <a:xfrm>
            <a:off x="7941124" y="4302685"/>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cxnSp>
        <p:nvCxnSpPr>
          <p:cNvPr id="76" name="直線矢印コネクタ 75">
            <a:extLst>
              <a:ext uri="{FF2B5EF4-FFF2-40B4-BE49-F238E27FC236}">
                <a16:creationId xmlns:a16="http://schemas.microsoft.com/office/drawing/2014/main" id="{B2264512-D818-CAB0-ED1C-A8FEF8C0E11D}"/>
              </a:ext>
            </a:extLst>
          </p:cNvPr>
          <p:cNvCxnSpPr>
            <a:cxnSpLocks/>
          </p:cNvCxnSpPr>
          <p:nvPr/>
        </p:nvCxnSpPr>
        <p:spPr>
          <a:xfrm flipH="1">
            <a:off x="1685925" y="2168677"/>
            <a:ext cx="830115" cy="59357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A15B8C97-928A-CC7B-C954-66CC4E213FE2}"/>
              </a:ext>
            </a:extLst>
          </p:cNvPr>
          <p:cNvCxnSpPr>
            <a:cxnSpLocks/>
          </p:cNvCxnSpPr>
          <p:nvPr/>
        </p:nvCxnSpPr>
        <p:spPr>
          <a:xfrm flipH="1">
            <a:off x="1551938" y="1610571"/>
            <a:ext cx="924351" cy="10452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C79C4D0-9310-35A3-024A-A2CC9374F1D6}"/>
              </a:ext>
            </a:extLst>
          </p:cNvPr>
          <p:cNvCxnSpPr>
            <a:cxnSpLocks/>
          </p:cNvCxnSpPr>
          <p:nvPr/>
        </p:nvCxnSpPr>
        <p:spPr>
          <a:xfrm flipH="1" flipV="1">
            <a:off x="1678273" y="3906470"/>
            <a:ext cx="816727" cy="12081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43052623-0848-2DDC-955F-BAEFB978135F}"/>
              </a:ext>
            </a:extLst>
          </p:cNvPr>
          <p:cNvCxnSpPr>
            <a:cxnSpLocks/>
          </p:cNvCxnSpPr>
          <p:nvPr/>
        </p:nvCxnSpPr>
        <p:spPr>
          <a:xfrm flipH="1" flipV="1">
            <a:off x="1551938" y="3968516"/>
            <a:ext cx="915237" cy="191703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角丸四角形 124">
            <a:extLst>
              <a:ext uri="{FF2B5EF4-FFF2-40B4-BE49-F238E27FC236}">
                <a16:creationId xmlns:a16="http://schemas.microsoft.com/office/drawing/2014/main" id="{C74CD2EC-C712-29EF-2102-BC2C3DA1A414}"/>
              </a:ext>
            </a:extLst>
          </p:cNvPr>
          <p:cNvSpPr/>
          <p:nvPr/>
        </p:nvSpPr>
        <p:spPr>
          <a:xfrm>
            <a:off x="1124997" y="3547664"/>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cxnSp>
        <p:nvCxnSpPr>
          <p:cNvPr id="99" name="直線矢印コネクタ 98">
            <a:extLst>
              <a:ext uri="{FF2B5EF4-FFF2-40B4-BE49-F238E27FC236}">
                <a16:creationId xmlns:a16="http://schemas.microsoft.com/office/drawing/2014/main" id="{D8F18C3D-F5D1-9ECF-C88C-0249F2525521}"/>
              </a:ext>
            </a:extLst>
          </p:cNvPr>
          <p:cNvCxnSpPr>
            <a:cxnSpLocks/>
          </p:cNvCxnSpPr>
          <p:nvPr/>
        </p:nvCxnSpPr>
        <p:spPr>
          <a:xfrm flipV="1">
            <a:off x="4360632" y="3866809"/>
            <a:ext cx="3516543" cy="10539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9B890024-EA79-1AE5-DAD3-FC77D2450E50}"/>
              </a:ext>
            </a:extLst>
          </p:cNvPr>
          <p:cNvCxnSpPr>
            <a:cxnSpLocks/>
          </p:cNvCxnSpPr>
          <p:nvPr/>
        </p:nvCxnSpPr>
        <p:spPr>
          <a:xfrm flipV="1">
            <a:off x="4384201" y="3962722"/>
            <a:ext cx="3555510" cy="17681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00477C90-783D-5CB8-81E3-7AAC833863B9}"/>
              </a:ext>
            </a:extLst>
          </p:cNvPr>
          <p:cNvCxnSpPr>
            <a:cxnSpLocks/>
          </p:cNvCxnSpPr>
          <p:nvPr/>
        </p:nvCxnSpPr>
        <p:spPr>
          <a:xfrm>
            <a:off x="3034617" y="2036709"/>
            <a:ext cx="4837149" cy="675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CCB0AD4D-D16A-ADA0-0731-835D35D36823}"/>
              </a:ext>
            </a:extLst>
          </p:cNvPr>
          <p:cNvCxnSpPr>
            <a:cxnSpLocks/>
          </p:cNvCxnSpPr>
          <p:nvPr/>
        </p:nvCxnSpPr>
        <p:spPr>
          <a:xfrm>
            <a:off x="2996064" y="1443426"/>
            <a:ext cx="4964152" cy="11791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015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153276"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a:t>
            </a:r>
          </a:p>
        </p:txBody>
      </p:sp>
      <p:cxnSp>
        <p:nvCxnSpPr>
          <p:cNvPr id="160" name="直線矢印コネクタ 159"/>
          <p:cNvCxnSpPr>
            <a:cxnSpLocks/>
            <a:stCxn id="3" idx="1"/>
          </p:cNvCxnSpPr>
          <p:nvPr/>
        </p:nvCxnSpPr>
        <p:spPr>
          <a:xfrm flipH="1">
            <a:off x="1465085" y="1843805"/>
            <a:ext cx="2003841" cy="154657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a:cxnSpLocks/>
            <a:stCxn id="3" idx="3"/>
          </p:cNvCxnSpPr>
          <p:nvPr/>
        </p:nvCxnSpPr>
        <p:spPr>
          <a:xfrm>
            <a:off x="5825487" y="1843805"/>
            <a:ext cx="2315655" cy="1534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cxnSpLocks/>
            <a:stCxn id="4" idx="3"/>
          </p:cNvCxnSpPr>
          <p:nvPr/>
        </p:nvCxnSpPr>
        <p:spPr>
          <a:xfrm>
            <a:off x="5825486" y="2480237"/>
            <a:ext cx="2232544" cy="10139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cxnSpLocks/>
            <a:stCxn id="5" idx="3"/>
          </p:cNvCxnSpPr>
          <p:nvPr/>
        </p:nvCxnSpPr>
        <p:spPr>
          <a:xfrm>
            <a:off x="5825486" y="3111564"/>
            <a:ext cx="2157541" cy="5088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a:cxnSpLocks/>
            <a:stCxn id="6" idx="3"/>
          </p:cNvCxnSpPr>
          <p:nvPr/>
        </p:nvCxnSpPr>
        <p:spPr>
          <a:xfrm>
            <a:off x="5825485" y="3743876"/>
            <a:ext cx="21575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cxnSpLocks/>
            <a:stCxn id="7" idx="3"/>
          </p:cNvCxnSpPr>
          <p:nvPr/>
        </p:nvCxnSpPr>
        <p:spPr>
          <a:xfrm flipV="1">
            <a:off x="5825485" y="3867360"/>
            <a:ext cx="2157542" cy="507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a:cxnSpLocks/>
            <a:stCxn id="8" idx="3"/>
          </p:cNvCxnSpPr>
          <p:nvPr/>
        </p:nvCxnSpPr>
        <p:spPr>
          <a:xfrm flipV="1">
            <a:off x="5825372" y="3985238"/>
            <a:ext cx="2232658" cy="1021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a:cxnSpLocks/>
            <a:stCxn id="4" idx="1"/>
          </p:cNvCxnSpPr>
          <p:nvPr/>
        </p:nvCxnSpPr>
        <p:spPr>
          <a:xfrm flipH="1">
            <a:off x="1518558" y="2480237"/>
            <a:ext cx="1950367" cy="10295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a:cxnSpLocks/>
            <a:stCxn id="5" idx="1"/>
          </p:cNvCxnSpPr>
          <p:nvPr/>
        </p:nvCxnSpPr>
        <p:spPr>
          <a:xfrm flipH="1">
            <a:off x="1528084" y="3111564"/>
            <a:ext cx="1940841" cy="54436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a:cxnSpLocks/>
            <a:stCxn id="6" idx="1"/>
          </p:cNvCxnSpPr>
          <p:nvPr/>
        </p:nvCxnSpPr>
        <p:spPr>
          <a:xfrm flipH="1">
            <a:off x="1528084" y="3743876"/>
            <a:ext cx="1940840" cy="447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a:cxnSpLocks/>
            <a:stCxn id="7" idx="1"/>
          </p:cNvCxnSpPr>
          <p:nvPr/>
        </p:nvCxnSpPr>
        <p:spPr>
          <a:xfrm flipH="1" flipV="1">
            <a:off x="1528084" y="3934417"/>
            <a:ext cx="1940840" cy="440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a:cxnSpLocks/>
            <a:stCxn id="8" idx="1"/>
          </p:cNvCxnSpPr>
          <p:nvPr/>
        </p:nvCxnSpPr>
        <p:spPr>
          <a:xfrm flipH="1" flipV="1">
            <a:off x="1518558" y="4089080"/>
            <a:ext cx="1950253" cy="91745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p:cNvSpPr txBox="1"/>
          <p:nvPr/>
        </p:nvSpPr>
        <p:spPr>
          <a:xfrm>
            <a:off x="8058030" y="3604391"/>
            <a:ext cx="492443" cy="276999"/>
          </a:xfrm>
          <a:prstGeom prst="rect">
            <a:avLst/>
          </a:prstGeom>
          <a:solidFill>
            <a:schemeClr val="bg1"/>
          </a:solidFill>
          <a:ln w="12700">
            <a:solidFill>
              <a:schemeClr val="tx1"/>
            </a:solidFill>
          </a:ln>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１</a:t>
            </a:r>
          </a:p>
        </p:txBody>
      </p:sp>
      <p:sp>
        <p:nvSpPr>
          <p:cNvPr id="211" name="テキスト ボックス 210"/>
          <p:cNvSpPr txBox="1"/>
          <p:nvPr/>
        </p:nvSpPr>
        <p:spPr>
          <a:xfrm>
            <a:off x="972642" y="3603829"/>
            <a:ext cx="492443" cy="276999"/>
          </a:xfrm>
          <a:prstGeom prst="rect">
            <a:avLst/>
          </a:prstGeom>
          <a:solidFill>
            <a:schemeClr val="bg1"/>
          </a:solidFill>
          <a:ln w="12700">
            <a:solidFill>
              <a:schemeClr val="tx1"/>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２</a:t>
            </a:r>
          </a:p>
        </p:txBody>
      </p:sp>
      <p:grpSp>
        <p:nvGrpSpPr>
          <p:cNvPr id="53" name="グループ化 52"/>
          <p:cNvGrpSpPr/>
          <p:nvPr/>
        </p:nvGrpSpPr>
        <p:grpSpPr>
          <a:xfrm>
            <a:off x="9475998" y="319106"/>
            <a:ext cx="2360999" cy="673342"/>
            <a:chOff x="9343331" y="38032"/>
            <a:chExt cx="2360999" cy="673342"/>
          </a:xfrm>
        </p:grpSpPr>
        <p:cxnSp>
          <p:nvCxnSpPr>
            <p:cNvPr id="54" name="直線矢印コネクタ 53"/>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 name="角丸四角形 38">
            <a:extLst>
              <a:ext uri="{FF2B5EF4-FFF2-40B4-BE49-F238E27FC236}">
                <a16:creationId xmlns:a16="http://schemas.microsoft.com/office/drawing/2014/main" id="{9829CBA7-21FB-4BD5-2693-A4289ABF2A6F}"/>
              </a:ext>
            </a:extLst>
          </p:cNvPr>
          <p:cNvSpPr>
            <a:spLocks noChangeAspect="1"/>
          </p:cNvSpPr>
          <p:nvPr/>
        </p:nvSpPr>
        <p:spPr>
          <a:xfrm>
            <a:off x="3468926" y="1681805"/>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4" name="角丸四角形 39">
            <a:extLst>
              <a:ext uri="{FF2B5EF4-FFF2-40B4-BE49-F238E27FC236}">
                <a16:creationId xmlns:a16="http://schemas.microsoft.com/office/drawing/2014/main" id="{DC26AFC2-FA6F-AF66-2740-314F67533F98}"/>
              </a:ext>
            </a:extLst>
          </p:cNvPr>
          <p:cNvSpPr>
            <a:spLocks noChangeAspect="1"/>
          </p:cNvSpPr>
          <p:nvPr/>
        </p:nvSpPr>
        <p:spPr>
          <a:xfrm>
            <a:off x="3468925" y="231823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5" name="角丸四角形 40">
            <a:extLst>
              <a:ext uri="{FF2B5EF4-FFF2-40B4-BE49-F238E27FC236}">
                <a16:creationId xmlns:a16="http://schemas.microsoft.com/office/drawing/2014/main" id="{9BB9E7A9-9F7B-CDEC-4052-FCC3E46B7EAC}"/>
              </a:ext>
            </a:extLst>
          </p:cNvPr>
          <p:cNvSpPr>
            <a:spLocks noChangeAspect="1"/>
          </p:cNvSpPr>
          <p:nvPr/>
        </p:nvSpPr>
        <p:spPr>
          <a:xfrm>
            <a:off x="3468925" y="2949564"/>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6" name="角丸四角形 41">
            <a:extLst>
              <a:ext uri="{FF2B5EF4-FFF2-40B4-BE49-F238E27FC236}">
                <a16:creationId xmlns:a16="http://schemas.microsoft.com/office/drawing/2014/main" id="{ADDC747E-3183-AB30-D526-E7AFBF3783ED}"/>
              </a:ext>
            </a:extLst>
          </p:cNvPr>
          <p:cNvSpPr>
            <a:spLocks noChangeAspect="1"/>
          </p:cNvSpPr>
          <p:nvPr/>
        </p:nvSpPr>
        <p:spPr>
          <a:xfrm>
            <a:off x="3468924" y="3581876"/>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7" name="角丸四角形 43">
            <a:extLst>
              <a:ext uri="{FF2B5EF4-FFF2-40B4-BE49-F238E27FC236}">
                <a16:creationId xmlns:a16="http://schemas.microsoft.com/office/drawing/2014/main" id="{7FC2592E-BEBB-D4B0-56D4-CA40CA29A2FB}"/>
              </a:ext>
            </a:extLst>
          </p:cNvPr>
          <p:cNvSpPr>
            <a:spLocks noChangeAspect="1"/>
          </p:cNvSpPr>
          <p:nvPr/>
        </p:nvSpPr>
        <p:spPr>
          <a:xfrm>
            <a:off x="3468924" y="4213203"/>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8" name="角丸四角形 44">
            <a:extLst>
              <a:ext uri="{FF2B5EF4-FFF2-40B4-BE49-F238E27FC236}">
                <a16:creationId xmlns:a16="http://schemas.microsoft.com/office/drawing/2014/main" id="{D871F800-CF16-271B-B143-01E51946B35B}"/>
              </a:ext>
            </a:extLst>
          </p:cNvPr>
          <p:cNvSpPr>
            <a:spLocks noChangeAspect="1"/>
          </p:cNvSpPr>
          <p:nvPr/>
        </p:nvSpPr>
        <p:spPr>
          <a:xfrm>
            <a:off x="3468811" y="484453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9" name="角丸四角形 44">
            <a:extLst>
              <a:ext uri="{FF2B5EF4-FFF2-40B4-BE49-F238E27FC236}">
                <a16:creationId xmlns:a16="http://schemas.microsoft.com/office/drawing/2014/main" id="{F801F7C5-11F6-A761-F764-BC05C0F9DE6B}"/>
              </a:ext>
            </a:extLst>
          </p:cNvPr>
          <p:cNvSpPr>
            <a:spLocks noChangeAspect="1"/>
          </p:cNvSpPr>
          <p:nvPr/>
        </p:nvSpPr>
        <p:spPr>
          <a:xfrm>
            <a:off x="3468810" y="547585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0" name="角丸四角形 44">
            <a:extLst>
              <a:ext uri="{FF2B5EF4-FFF2-40B4-BE49-F238E27FC236}">
                <a16:creationId xmlns:a16="http://schemas.microsoft.com/office/drawing/2014/main" id="{9452942D-9099-0A0E-B88A-29532048E061}"/>
              </a:ext>
            </a:extLst>
          </p:cNvPr>
          <p:cNvSpPr>
            <a:spLocks noChangeAspect="1"/>
          </p:cNvSpPr>
          <p:nvPr/>
        </p:nvSpPr>
        <p:spPr>
          <a:xfrm>
            <a:off x="3468809" y="6107184"/>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1" name="角丸四角形 38">
            <a:extLst>
              <a:ext uri="{FF2B5EF4-FFF2-40B4-BE49-F238E27FC236}">
                <a16:creationId xmlns:a16="http://schemas.microsoft.com/office/drawing/2014/main" id="{C5B38F83-F8C8-4495-3C5F-7F1445795DE9}"/>
              </a:ext>
            </a:extLst>
          </p:cNvPr>
          <p:cNvSpPr>
            <a:spLocks noChangeAspect="1"/>
          </p:cNvSpPr>
          <p:nvPr/>
        </p:nvSpPr>
        <p:spPr>
          <a:xfrm>
            <a:off x="3468809" y="1052538"/>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cxnSp>
        <p:nvCxnSpPr>
          <p:cNvPr id="13" name="直線矢印コネクタ 12">
            <a:extLst>
              <a:ext uri="{FF2B5EF4-FFF2-40B4-BE49-F238E27FC236}">
                <a16:creationId xmlns:a16="http://schemas.microsoft.com/office/drawing/2014/main" id="{3FFA75E0-10E4-85DA-25B6-486043CF1642}"/>
              </a:ext>
            </a:extLst>
          </p:cNvPr>
          <p:cNvCxnSpPr>
            <a:cxnSpLocks/>
          </p:cNvCxnSpPr>
          <p:nvPr/>
        </p:nvCxnSpPr>
        <p:spPr>
          <a:xfrm>
            <a:off x="4495144" y="2028540"/>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B828B86-6FC4-6409-E810-6C49486BBE67}"/>
              </a:ext>
            </a:extLst>
          </p:cNvPr>
          <p:cNvCxnSpPr>
            <a:cxnSpLocks/>
          </p:cNvCxnSpPr>
          <p:nvPr/>
        </p:nvCxnSpPr>
        <p:spPr>
          <a:xfrm flipV="1">
            <a:off x="4800715" y="2028453"/>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74077C9-D108-D7BF-BBA6-D00F2CD70DAD}"/>
              </a:ext>
            </a:extLst>
          </p:cNvPr>
          <p:cNvCxnSpPr>
            <a:cxnSpLocks/>
          </p:cNvCxnSpPr>
          <p:nvPr/>
        </p:nvCxnSpPr>
        <p:spPr>
          <a:xfrm>
            <a:off x="4495144" y="2661432"/>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DA9A4DE-9B60-1525-51BF-CAC2AB183BB0}"/>
              </a:ext>
            </a:extLst>
          </p:cNvPr>
          <p:cNvCxnSpPr>
            <a:cxnSpLocks/>
          </p:cNvCxnSpPr>
          <p:nvPr/>
        </p:nvCxnSpPr>
        <p:spPr>
          <a:xfrm flipV="1">
            <a:off x="4800715" y="2661345"/>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5FC5AF3-6A12-BAD3-2900-2DA9505B7B4D}"/>
              </a:ext>
            </a:extLst>
          </p:cNvPr>
          <p:cNvCxnSpPr>
            <a:cxnSpLocks/>
          </p:cNvCxnSpPr>
          <p:nvPr/>
        </p:nvCxnSpPr>
        <p:spPr>
          <a:xfrm>
            <a:off x="4495144" y="3291964"/>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6F8B09-119B-AC77-D468-A7A7DB754119}"/>
              </a:ext>
            </a:extLst>
          </p:cNvPr>
          <p:cNvCxnSpPr>
            <a:cxnSpLocks/>
          </p:cNvCxnSpPr>
          <p:nvPr/>
        </p:nvCxnSpPr>
        <p:spPr>
          <a:xfrm flipV="1">
            <a:off x="4800715" y="3291877"/>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681337-EF83-1DCD-4B4C-14E9F724699F}"/>
              </a:ext>
            </a:extLst>
          </p:cNvPr>
          <p:cNvCxnSpPr>
            <a:cxnSpLocks/>
          </p:cNvCxnSpPr>
          <p:nvPr/>
        </p:nvCxnSpPr>
        <p:spPr>
          <a:xfrm>
            <a:off x="4495144" y="3925418"/>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4D9A8FF-56F0-7037-3FAB-39769DE4E0B0}"/>
              </a:ext>
            </a:extLst>
          </p:cNvPr>
          <p:cNvCxnSpPr>
            <a:cxnSpLocks/>
          </p:cNvCxnSpPr>
          <p:nvPr/>
        </p:nvCxnSpPr>
        <p:spPr>
          <a:xfrm flipV="1">
            <a:off x="4800715" y="3925331"/>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60A59BA-9999-BEF9-0127-81E11009A2EF}"/>
              </a:ext>
            </a:extLst>
          </p:cNvPr>
          <p:cNvCxnSpPr>
            <a:cxnSpLocks/>
          </p:cNvCxnSpPr>
          <p:nvPr/>
        </p:nvCxnSpPr>
        <p:spPr>
          <a:xfrm>
            <a:off x="4495611" y="4558571"/>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A3AE9352-DA10-AAA9-9F36-4D1523FFDE9A}"/>
              </a:ext>
            </a:extLst>
          </p:cNvPr>
          <p:cNvCxnSpPr>
            <a:cxnSpLocks/>
          </p:cNvCxnSpPr>
          <p:nvPr/>
        </p:nvCxnSpPr>
        <p:spPr>
          <a:xfrm flipV="1">
            <a:off x="4801182" y="4558484"/>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6A9746E-82E9-1441-BE37-F07FFEB46EE6}"/>
              </a:ext>
            </a:extLst>
          </p:cNvPr>
          <p:cNvCxnSpPr>
            <a:cxnSpLocks/>
          </p:cNvCxnSpPr>
          <p:nvPr/>
        </p:nvCxnSpPr>
        <p:spPr>
          <a:xfrm>
            <a:off x="4495144" y="5187342"/>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BCBA185-4A34-C5D2-B6DB-ADABFFB414B0}"/>
              </a:ext>
            </a:extLst>
          </p:cNvPr>
          <p:cNvCxnSpPr>
            <a:cxnSpLocks/>
          </p:cNvCxnSpPr>
          <p:nvPr/>
        </p:nvCxnSpPr>
        <p:spPr>
          <a:xfrm flipV="1">
            <a:off x="4800715" y="5187255"/>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ABDF4CC-95D0-F5BA-E39B-19BFF2C095BA}"/>
              </a:ext>
            </a:extLst>
          </p:cNvPr>
          <p:cNvCxnSpPr>
            <a:cxnSpLocks/>
          </p:cNvCxnSpPr>
          <p:nvPr/>
        </p:nvCxnSpPr>
        <p:spPr>
          <a:xfrm>
            <a:off x="4495144" y="5818905"/>
            <a:ext cx="0" cy="2730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1E78826-9AA7-2204-8B09-FBFE4400CB47}"/>
              </a:ext>
            </a:extLst>
          </p:cNvPr>
          <p:cNvCxnSpPr>
            <a:cxnSpLocks/>
          </p:cNvCxnSpPr>
          <p:nvPr/>
        </p:nvCxnSpPr>
        <p:spPr>
          <a:xfrm flipV="1">
            <a:off x="4800715" y="1392413"/>
            <a:ext cx="0" cy="269166"/>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04FFC827-2096-E1FF-DB31-59CA38662374}"/>
              </a:ext>
            </a:extLst>
          </p:cNvPr>
          <p:cNvCxnSpPr>
            <a:cxnSpLocks/>
            <a:stCxn id="9" idx="1"/>
          </p:cNvCxnSpPr>
          <p:nvPr/>
        </p:nvCxnSpPr>
        <p:spPr>
          <a:xfrm flipH="1" flipV="1">
            <a:off x="1465085" y="4228439"/>
            <a:ext cx="2003725" cy="140941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A5BD3F50-BA92-1255-1DCB-2D24435F26DA}"/>
              </a:ext>
            </a:extLst>
          </p:cNvPr>
          <p:cNvCxnSpPr>
            <a:cxnSpLocks/>
            <a:stCxn id="9" idx="3"/>
          </p:cNvCxnSpPr>
          <p:nvPr/>
        </p:nvCxnSpPr>
        <p:spPr>
          <a:xfrm flipV="1">
            <a:off x="5825371" y="4089080"/>
            <a:ext cx="2317676" cy="1548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E026B774-6B7A-53B6-CBD3-CC13721E26F2}"/>
              </a:ext>
            </a:extLst>
          </p:cNvPr>
          <p:cNvSpPr txBox="1"/>
          <p:nvPr/>
        </p:nvSpPr>
        <p:spPr>
          <a:xfrm>
            <a:off x="7148784" y="5027373"/>
            <a:ext cx="4961871" cy="1754326"/>
          </a:xfrm>
          <a:prstGeom prst="rect">
            <a:avLst/>
          </a:prstGeom>
          <a:solidFill>
            <a:schemeClr val="bg1"/>
          </a:solidFill>
          <a:ln w="12700">
            <a:solidFill>
              <a:schemeClr val="tx1"/>
            </a:solidFill>
          </a:ln>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ジョグダイアルを上に操作しても表示を変化させない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ジョグダイアルを下に操作しても表示を変化させない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１：</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をそれぞれ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大きくする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ただし、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を上限とする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500"/>
              </a:lnSpc>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をそれぞれ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小さくする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500"/>
              </a:lnSpc>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ただし、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を下限とする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061016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 name="図 185"/>
          <p:cNvPicPr>
            <a:picLocks noChangeAspect="1"/>
          </p:cNvPicPr>
          <p:nvPr/>
        </p:nvPicPr>
        <p:blipFill rotWithShape="1">
          <a:blip r:embed="rId3">
            <a:extLst>
              <a:ext uri="{28A0092B-C50C-407E-A947-70E740481C1C}">
                <a14:useLocalDpi xmlns:a14="http://schemas.microsoft.com/office/drawing/2010/main" val="0"/>
              </a:ext>
            </a:extLst>
          </a:blip>
          <a:srcRect l="47590" t="5536" r="48439" b="82658"/>
          <a:stretch/>
        </p:blipFill>
        <p:spPr>
          <a:xfrm rot="16200000">
            <a:off x="2198283" y="2633721"/>
            <a:ext cx="286020" cy="510224"/>
          </a:xfrm>
          <a:prstGeom prst="rect">
            <a:avLst/>
          </a:prstGeom>
        </p:spPr>
      </p:pic>
      <p:pic>
        <p:nvPicPr>
          <p:cNvPr id="202" name="図 201"/>
          <p:cNvPicPr>
            <a:picLocks noChangeAspect="1"/>
          </p:cNvPicPr>
          <p:nvPr/>
        </p:nvPicPr>
        <p:blipFill rotWithShape="1">
          <a:blip r:embed="rId3">
            <a:extLst>
              <a:ext uri="{28A0092B-C50C-407E-A947-70E740481C1C}">
                <a14:useLocalDpi xmlns:a14="http://schemas.microsoft.com/office/drawing/2010/main" val="0"/>
              </a:ext>
            </a:extLst>
          </a:blip>
          <a:srcRect l="17274" t="56448" r="76769" b="27924"/>
          <a:stretch/>
        </p:blipFill>
        <p:spPr>
          <a:xfrm rot="16200000">
            <a:off x="6308903" y="4347391"/>
            <a:ext cx="365821" cy="576000"/>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5611026"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sp>
        <p:nvSpPr>
          <p:cNvPr id="113" name="角丸四角形 112"/>
          <p:cNvSpPr/>
          <p:nvPr/>
        </p:nvSpPr>
        <p:spPr>
          <a:xfrm>
            <a:off x="2100520" y="2745824"/>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25" name="角丸四角形 124"/>
          <p:cNvSpPr/>
          <p:nvPr/>
        </p:nvSpPr>
        <p:spPr>
          <a:xfrm>
            <a:off x="6221281" y="4473391"/>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205" name="図 204"/>
          <p:cNvPicPr>
            <a:picLocks noChangeAspect="1"/>
          </p:cNvPicPr>
          <p:nvPr/>
        </p:nvPicPr>
        <p:blipFill rotWithShape="1">
          <a:blip r:embed="rId5">
            <a:extLst>
              <a:ext uri="{28A0092B-C50C-407E-A947-70E740481C1C}">
                <a14:useLocalDpi xmlns:a14="http://schemas.microsoft.com/office/drawing/2010/main" val="0"/>
              </a:ext>
            </a:extLst>
          </a:blip>
          <a:srcRect l="39076" t="79483" r="55594" b="10532"/>
          <a:stretch/>
        </p:blipFill>
        <p:spPr>
          <a:xfrm rot="5400000">
            <a:off x="6337278" y="2140908"/>
            <a:ext cx="324932" cy="365200"/>
          </a:xfrm>
          <a:prstGeom prst="rect">
            <a:avLst/>
          </a:prstGeom>
        </p:spPr>
      </p:pic>
      <p:sp>
        <p:nvSpPr>
          <p:cNvPr id="51" name="角丸四角形 50"/>
          <p:cNvSpPr/>
          <p:nvPr/>
        </p:nvSpPr>
        <p:spPr>
          <a:xfrm>
            <a:off x="6297481" y="2131019"/>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pic>
        <p:nvPicPr>
          <p:cNvPr id="157" name="図 156"/>
          <p:cNvPicPr>
            <a:picLocks noChangeAspect="1"/>
          </p:cNvPicPr>
          <p:nvPr/>
        </p:nvPicPr>
        <p:blipFill rotWithShape="1">
          <a:blip r:embed="rId6">
            <a:extLst>
              <a:ext uri="{28A0092B-C50C-407E-A947-70E740481C1C}">
                <a14:useLocalDpi xmlns:a14="http://schemas.microsoft.com/office/drawing/2010/main" val="0"/>
              </a:ext>
            </a:extLst>
          </a:blip>
          <a:srcRect l="77625" t="73230" b="16979"/>
          <a:stretch/>
        </p:blipFill>
        <p:spPr>
          <a:xfrm>
            <a:off x="7329409" y="4854246"/>
            <a:ext cx="1363980" cy="358116"/>
          </a:xfrm>
          <a:prstGeom prst="rect">
            <a:avLst/>
          </a:prstGeom>
        </p:spPr>
      </p:pic>
      <p:pic>
        <p:nvPicPr>
          <p:cNvPr id="158" name="図 157"/>
          <p:cNvPicPr>
            <a:picLocks noChangeAspect="1"/>
          </p:cNvPicPr>
          <p:nvPr/>
        </p:nvPicPr>
        <p:blipFill rotWithShape="1">
          <a:blip r:embed="rId6">
            <a:extLst>
              <a:ext uri="{28A0092B-C50C-407E-A947-70E740481C1C}">
                <a14:useLocalDpi xmlns:a14="http://schemas.microsoft.com/office/drawing/2010/main" val="0"/>
              </a:ext>
            </a:extLst>
          </a:blip>
          <a:srcRect l="77625" t="45833" b="36459"/>
          <a:stretch/>
        </p:blipFill>
        <p:spPr>
          <a:xfrm>
            <a:off x="7336936" y="3630994"/>
            <a:ext cx="1363980" cy="647689"/>
          </a:xfrm>
          <a:prstGeom prst="rect">
            <a:avLst/>
          </a:prstGeom>
        </p:spPr>
      </p:pic>
      <p:sp>
        <p:nvSpPr>
          <p:cNvPr id="159" name="角丸四角形 158"/>
          <p:cNvSpPr/>
          <p:nvPr/>
        </p:nvSpPr>
        <p:spPr>
          <a:xfrm>
            <a:off x="7365567" y="4865792"/>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160" name="角丸四角形 159"/>
          <p:cNvSpPr/>
          <p:nvPr/>
        </p:nvSpPr>
        <p:spPr>
          <a:xfrm>
            <a:off x="7356042" y="3641763"/>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pic>
        <p:nvPicPr>
          <p:cNvPr id="147" name="図 146"/>
          <p:cNvPicPr>
            <a:picLocks noChangeAspect="1"/>
          </p:cNvPicPr>
          <p:nvPr/>
        </p:nvPicPr>
        <p:blipFill rotWithShape="1">
          <a:blip r:embed="rId7">
            <a:extLst>
              <a:ext uri="{28A0092B-C50C-407E-A947-70E740481C1C}">
                <a14:useLocalDpi xmlns:a14="http://schemas.microsoft.com/office/drawing/2010/main" val="0"/>
              </a:ext>
            </a:extLst>
          </a:blip>
          <a:srcRect l="17180" t="41230" r="76882" b="44290"/>
          <a:stretch/>
        </p:blipFill>
        <p:spPr>
          <a:xfrm rot="16200000">
            <a:off x="6294979" y="3522598"/>
            <a:ext cx="393667" cy="576000"/>
          </a:xfrm>
          <a:prstGeom prst="rect">
            <a:avLst/>
          </a:prstGeom>
        </p:spPr>
      </p:pic>
      <p:sp>
        <p:nvSpPr>
          <p:cNvPr id="150" name="角丸四角形 149"/>
          <p:cNvSpPr/>
          <p:nvPr/>
        </p:nvSpPr>
        <p:spPr>
          <a:xfrm>
            <a:off x="6221281" y="3648598"/>
            <a:ext cx="540000" cy="324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R36</a:t>
            </a:r>
          </a:p>
        </p:txBody>
      </p:sp>
      <p:pic>
        <p:nvPicPr>
          <p:cNvPr id="8" name="図 7">
            <a:extLst>
              <a:ext uri="{FF2B5EF4-FFF2-40B4-BE49-F238E27FC236}">
                <a16:creationId xmlns:a16="http://schemas.microsoft.com/office/drawing/2014/main" id="{82FA8535-E863-4447-9EB5-BE0F05B6D70E}"/>
              </a:ext>
            </a:extLst>
          </p:cNvPr>
          <p:cNvPicPr>
            <a:picLocks noChangeAspect="1"/>
          </p:cNvPicPr>
          <p:nvPr/>
        </p:nvPicPr>
        <p:blipFill>
          <a:blip r:embed="rId8"/>
          <a:stretch>
            <a:fillRect/>
          </a:stretch>
        </p:blipFill>
        <p:spPr>
          <a:xfrm>
            <a:off x="1952832" y="3629134"/>
            <a:ext cx="3690902" cy="1080000"/>
          </a:xfrm>
          <a:prstGeom prst="rect">
            <a:avLst/>
          </a:prstGeom>
        </p:spPr>
      </p:pic>
      <p:sp>
        <p:nvSpPr>
          <p:cNvPr id="9" name="角丸四角形 159">
            <a:extLst>
              <a:ext uri="{FF2B5EF4-FFF2-40B4-BE49-F238E27FC236}">
                <a16:creationId xmlns:a16="http://schemas.microsoft.com/office/drawing/2014/main" id="{EB0F46B2-011F-227E-BC35-5A3CD406F110}"/>
              </a:ext>
            </a:extLst>
          </p:cNvPr>
          <p:cNvSpPr/>
          <p:nvPr/>
        </p:nvSpPr>
        <p:spPr>
          <a:xfrm>
            <a:off x="88205" y="3641763"/>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10" name="直線コネクタ 9">
            <a:extLst>
              <a:ext uri="{FF2B5EF4-FFF2-40B4-BE49-F238E27FC236}">
                <a16:creationId xmlns:a16="http://schemas.microsoft.com/office/drawing/2014/main" id="{862B50FC-30C5-939D-9140-289C0F701C88}"/>
              </a:ext>
            </a:extLst>
          </p:cNvPr>
          <p:cNvCxnSpPr>
            <a:cxnSpLocks/>
          </p:cNvCxnSpPr>
          <p:nvPr/>
        </p:nvCxnSpPr>
        <p:spPr>
          <a:xfrm>
            <a:off x="1982602"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C6C3AA-5AF1-6E0B-1D57-549E1130003F}"/>
              </a:ext>
            </a:extLst>
          </p:cNvPr>
          <p:cNvCxnSpPr>
            <a:cxnSpLocks/>
          </p:cNvCxnSpPr>
          <p:nvPr/>
        </p:nvCxnSpPr>
        <p:spPr>
          <a:xfrm>
            <a:off x="5615987" y="3733800"/>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69A90F9-69AF-4755-690B-4DD8C3A1EEC7}"/>
              </a:ext>
            </a:extLst>
          </p:cNvPr>
          <p:cNvCxnSpPr>
            <a:cxnSpLocks/>
          </p:cNvCxnSpPr>
          <p:nvPr/>
        </p:nvCxnSpPr>
        <p:spPr>
          <a:xfrm rot="5400000">
            <a:off x="3987615" y="3232187"/>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1D3826-38D1-8B22-09D9-6976DC5ABCFD}"/>
              </a:ext>
            </a:extLst>
          </p:cNvPr>
          <p:cNvCxnSpPr>
            <a:cxnSpLocks/>
          </p:cNvCxnSpPr>
          <p:nvPr/>
        </p:nvCxnSpPr>
        <p:spPr>
          <a:xfrm rot="5400000">
            <a:off x="3939990" y="4225816"/>
            <a:ext cx="0" cy="8763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726CB99-B8B8-ECA4-5E18-2C6D9364366B}"/>
              </a:ext>
            </a:extLst>
          </p:cNvPr>
          <p:cNvCxnSpPr>
            <a:cxnSpLocks/>
          </p:cNvCxnSpPr>
          <p:nvPr/>
        </p:nvCxnSpPr>
        <p:spPr>
          <a:xfrm>
            <a:off x="2268462" y="3057243"/>
            <a:ext cx="0" cy="54320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25EDB97-C113-87E9-DF4E-F89EAD071569}"/>
              </a:ext>
            </a:extLst>
          </p:cNvPr>
          <p:cNvCxnSpPr>
            <a:cxnSpLocks/>
          </p:cNvCxnSpPr>
          <p:nvPr/>
        </p:nvCxnSpPr>
        <p:spPr>
          <a:xfrm flipV="1">
            <a:off x="2435921" y="3057243"/>
            <a:ext cx="0" cy="54320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D054ABA-4A45-A31C-BC4D-9FB6E53830D6}"/>
              </a:ext>
            </a:extLst>
          </p:cNvPr>
          <p:cNvCxnSpPr>
            <a:cxnSpLocks/>
          </p:cNvCxnSpPr>
          <p:nvPr/>
        </p:nvCxnSpPr>
        <p:spPr>
          <a:xfrm flipH="1">
            <a:off x="1450188" y="4123757"/>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C1F4454-4966-712B-87A8-F4C034FB6710}"/>
              </a:ext>
            </a:extLst>
          </p:cNvPr>
          <p:cNvCxnSpPr>
            <a:cxnSpLocks/>
          </p:cNvCxnSpPr>
          <p:nvPr/>
        </p:nvCxnSpPr>
        <p:spPr>
          <a:xfrm>
            <a:off x="5681493"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59987C31-C6FF-8DEB-29F3-37A85EC33032}"/>
              </a:ext>
            </a:extLst>
          </p:cNvPr>
          <p:cNvGrpSpPr/>
          <p:nvPr/>
        </p:nvGrpSpPr>
        <p:grpSpPr>
          <a:xfrm>
            <a:off x="9220198" y="3673956"/>
            <a:ext cx="2845757" cy="990355"/>
            <a:chOff x="5048483" y="5376273"/>
            <a:chExt cx="3597042" cy="901946"/>
          </a:xfrm>
        </p:grpSpPr>
        <p:sp>
          <p:nvSpPr>
            <p:cNvPr id="35" name="角丸四角形 38">
              <a:extLst>
                <a:ext uri="{FF2B5EF4-FFF2-40B4-BE49-F238E27FC236}">
                  <a16:creationId xmlns:a16="http://schemas.microsoft.com/office/drawing/2014/main" id="{31B05FC9-1A94-9A23-389E-204190187DD9}"/>
                </a:ext>
              </a:extLst>
            </p:cNvPr>
            <p:cNvSpPr/>
            <p:nvPr/>
          </p:nvSpPr>
          <p:spPr>
            <a:xfrm>
              <a:off x="50484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R37</a:t>
              </a:r>
              <a:endParaRPr lang="en-US" altLang="ja-JP" sz="1300" b="1" dirty="0">
                <a:solidFill>
                  <a:schemeClr val="tx1"/>
                </a:solidFill>
              </a:endParaRPr>
            </a:p>
          </p:txBody>
        </p:sp>
        <p:sp>
          <p:nvSpPr>
            <p:cNvPr id="36" name="角丸四角形 38">
              <a:extLst>
                <a:ext uri="{FF2B5EF4-FFF2-40B4-BE49-F238E27FC236}">
                  <a16:creationId xmlns:a16="http://schemas.microsoft.com/office/drawing/2014/main" id="{47A11A75-31F6-5099-877F-360575A3F73A}"/>
                </a:ext>
              </a:extLst>
            </p:cNvPr>
            <p:cNvSpPr/>
            <p:nvPr/>
          </p:nvSpPr>
          <p:spPr>
            <a:xfrm>
              <a:off x="50484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R39</a:t>
              </a:r>
              <a:endParaRPr lang="en-US" altLang="ja-JP" sz="1300" b="1" dirty="0">
                <a:solidFill>
                  <a:schemeClr val="tx1"/>
                </a:solidFill>
              </a:endParaRPr>
            </a:p>
          </p:txBody>
        </p:sp>
        <p:sp>
          <p:nvSpPr>
            <p:cNvPr id="37" name="角丸四角形 38">
              <a:extLst>
                <a:ext uri="{FF2B5EF4-FFF2-40B4-BE49-F238E27FC236}">
                  <a16:creationId xmlns:a16="http://schemas.microsoft.com/office/drawing/2014/main" id="{DE7C84BD-DC68-92FE-4C36-A87CD6423C70}"/>
                </a:ext>
              </a:extLst>
            </p:cNvPr>
            <p:cNvSpPr/>
            <p:nvPr/>
          </p:nvSpPr>
          <p:spPr>
            <a:xfrm>
              <a:off x="50484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38" name="角丸四角形 38">
              <a:extLst>
                <a:ext uri="{FF2B5EF4-FFF2-40B4-BE49-F238E27FC236}">
                  <a16:creationId xmlns:a16="http://schemas.microsoft.com/office/drawing/2014/main" id="{1C0D02B6-53FD-6EB2-59FA-C94855AAE061}"/>
                </a:ext>
              </a:extLst>
            </p:cNvPr>
            <p:cNvSpPr/>
            <p:nvPr/>
          </p:nvSpPr>
          <p:spPr>
            <a:xfrm>
              <a:off x="5048483"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39" name="角丸四角形 38">
              <a:extLst>
                <a:ext uri="{FF2B5EF4-FFF2-40B4-BE49-F238E27FC236}">
                  <a16:creationId xmlns:a16="http://schemas.microsoft.com/office/drawing/2014/main" id="{6DFF8CB6-5E33-E81C-3531-4A6B70C03910}"/>
                </a:ext>
              </a:extLst>
            </p:cNvPr>
            <p:cNvSpPr/>
            <p:nvPr/>
          </p:nvSpPr>
          <p:spPr>
            <a:xfrm>
              <a:off x="68772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R38</a:t>
              </a:r>
              <a:endParaRPr lang="en-US" altLang="ja-JP" sz="1300" b="1" dirty="0">
                <a:solidFill>
                  <a:schemeClr val="tx1"/>
                </a:solidFill>
              </a:endParaRPr>
            </a:p>
          </p:txBody>
        </p:sp>
        <p:sp>
          <p:nvSpPr>
            <p:cNvPr id="40" name="角丸四角形 38">
              <a:extLst>
                <a:ext uri="{FF2B5EF4-FFF2-40B4-BE49-F238E27FC236}">
                  <a16:creationId xmlns:a16="http://schemas.microsoft.com/office/drawing/2014/main" id="{9BA5824A-0388-B341-EFB5-5D215718ECC8}"/>
                </a:ext>
              </a:extLst>
            </p:cNvPr>
            <p:cNvSpPr/>
            <p:nvPr/>
          </p:nvSpPr>
          <p:spPr>
            <a:xfrm>
              <a:off x="68772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R40</a:t>
              </a:r>
              <a:endParaRPr lang="en-US" altLang="ja-JP" sz="1300" b="1" dirty="0">
                <a:solidFill>
                  <a:schemeClr val="tx1"/>
                </a:solidFill>
              </a:endParaRPr>
            </a:p>
          </p:txBody>
        </p:sp>
        <p:sp>
          <p:nvSpPr>
            <p:cNvPr id="41" name="角丸四角形 38">
              <a:extLst>
                <a:ext uri="{FF2B5EF4-FFF2-40B4-BE49-F238E27FC236}">
                  <a16:creationId xmlns:a16="http://schemas.microsoft.com/office/drawing/2014/main" id="{671DE6EB-A96C-88D0-7AC6-309E28D77241}"/>
                </a:ext>
              </a:extLst>
            </p:cNvPr>
            <p:cNvSpPr/>
            <p:nvPr/>
          </p:nvSpPr>
          <p:spPr>
            <a:xfrm>
              <a:off x="68772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R42</a:t>
              </a:r>
              <a:endParaRPr lang="en-US" altLang="ja-JP" sz="1300" b="1" dirty="0">
                <a:solidFill>
                  <a:schemeClr val="tx1"/>
                </a:solidFill>
              </a:endParaRPr>
            </a:p>
          </p:txBody>
        </p:sp>
        <p:sp>
          <p:nvSpPr>
            <p:cNvPr id="42" name="角丸四角形 38">
              <a:extLst>
                <a:ext uri="{FF2B5EF4-FFF2-40B4-BE49-F238E27FC236}">
                  <a16:creationId xmlns:a16="http://schemas.microsoft.com/office/drawing/2014/main" id="{A321577F-439D-B46E-A3FA-AFFCC2948B02}"/>
                </a:ext>
              </a:extLst>
            </p:cNvPr>
            <p:cNvSpPr/>
            <p:nvPr/>
          </p:nvSpPr>
          <p:spPr>
            <a:xfrm>
              <a:off x="6877284"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cxnSp>
          <p:nvCxnSpPr>
            <p:cNvPr id="43" name="直線コネクタ 42">
              <a:extLst>
                <a:ext uri="{FF2B5EF4-FFF2-40B4-BE49-F238E27FC236}">
                  <a16:creationId xmlns:a16="http://schemas.microsoft.com/office/drawing/2014/main" id="{19E6A635-29A3-5BAA-EDE8-146387F02A00}"/>
                </a:ext>
              </a:extLst>
            </p:cNvPr>
            <p:cNvCxnSpPr>
              <a:cxnSpLocks/>
              <a:stCxn id="39" idx="0"/>
              <a:endCxn id="35" idx="0"/>
            </p:cNvCxnSpPr>
            <p:nvPr/>
          </p:nvCxnSpPr>
          <p:spPr>
            <a:xfrm flipH="1">
              <a:off x="5932606" y="5376273"/>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BE26AD5-B6B2-9FF1-F4D5-B938A2588594}"/>
                </a:ext>
              </a:extLst>
            </p:cNvPr>
            <p:cNvCxnSpPr>
              <a:cxnSpLocks/>
              <a:stCxn id="42" idx="2"/>
              <a:endCxn id="38" idx="2"/>
            </p:cNvCxnSpPr>
            <p:nvPr/>
          </p:nvCxnSpPr>
          <p:spPr>
            <a:xfrm flipH="1">
              <a:off x="5932604" y="6278219"/>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32281BC-9669-05F4-E6F8-0452990C17DC}"/>
                </a:ext>
              </a:extLst>
            </p:cNvPr>
            <p:cNvCxnSpPr>
              <a:cxnSpLocks/>
              <a:stCxn id="35" idx="1"/>
              <a:endCxn id="38" idx="1"/>
            </p:cNvCxnSpPr>
            <p:nvPr/>
          </p:nvCxnSpPr>
          <p:spPr>
            <a:xfrm flipH="1">
              <a:off x="5048484"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590E907-5E3A-17DF-C08B-3E68593C45E2}"/>
                </a:ext>
              </a:extLst>
            </p:cNvPr>
            <p:cNvCxnSpPr>
              <a:cxnSpLocks/>
              <a:stCxn id="39" idx="3"/>
              <a:endCxn id="42" idx="3"/>
            </p:cNvCxnSpPr>
            <p:nvPr/>
          </p:nvCxnSpPr>
          <p:spPr>
            <a:xfrm flipH="1">
              <a:off x="8645523"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0" name="直線矢印コネクタ 59">
            <a:extLst>
              <a:ext uri="{FF2B5EF4-FFF2-40B4-BE49-F238E27FC236}">
                <a16:creationId xmlns:a16="http://schemas.microsoft.com/office/drawing/2014/main" id="{429EF9DB-0239-C65A-402A-DE779E89FB06}"/>
              </a:ext>
            </a:extLst>
          </p:cNvPr>
          <p:cNvCxnSpPr>
            <a:cxnSpLocks/>
          </p:cNvCxnSpPr>
          <p:nvPr/>
        </p:nvCxnSpPr>
        <p:spPr>
          <a:xfrm>
            <a:off x="6808388"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83CB8FC-B60F-40EF-7362-7D089F8DDF5A}"/>
              </a:ext>
            </a:extLst>
          </p:cNvPr>
          <p:cNvCxnSpPr>
            <a:cxnSpLocks/>
          </p:cNvCxnSpPr>
          <p:nvPr/>
        </p:nvCxnSpPr>
        <p:spPr>
          <a:xfrm>
            <a:off x="8719966" y="3733185"/>
            <a:ext cx="4811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6C776ACB-E66E-CCFF-748F-FE2AB6D1108C}"/>
              </a:ext>
            </a:extLst>
          </p:cNvPr>
          <p:cNvCxnSpPr>
            <a:cxnSpLocks/>
          </p:cNvCxnSpPr>
          <p:nvPr/>
        </p:nvCxnSpPr>
        <p:spPr>
          <a:xfrm flipH="1">
            <a:off x="5681493" y="3925309"/>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FC0074D9-F392-19E3-80F1-B4F0847B61CC}"/>
              </a:ext>
            </a:extLst>
          </p:cNvPr>
          <p:cNvCxnSpPr>
            <a:cxnSpLocks/>
          </p:cNvCxnSpPr>
          <p:nvPr/>
        </p:nvCxnSpPr>
        <p:spPr>
          <a:xfrm flipH="1">
            <a:off x="5699440" y="4559560"/>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21513E6F-0942-3B06-0DBF-BBD794B37C1F}"/>
              </a:ext>
            </a:extLst>
          </p:cNvPr>
          <p:cNvCxnSpPr>
            <a:cxnSpLocks/>
          </p:cNvCxnSpPr>
          <p:nvPr/>
        </p:nvCxnSpPr>
        <p:spPr>
          <a:xfrm flipH="1">
            <a:off x="6826335" y="3925309"/>
            <a:ext cx="44528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4CE274E6-9F26-ACFD-24FC-3E182FDF72CA}"/>
              </a:ext>
            </a:extLst>
          </p:cNvPr>
          <p:cNvCxnSpPr>
            <a:cxnSpLocks/>
          </p:cNvCxnSpPr>
          <p:nvPr/>
        </p:nvCxnSpPr>
        <p:spPr>
          <a:xfrm flipV="1">
            <a:off x="6826335" y="4196849"/>
            <a:ext cx="445287" cy="362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D722FFA-7C36-2098-EE0A-5971C21BD45B}"/>
              </a:ext>
            </a:extLst>
          </p:cNvPr>
          <p:cNvCxnSpPr>
            <a:cxnSpLocks/>
          </p:cNvCxnSpPr>
          <p:nvPr/>
        </p:nvCxnSpPr>
        <p:spPr>
          <a:xfrm flipV="1">
            <a:off x="8737900" y="4602283"/>
            <a:ext cx="434385" cy="385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1D640523-4BB4-5BBD-36D9-B786871A7988}"/>
              </a:ext>
            </a:extLst>
          </p:cNvPr>
          <p:cNvCxnSpPr>
            <a:cxnSpLocks/>
          </p:cNvCxnSpPr>
          <p:nvPr/>
        </p:nvCxnSpPr>
        <p:spPr>
          <a:xfrm flipH="1" flipV="1">
            <a:off x="6826335" y="4764283"/>
            <a:ext cx="445287" cy="2149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F8252080-183E-44BD-D678-A6D81A7CA8BC}"/>
              </a:ext>
            </a:extLst>
          </p:cNvPr>
          <p:cNvGrpSpPr/>
          <p:nvPr/>
        </p:nvGrpSpPr>
        <p:grpSpPr>
          <a:xfrm>
            <a:off x="1995642" y="1170687"/>
            <a:ext cx="3608818" cy="990355"/>
            <a:chOff x="5048483" y="5376273"/>
            <a:chExt cx="3597042" cy="901946"/>
          </a:xfrm>
        </p:grpSpPr>
        <p:sp>
          <p:nvSpPr>
            <p:cNvPr id="92" name="角丸四角形 38">
              <a:extLst>
                <a:ext uri="{FF2B5EF4-FFF2-40B4-BE49-F238E27FC236}">
                  <a16:creationId xmlns:a16="http://schemas.microsoft.com/office/drawing/2014/main" id="{1BE1E7A6-BD15-21D8-38A6-68302D04741D}"/>
                </a:ext>
              </a:extLst>
            </p:cNvPr>
            <p:cNvSpPr/>
            <p:nvPr/>
          </p:nvSpPr>
          <p:spPr>
            <a:xfrm>
              <a:off x="50484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R37</a:t>
              </a:r>
              <a:endParaRPr lang="en-US" altLang="ja-JP" sz="1300" b="1" dirty="0">
                <a:solidFill>
                  <a:schemeClr val="tx1"/>
                </a:solidFill>
              </a:endParaRPr>
            </a:p>
          </p:txBody>
        </p:sp>
        <p:sp>
          <p:nvSpPr>
            <p:cNvPr id="93" name="角丸四角形 38">
              <a:extLst>
                <a:ext uri="{FF2B5EF4-FFF2-40B4-BE49-F238E27FC236}">
                  <a16:creationId xmlns:a16="http://schemas.microsoft.com/office/drawing/2014/main" id="{5101B846-5D22-C52F-2254-0D1E0231D338}"/>
                </a:ext>
              </a:extLst>
            </p:cNvPr>
            <p:cNvSpPr/>
            <p:nvPr/>
          </p:nvSpPr>
          <p:spPr>
            <a:xfrm>
              <a:off x="50484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R39</a:t>
              </a:r>
              <a:endParaRPr lang="en-US" altLang="ja-JP" sz="1300" b="1" dirty="0">
                <a:solidFill>
                  <a:schemeClr val="tx1"/>
                </a:solidFill>
              </a:endParaRPr>
            </a:p>
          </p:txBody>
        </p:sp>
        <p:sp>
          <p:nvSpPr>
            <p:cNvPr id="95" name="角丸四角形 38">
              <a:extLst>
                <a:ext uri="{FF2B5EF4-FFF2-40B4-BE49-F238E27FC236}">
                  <a16:creationId xmlns:a16="http://schemas.microsoft.com/office/drawing/2014/main" id="{4928F2E1-FDB4-ED79-E2D6-7C27056FD4B1}"/>
                </a:ext>
              </a:extLst>
            </p:cNvPr>
            <p:cNvSpPr/>
            <p:nvPr/>
          </p:nvSpPr>
          <p:spPr>
            <a:xfrm>
              <a:off x="50484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96" name="角丸四角形 38">
              <a:extLst>
                <a:ext uri="{FF2B5EF4-FFF2-40B4-BE49-F238E27FC236}">
                  <a16:creationId xmlns:a16="http://schemas.microsoft.com/office/drawing/2014/main" id="{D8AD96EC-3ED8-5E29-C39D-55EDC7E774B7}"/>
                </a:ext>
              </a:extLst>
            </p:cNvPr>
            <p:cNvSpPr/>
            <p:nvPr/>
          </p:nvSpPr>
          <p:spPr>
            <a:xfrm>
              <a:off x="5048483"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97" name="角丸四角形 38">
              <a:extLst>
                <a:ext uri="{FF2B5EF4-FFF2-40B4-BE49-F238E27FC236}">
                  <a16:creationId xmlns:a16="http://schemas.microsoft.com/office/drawing/2014/main" id="{FC9564BA-DAA3-17E4-73F3-61958E2157F1}"/>
                </a:ext>
              </a:extLst>
            </p:cNvPr>
            <p:cNvSpPr/>
            <p:nvPr/>
          </p:nvSpPr>
          <p:spPr>
            <a:xfrm>
              <a:off x="6877286" y="5376273"/>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R38</a:t>
              </a:r>
              <a:endParaRPr lang="en-US" altLang="ja-JP" sz="1300" b="1" dirty="0">
                <a:solidFill>
                  <a:schemeClr val="tx1"/>
                </a:solidFill>
              </a:endParaRPr>
            </a:p>
          </p:txBody>
        </p:sp>
        <p:sp>
          <p:nvSpPr>
            <p:cNvPr id="98" name="角丸四角形 38">
              <a:extLst>
                <a:ext uri="{FF2B5EF4-FFF2-40B4-BE49-F238E27FC236}">
                  <a16:creationId xmlns:a16="http://schemas.microsoft.com/office/drawing/2014/main" id="{F790A940-705D-2CBF-9690-086D1D83FF63}"/>
                </a:ext>
              </a:extLst>
            </p:cNvPr>
            <p:cNvSpPr/>
            <p:nvPr/>
          </p:nvSpPr>
          <p:spPr>
            <a:xfrm>
              <a:off x="6877286" y="5614380"/>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R40</a:t>
              </a:r>
              <a:endParaRPr lang="en-US" altLang="ja-JP" sz="1300" b="1" dirty="0">
                <a:solidFill>
                  <a:schemeClr val="tx1"/>
                </a:solidFill>
              </a:endParaRPr>
            </a:p>
          </p:txBody>
        </p:sp>
        <p:sp>
          <p:nvSpPr>
            <p:cNvPr id="99" name="角丸四角形 38">
              <a:extLst>
                <a:ext uri="{FF2B5EF4-FFF2-40B4-BE49-F238E27FC236}">
                  <a16:creationId xmlns:a16="http://schemas.microsoft.com/office/drawing/2014/main" id="{B3787685-8F24-C5AD-B6A6-9DCA66C5CE2E}"/>
                </a:ext>
              </a:extLst>
            </p:cNvPr>
            <p:cNvSpPr/>
            <p:nvPr/>
          </p:nvSpPr>
          <p:spPr>
            <a:xfrm>
              <a:off x="6877285" y="5852487"/>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a:solidFill>
                    <a:schemeClr val="tx1"/>
                  </a:solidFill>
                </a:rPr>
                <a:t>R42</a:t>
              </a:r>
              <a:endParaRPr lang="en-US" altLang="ja-JP" sz="1300" b="1" dirty="0">
                <a:solidFill>
                  <a:schemeClr val="tx1"/>
                </a:solidFill>
              </a:endParaRPr>
            </a:p>
          </p:txBody>
        </p:sp>
        <p:sp>
          <p:nvSpPr>
            <p:cNvPr id="100" name="角丸四角形 38">
              <a:extLst>
                <a:ext uri="{FF2B5EF4-FFF2-40B4-BE49-F238E27FC236}">
                  <a16:creationId xmlns:a16="http://schemas.microsoft.com/office/drawing/2014/main" id="{1C612582-C30F-509E-F9C5-89E277FDEC11}"/>
                </a:ext>
              </a:extLst>
            </p:cNvPr>
            <p:cNvSpPr/>
            <p:nvPr/>
          </p:nvSpPr>
          <p:spPr>
            <a:xfrm>
              <a:off x="6877284" y="6087419"/>
              <a:ext cx="1768239" cy="1908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cxnSp>
          <p:nvCxnSpPr>
            <p:cNvPr id="101" name="直線コネクタ 100">
              <a:extLst>
                <a:ext uri="{FF2B5EF4-FFF2-40B4-BE49-F238E27FC236}">
                  <a16:creationId xmlns:a16="http://schemas.microsoft.com/office/drawing/2014/main" id="{0B17B5F6-FD76-8916-8B61-AA28BC3F869E}"/>
                </a:ext>
              </a:extLst>
            </p:cNvPr>
            <p:cNvCxnSpPr>
              <a:cxnSpLocks/>
              <a:stCxn id="97" idx="0"/>
              <a:endCxn id="92" idx="0"/>
            </p:cNvCxnSpPr>
            <p:nvPr/>
          </p:nvCxnSpPr>
          <p:spPr>
            <a:xfrm flipH="1">
              <a:off x="5932606" y="5376273"/>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88435F0-7E8F-97E1-88D6-13E3D686DC1F}"/>
                </a:ext>
              </a:extLst>
            </p:cNvPr>
            <p:cNvCxnSpPr>
              <a:cxnSpLocks/>
              <a:stCxn id="100" idx="2"/>
              <a:endCxn id="96" idx="2"/>
            </p:cNvCxnSpPr>
            <p:nvPr/>
          </p:nvCxnSpPr>
          <p:spPr>
            <a:xfrm flipH="1">
              <a:off x="5932604" y="6278219"/>
              <a:ext cx="1828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0CAE1DCA-DD41-DCE7-5CE4-236D652BEE26}"/>
                </a:ext>
              </a:extLst>
            </p:cNvPr>
            <p:cNvCxnSpPr>
              <a:cxnSpLocks/>
              <a:stCxn id="92" idx="1"/>
              <a:endCxn id="96" idx="1"/>
            </p:cNvCxnSpPr>
            <p:nvPr/>
          </p:nvCxnSpPr>
          <p:spPr>
            <a:xfrm flipH="1">
              <a:off x="5048484"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DC73E1AE-0149-A090-D918-C554C0E16C61}"/>
                </a:ext>
              </a:extLst>
            </p:cNvPr>
            <p:cNvCxnSpPr>
              <a:cxnSpLocks/>
              <a:stCxn id="97" idx="3"/>
              <a:endCxn id="100" idx="3"/>
            </p:cNvCxnSpPr>
            <p:nvPr/>
          </p:nvCxnSpPr>
          <p:spPr>
            <a:xfrm flipH="1">
              <a:off x="8645523" y="5471673"/>
              <a:ext cx="2" cy="71114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05" name="直線矢印コネクタ 104">
            <a:extLst>
              <a:ext uri="{FF2B5EF4-FFF2-40B4-BE49-F238E27FC236}">
                <a16:creationId xmlns:a16="http://schemas.microsoft.com/office/drawing/2014/main" id="{D1544AAE-8FC3-6583-63AA-A4B75CF05961}"/>
              </a:ext>
            </a:extLst>
          </p:cNvPr>
          <p:cNvCxnSpPr>
            <a:cxnSpLocks/>
          </p:cNvCxnSpPr>
          <p:nvPr/>
        </p:nvCxnSpPr>
        <p:spPr>
          <a:xfrm flipV="1">
            <a:off x="2435921" y="2178798"/>
            <a:ext cx="0" cy="54320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5039406E-F259-2045-0F9C-1818F7BA3FFA}"/>
              </a:ext>
            </a:extLst>
          </p:cNvPr>
          <p:cNvCxnSpPr>
            <a:cxnSpLocks/>
          </p:cNvCxnSpPr>
          <p:nvPr/>
        </p:nvCxnSpPr>
        <p:spPr>
          <a:xfrm>
            <a:off x="2268462" y="4743944"/>
            <a:ext cx="0" cy="54320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7" name="角丸四角形 112">
            <a:extLst>
              <a:ext uri="{FF2B5EF4-FFF2-40B4-BE49-F238E27FC236}">
                <a16:creationId xmlns:a16="http://schemas.microsoft.com/office/drawing/2014/main" id="{D84DFAF5-6F29-FB25-056D-A5CF85580089}"/>
              </a:ext>
            </a:extLst>
          </p:cNvPr>
          <p:cNvSpPr/>
          <p:nvPr/>
        </p:nvSpPr>
        <p:spPr>
          <a:xfrm>
            <a:off x="2103758" y="5311173"/>
            <a:ext cx="489536" cy="27677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cxnSp>
        <p:nvCxnSpPr>
          <p:cNvPr id="108" name="直線矢印コネクタ 107">
            <a:extLst>
              <a:ext uri="{FF2B5EF4-FFF2-40B4-BE49-F238E27FC236}">
                <a16:creationId xmlns:a16="http://schemas.microsoft.com/office/drawing/2014/main" id="{E38B9346-5323-FD35-4524-97AF354594C5}"/>
              </a:ext>
            </a:extLst>
          </p:cNvPr>
          <p:cNvCxnSpPr>
            <a:cxnSpLocks/>
          </p:cNvCxnSpPr>
          <p:nvPr/>
        </p:nvCxnSpPr>
        <p:spPr>
          <a:xfrm>
            <a:off x="6434062" y="2578100"/>
            <a:ext cx="0" cy="10223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C7F71FD5-7C4A-02B0-BADD-A5B94AFF443E}"/>
              </a:ext>
            </a:extLst>
          </p:cNvPr>
          <p:cNvCxnSpPr>
            <a:cxnSpLocks/>
          </p:cNvCxnSpPr>
          <p:nvPr/>
        </p:nvCxnSpPr>
        <p:spPr>
          <a:xfrm flipV="1">
            <a:off x="6588821" y="2578100"/>
            <a:ext cx="0" cy="99695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EC081B82-2AC4-06CC-E5A2-A82CE345B7AF}"/>
              </a:ext>
            </a:extLst>
          </p:cNvPr>
          <p:cNvCxnSpPr>
            <a:cxnSpLocks/>
          </p:cNvCxnSpPr>
          <p:nvPr/>
        </p:nvCxnSpPr>
        <p:spPr>
          <a:xfrm>
            <a:off x="6434062" y="4031470"/>
            <a:ext cx="0" cy="39390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E41369B0-CDCD-577D-3483-5E98028ADF7D}"/>
              </a:ext>
            </a:extLst>
          </p:cNvPr>
          <p:cNvCxnSpPr>
            <a:cxnSpLocks/>
          </p:cNvCxnSpPr>
          <p:nvPr/>
        </p:nvCxnSpPr>
        <p:spPr>
          <a:xfrm flipV="1">
            <a:off x="6588821" y="4031470"/>
            <a:ext cx="0" cy="36850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39" name="角丸四角形 50">
            <a:extLst>
              <a:ext uri="{FF2B5EF4-FFF2-40B4-BE49-F238E27FC236}">
                <a16:creationId xmlns:a16="http://schemas.microsoft.com/office/drawing/2014/main" id="{98DB0E42-F2D2-F00D-2201-0C4502F01756}"/>
              </a:ext>
            </a:extLst>
          </p:cNvPr>
          <p:cNvSpPr/>
          <p:nvPr/>
        </p:nvSpPr>
        <p:spPr>
          <a:xfrm>
            <a:off x="6291850" y="5457363"/>
            <a:ext cx="398862" cy="384978"/>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140" name="直線矢印コネクタ 139">
            <a:extLst>
              <a:ext uri="{FF2B5EF4-FFF2-40B4-BE49-F238E27FC236}">
                <a16:creationId xmlns:a16="http://schemas.microsoft.com/office/drawing/2014/main" id="{45AE9512-1049-06EB-69A4-6AC8F5C0B374}"/>
              </a:ext>
            </a:extLst>
          </p:cNvPr>
          <p:cNvCxnSpPr>
            <a:cxnSpLocks/>
          </p:cNvCxnSpPr>
          <p:nvPr/>
        </p:nvCxnSpPr>
        <p:spPr>
          <a:xfrm>
            <a:off x="6434062" y="4839527"/>
            <a:ext cx="0" cy="58654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5" name="角丸四角形 149">
            <a:extLst>
              <a:ext uri="{FF2B5EF4-FFF2-40B4-BE49-F238E27FC236}">
                <a16:creationId xmlns:a16="http://schemas.microsoft.com/office/drawing/2014/main" id="{8F5F57A0-A791-1BFB-EEA4-BA3DC84733A5}"/>
              </a:ext>
            </a:extLst>
          </p:cNvPr>
          <p:cNvSpPr/>
          <p:nvPr/>
        </p:nvSpPr>
        <p:spPr>
          <a:xfrm>
            <a:off x="6255365" y="1349850"/>
            <a:ext cx="488758" cy="332846"/>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cxnSp>
        <p:nvCxnSpPr>
          <p:cNvPr id="149" name="直線矢印コネクタ 148">
            <a:extLst>
              <a:ext uri="{FF2B5EF4-FFF2-40B4-BE49-F238E27FC236}">
                <a16:creationId xmlns:a16="http://schemas.microsoft.com/office/drawing/2014/main" id="{3AEF7A26-756E-D160-8A5B-532F9215892E}"/>
              </a:ext>
            </a:extLst>
          </p:cNvPr>
          <p:cNvCxnSpPr>
            <a:cxnSpLocks/>
          </p:cNvCxnSpPr>
          <p:nvPr/>
        </p:nvCxnSpPr>
        <p:spPr>
          <a:xfrm flipV="1">
            <a:off x="6588821" y="1718830"/>
            <a:ext cx="0" cy="36850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0A1106FF-7517-2839-15EA-636C8D0155A3}"/>
              </a:ext>
            </a:extLst>
          </p:cNvPr>
          <p:cNvCxnSpPr>
            <a:cxnSpLocks/>
          </p:cNvCxnSpPr>
          <p:nvPr/>
        </p:nvCxnSpPr>
        <p:spPr>
          <a:xfrm>
            <a:off x="2642066" y="2965450"/>
            <a:ext cx="3561746" cy="628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8BFF20EE-81EC-6AFA-AF32-96528E75D989}"/>
              </a:ext>
            </a:extLst>
          </p:cNvPr>
          <p:cNvCxnSpPr>
            <a:cxnSpLocks/>
          </p:cNvCxnSpPr>
          <p:nvPr/>
        </p:nvCxnSpPr>
        <p:spPr>
          <a:xfrm flipH="1">
            <a:off x="1423554" y="2876043"/>
            <a:ext cx="630519" cy="7530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a:extLst>
              <a:ext uri="{FF2B5EF4-FFF2-40B4-BE49-F238E27FC236}">
                <a16:creationId xmlns:a16="http://schemas.microsoft.com/office/drawing/2014/main" id="{47C6EBF7-E162-7EA1-EA66-4F3D3A94AF45}"/>
              </a:ext>
            </a:extLst>
          </p:cNvPr>
          <p:cNvCxnSpPr>
            <a:cxnSpLocks/>
          </p:cNvCxnSpPr>
          <p:nvPr/>
        </p:nvCxnSpPr>
        <p:spPr>
          <a:xfrm>
            <a:off x="7927582" y="4339700"/>
            <a:ext cx="0" cy="4880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矢印コネクタ 170">
            <a:extLst>
              <a:ext uri="{FF2B5EF4-FFF2-40B4-BE49-F238E27FC236}">
                <a16:creationId xmlns:a16="http://schemas.microsoft.com/office/drawing/2014/main" id="{1ECD7700-A2B0-9C10-BCF1-A7F135BB910F}"/>
              </a:ext>
            </a:extLst>
          </p:cNvPr>
          <p:cNvCxnSpPr>
            <a:cxnSpLocks/>
          </p:cNvCxnSpPr>
          <p:nvPr/>
        </p:nvCxnSpPr>
        <p:spPr>
          <a:xfrm flipV="1">
            <a:off x="8082341" y="4339700"/>
            <a:ext cx="0" cy="46268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grpSp>
        <p:nvGrpSpPr>
          <p:cNvPr id="209" name="グループ化 208">
            <a:extLst>
              <a:ext uri="{FF2B5EF4-FFF2-40B4-BE49-F238E27FC236}">
                <a16:creationId xmlns:a16="http://schemas.microsoft.com/office/drawing/2014/main" id="{75C9339F-44A2-88BC-C88E-57871BF659BD}"/>
              </a:ext>
            </a:extLst>
          </p:cNvPr>
          <p:cNvGrpSpPr/>
          <p:nvPr/>
        </p:nvGrpSpPr>
        <p:grpSpPr>
          <a:xfrm>
            <a:off x="9475998" y="319106"/>
            <a:ext cx="2360999" cy="673342"/>
            <a:chOff x="9343331" y="38032"/>
            <a:chExt cx="2360999" cy="673342"/>
          </a:xfrm>
        </p:grpSpPr>
        <p:cxnSp>
          <p:nvCxnSpPr>
            <p:cNvPr id="210" name="直線矢印コネクタ 209">
              <a:extLst>
                <a:ext uri="{FF2B5EF4-FFF2-40B4-BE49-F238E27FC236}">
                  <a16:creationId xmlns:a16="http://schemas.microsoft.com/office/drawing/2014/main" id="{D4196F30-A631-7B04-C90D-F3DDE6B4C11A}"/>
                </a:ext>
              </a:extLst>
            </p:cNvPr>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a:extLst>
                <a:ext uri="{FF2B5EF4-FFF2-40B4-BE49-F238E27FC236}">
                  <a16:creationId xmlns:a16="http://schemas.microsoft.com/office/drawing/2014/main" id="{F0F404EE-F572-950C-BC5C-E72F0B5C33B8}"/>
                </a:ext>
              </a:extLst>
            </p:cNvPr>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BF4F9D1-2FAE-8169-BE50-CC9DBF13D7D5}"/>
                </a:ext>
              </a:extLst>
            </p:cNvPr>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a:extLst>
                <a:ext uri="{FF2B5EF4-FFF2-40B4-BE49-F238E27FC236}">
                  <a16:creationId xmlns:a16="http://schemas.microsoft.com/office/drawing/2014/main" id="{2D9607B7-7833-31CE-4ACB-2E0288C7D1E7}"/>
                </a:ext>
              </a:extLst>
            </p:cNvPr>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4" name="Text Box 106">
              <a:extLst>
                <a:ext uri="{FF2B5EF4-FFF2-40B4-BE49-F238E27FC236}">
                  <a16:creationId xmlns:a16="http://schemas.microsoft.com/office/drawing/2014/main" id="{A27C9C8B-5DCF-B0EB-0C38-453291B94598}"/>
                </a:ext>
              </a:extLst>
            </p:cNvPr>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 name="直線矢印コネクタ 4">
            <a:extLst>
              <a:ext uri="{FF2B5EF4-FFF2-40B4-BE49-F238E27FC236}">
                <a16:creationId xmlns:a16="http://schemas.microsoft.com/office/drawing/2014/main" id="{7710B605-B8FA-1774-C522-A61FEFB2F7EE}"/>
              </a:ext>
            </a:extLst>
          </p:cNvPr>
          <p:cNvCxnSpPr>
            <a:cxnSpLocks/>
          </p:cNvCxnSpPr>
          <p:nvPr/>
        </p:nvCxnSpPr>
        <p:spPr>
          <a:xfrm flipH="1">
            <a:off x="2642066" y="2363209"/>
            <a:ext cx="3598265" cy="4688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97A45D2-FBE7-3F9A-0369-D45A56CB137E}"/>
              </a:ext>
            </a:extLst>
          </p:cNvPr>
          <p:cNvCxnSpPr>
            <a:cxnSpLocks/>
          </p:cNvCxnSpPr>
          <p:nvPr/>
        </p:nvCxnSpPr>
        <p:spPr>
          <a:xfrm>
            <a:off x="6772275" y="2352675"/>
            <a:ext cx="1135229" cy="1224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BE8ADCC-8B2C-7A8D-508A-4068A65A513F}"/>
              </a:ext>
            </a:extLst>
          </p:cNvPr>
          <p:cNvCxnSpPr>
            <a:cxnSpLocks/>
          </p:cNvCxnSpPr>
          <p:nvPr/>
        </p:nvCxnSpPr>
        <p:spPr>
          <a:xfrm flipV="1">
            <a:off x="8082341" y="2578100"/>
            <a:ext cx="0" cy="10162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25" name="角丸四角形 158">
            <a:extLst>
              <a:ext uri="{FF2B5EF4-FFF2-40B4-BE49-F238E27FC236}">
                <a16:creationId xmlns:a16="http://schemas.microsoft.com/office/drawing/2014/main" id="{B2B8B4CD-BD11-55A7-C306-3FCB51055950}"/>
              </a:ext>
            </a:extLst>
          </p:cNvPr>
          <p:cNvSpPr/>
          <p:nvPr/>
        </p:nvSpPr>
        <p:spPr>
          <a:xfrm>
            <a:off x="7414666" y="2193521"/>
            <a:ext cx="1335349" cy="35811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sp>
        <p:nvSpPr>
          <p:cNvPr id="31" name="角丸四角形 159">
            <a:extLst>
              <a:ext uri="{FF2B5EF4-FFF2-40B4-BE49-F238E27FC236}">
                <a16:creationId xmlns:a16="http://schemas.microsoft.com/office/drawing/2014/main" id="{44FB4670-C702-8004-8E29-0D84643D0909}"/>
              </a:ext>
            </a:extLst>
          </p:cNvPr>
          <p:cNvSpPr/>
          <p:nvPr/>
        </p:nvSpPr>
        <p:spPr>
          <a:xfrm>
            <a:off x="7357661" y="5811017"/>
            <a:ext cx="1335349" cy="647689"/>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cxnSp>
        <p:nvCxnSpPr>
          <p:cNvPr id="32" name="直線矢印コネクタ 31">
            <a:extLst>
              <a:ext uri="{FF2B5EF4-FFF2-40B4-BE49-F238E27FC236}">
                <a16:creationId xmlns:a16="http://schemas.microsoft.com/office/drawing/2014/main" id="{402EE07D-9B57-4FB3-B20D-7A3AF8CBEDC3}"/>
              </a:ext>
            </a:extLst>
          </p:cNvPr>
          <p:cNvCxnSpPr>
            <a:cxnSpLocks/>
          </p:cNvCxnSpPr>
          <p:nvPr/>
        </p:nvCxnSpPr>
        <p:spPr>
          <a:xfrm>
            <a:off x="7928884" y="5287151"/>
            <a:ext cx="0" cy="4880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870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30431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a:t>
            </a:r>
          </a:p>
        </p:txBody>
      </p:sp>
      <p:grpSp>
        <p:nvGrpSpPr>
          <p:cNvPr id="67" name="グループ化 66"/>
          <p:cNvGrpSpPr/>
          <p:nvPr/>
        </p:nvGrpSpPr>
        <p:grpSpPr>
          <a:xfrm>
            <a:off x="9475998" y="319106"/>
            <a:ext cx="2360999" cy="673342"/>
            <a:chOff x="9343331" y="38032"/>
            <a:chExt cx="2360999" cy="673342"/>
          </a:xfrm>
        </p:grpSpPr>
        <p:cxnSp>
          <p:nvCxnSpPr>
            <p:cNvPr id="68" name="直線矢印コネクタ 67"/>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 name="角丸四角形 38">
            <a:extLst>
              <a:ext uri="{FF2B5EF4-FFF2-40B4-BE49-F238E27FC236}">
                <a16:creationId xmlns:a16="http://schemas.microsoft.com/office/drawing/2014/main" id="{B81821A1-8AC0-5B5C-85CF-FD248715FE96}"/>
              </a:ext>
            </a:extLst>
          </p:cNvPr>
          <p:cNvSpPr>
            <a:spLocks noChangeAspect="1"/>
          </p:cNvSpPr>
          <p:nvPr/>
        </p:nvSpPr>
        <p:spPr>
          <a:xfrm>
            <a:off x="3805190" y="1914958"/>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3" name="角丸四角形 39">
            <a:extLst>
              <a:ext uri="{FF2B5EF4-FFF2-40B4-BE49-F238E27FC236}">
                <a16:creationId xmlns:a16="http://schemas.microsoft.com/office/drawing/2014/main" id="{881DD6BB-E450-03D6-7411-98DF34B1DF04}"/>
              </a:ext>
            </a:extLst>
          </p:cNvPr>
          <p:cNvSpPr>
            <a:spLocks noChangeAspect="1"/>
          </p:cNvSpPr>
          <p:nvPr/>
        </p:nvSpPr>
        <p:spPr>
          <a:xfrm>
            <a:off x="6679520" y="1914958"/>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4" name="角丸四角形 40">
            <a:extLst>
              <a:ext uri="{FF2B5EF4-FFF2-40B4-BE49-F238E27FC236}">
                <a16:creationId xmlns:a16="http://schemas.microsoft.com/office/drawing/2014/main" id="{FF7A4F72-00DF-AA5E-DA5F-C995A99D6F39}"/>
              </a:ext>
            </a:extLst>
          </p:cNvPr>
          <p:cNvSpPr>
            <a:spLocks noChangeAspect="1"/>
          </p:cNvSpPr>
          <p:nvPr/>
        </p:nvSpPr>
        <p:spPr>
          <a:xfrm>
            <a:off x="3805190" y="2685561"/>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5" name="角丸四角形 41">
            <a:extLst>
              <a:ext uri="{FF2B5EF4-FFF2-40B4-BE49-F238E27FC236}">
                <a16:creationId xmlns:a16="http://schemas.microsoft.com/office/drawing/2014/main" id="{6B9731DE-1858-1C71-E3E8-4A0AE7C457DD}"/>
              </a:ext>
            </a:extLst>
          </p:cNvPr>
          <p:cNvSpPr>
            <a:spLocks noChangeAspect="1"/>
          </p:cNvSpPr>
          <p:nvPr/>
        </p:nvSpPr>
        <p:spPr>
          <a:xfrm>
            <a:off x="6679520" y="2685561"/>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6" name="角丸四角形 43">
            <a:extLst>
              <a:ext uri="{FF2B5EF4-FFF2-40B4-BE49-F238E27FC236}">
                <a16:creationId xmlns:a16="http://schemas.microsoft.com/office/drawing/2014/main" id="{7334E421-2D76-D1D6-CB0E-D3E9B2921025}"/>
              </a:ext>
            </a:extLst>
          </p:cNvPr>
          <p:cNvSpPr>
            <a:spLocks noChangeAspect="1"/>
          </p:cNvSpPr>
          <p:nvPr/>
        </p:nvSpPr>
        <p:spPr>
          <a:xfrm>
            <a:off x="3805190" y="3459210"/>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7" name="角丸四角形 44">
            <a:extLst>
              <a:ext uri="{FF2B5EF4-FFF2-40B4-BE49-F238E27FC236}">
                <a16:creationId xmlns:a16="http://schemas.microsoft.com/office/drawing/2014/main" id="{1888A31D-59FD-D5D3-2202-7697C03A9F57}"/>
              </a:ext>
            </a:extLst>
          </p:cNvPr>
          <p:cNvSpPr>
            <a:spLocks noChangeAspect="1"/>
          </p:cNvSpPr>
          <p:nvPr/>
        </p:nvSpPr>
        <p:spPr>
          <a:xfrm>
            <a:off x="6679520" y="3456164"/>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8" name="角丸四角形 44">
            <a:extLst>
              <a:ext uri="{FF2B5EF4-FFF2-40B4-BE49-F238E27FC236}">
                <a16:creationId xmlns:a16="http://schemas.microsoft.com/office/drawing/2014/main" id="{6E6A19F1-3F51-C9A0-ED41-297CEBCE9DB4}"/>
              </a:ext>
            </a:extLst>
          </p:cNvPr>
          <p:cNvSpPr>
            <a:spLocks noChangeAspect="1"/>
          </p:cNvSpPr>
          <p:nvPr/>
        </p:nvSpPr>
        <p:spPr>
          <a:xfrm>
            <a:off x="3805190" y="4232859"/>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9" name="角丸四角形 44">
            <a:extLst>
              <a:ext uri="{FF2B5EF4-FFF2-40B4-BE49-F238E27FC236}">
                <a16:creationId xmlns:a16="http://schemas.microsoft.com/office/drawing/2014/main" id="{1A3EB3CC-43F9-2225-505C-681DD00A51A7}"/>
              </a:ext>
            </a:extLst>
          </p:cNvPr>
          <p:cNvSpPr>
            <a:spLocks noChangeAspect="1"/>
          </p:cNvSpPr>
          <p:nvPr/>
        </p:nvSpPr>
        <p:spPr>
          <a:xfrm>
            <a:off x="6679520" y="4232859"/>
            <a:ext cx="2137322"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sp>
        <p:nvSpPr>
          <p:cNvPr id="10" name="角丸四角形 38">
            <a:extLst>
              <a:ext uri="{FF2B5EF4-FFF2-40B4-BE49-F238E27FC236}">
                <a16:creationId xmlns:a16="http://schemas.microsoft.com/office/drawing/2014/main" id="{24B66807-8D18-3D4D-D272-29699B4F16A5}"/>
              </a:ext>
            </a:extLst>
          </p:cNvPr>
          <p:cNvSpPr>
            <a:spLocks noChangeAspect="1"/>
          </p:cNvSpPr>
          <p:nvPr/>
        </p:nvSpPr>
        <p:spPr>
          <a:xfrm>
            <a:off x="3805190" y="114130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11" name="角丸四角形 44">
            <a:extLst>
              <a:ext uri="{FF2B5EF4-FFF2-40B4-BE49-F238E27FC236}">
                <a16:creationId xmlns:a16="http://schemas.microsoft.com/office/drawing/2014/main" id="{221B1D16-0FD8-3754-9DE4-F25F4169DBD1}"/>
              </a:ext>
            </a:extLst>
          </p:cNvPr>
          <p:cNvSpPr>
            <a:spLocks noChangeAspect="1"/>
          </p:cNvSpPr>
          <p:nvPr/>
        </p:nvSpPr>
        <p:spPr>
          <a:xfrm>
            <a:off x="3805190" y="50065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2" name="角丸四角形 44">
            <a:extLst>
              <a:ext uri="{FF2B5EF4-FFF2-40B4-BE49-F238E27FC236}">
                <a16:creationId xmlns:a16="http://schemas.microsoft.com/office/drawing/2014/main" id="{70B32EB8-A28F-4EE1-E3B2-2DF18C1D3341}"/>
              </a:ext>
            </a:extLst>
          </p:cNvPr>
          <p:cNvSpPr>
            <a:spLocks noChangeAspect="1"/>
          </p:cNvSpPr>
          <p:nvPr/>
        </p:nvSpPr>
        <p:spPr>
          <a:xfrm>
            <a:off x="6679520" y="50065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sp>
        <p:nvSpPr>
          <p:cNvPr id="13" name="角丸四角形 39">
            <a:extLst>
              <a:ext uri="{FF2B5EF4-FFF2-40B4-BE49-F238E27FC236}">
                <a16:creationId xmlns:a16="http://schemas.microsoft.com/office/drawing/2014/main" id="{3E3EF6FC-7A2C-D1BF-977F-713A2DF0D8B3}"/>
              </a:ext>
            </a:extLst>
          </p:cNvPr>
          <p:cNvSpPr>
            <a:spLocks noChangeAspect="1"/>
          </p:cNvSpPr>
          <p:nvPr/>
        </p:nvSpPr>
        <p:spPr>
          <a:xfrm>
            <a:off x="6692630" y="1138263"/>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cxnSp>
        <p:nvCxnSpPr>
          <p:cNvPr id="14" name="直線矢印コネクタ 13">
            <a:extLst>
              <a:ext uri="{FF2B5EF4-FFF2-40B4-BE49-F238E27FC236}">
                <a16:creationId xmlns:a16="http://schemas.microsoft.com/office/drawing/2014/main" id="{A88890E0-7F98-6967-672F-5FB384FA8E6C}"/>
              </a:ext>
            </a:extLst>
          </p:cNvPr>
          <p:cNvCxnSpPr>
            <a:cxnSpLocks/>
          </p:cNvCxnSpPr>
          <p:nvPr/>
        </p:nvCxnSpPr>
        <p:spPr>
          <a:xfrm>
            <a:off x="4738497" y="4629603"/>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5164421-3D16-7F90-6C3F-41DCAC159370}"/>
              </a:ext>
            </a:extLst>
          </p:cNvPr>
          <p:cNvCxnSpPr>
            <a:cxnSpLocks/>
          </p:cNvCxnSpPr>
          <p:nvPr/>
        </p:nvCxnSpPr>
        <p:spPr>
          <a:xfrm flipV="1">
            <a:off x="5044068" y="1524453"/>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0BE066-1E91-3995-7E19-876C850EF69E}"/>
              </a:ext>
            </a:extLst>
          </p:cNvPr>
          <p:cNvCxnSpPr>
            <a:cxnSpLocks/>
          </p:cNvCxnSpPr>
          <p:nvPr/>
        </p:nvCxnSpPr>
        <p:spPr>
          <a:xfrm>
            <a:off x="4738497" y="2309452"/>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32F98AA-3E41-ED8F-4A69-6FC7135A883D}"/>
              </a:ext>
            </a:extLst>
          </p:cNvPr>
          <p:cNvCxnSpPr>
            <a:cxnSpLocks/>
          </p:cNvCxnSpPr>
          <p:nvPr/>
        </p:nvCxnSpPr>
        <p:spPr>
          <a:xfrm flipV="1">
            <a:off x="5044068" y="2315802"/>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86AE28F-0E5E-B119-3B9A-646567939DAD}"/>
              </a:ext>
            </a:extLst>
          </p:cNvPr>
          <p:cNvCxnSpPr>
            <a:cxnSpLocks/>
          </p:cNvCxnSpPr>
          <p:nvPr/>
        </p:nvCxnSpPr>
        <p:spPr>
          <a:xfrm>
            <a:off x="4738497" y="3075441"/>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6374C5A-8115-1DC5-54B9-A211CED11EA1}"/>
              </a:ext>
            </a:extLst>
          </p:cNvPr>
          <p:cNvCxnSpPr>
            <a:cxnSpLocks/>
          </p:cNvCxnSpPr>
          <p:nvPr/>
        </p:nvCxnSpPr>
        <p:spPr>
          <a:xfrm flipV="1">
            <a:off x="5044068" y="3081791"/>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FC7758F-412F-997A-C60F-D734A7317FCD}"/>
              </a:ext>
            </a:extLst>
          </p:cNvPr>
          <p:cNvCxnSpPr>
            <a:cxnSpLocks/>
          </p:cNvCxnSpPr>
          <p:nvPr/>
        </p:nvCxnSpPr>
        <p:spPr>
          <a:xfrm>
            <a:off x="4747695" y="3850658"/>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B13D1F6-5F75-8F1A-1BDC-A4ABBFF0763E}"/>
              </a:ext>
            </a:extLst>
          </p:cNvPr>
          <p:cNvCxnSpPr>
            <a:cxnSpLocks/>
          </p:cNvCxnSpPr>
          <p:nvPr/>
        </p:nvCxnSpPr>
        <p:spPr>
          <a:xfrm flipV="1">
            <a:off x="5053266" y="3857008"/>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8CD9400-DAFE-26FA-AAFB-75DE519C32DD}"/>
              </a:ext>
            </a:extLst>
          </p:cNvPr>
          <p:cNvCxnSpPr>
            <a:cxnSpLocks/>
          </p:cNvCxnSpPr>
          <p:nvPr/>
        </p:nvCxnSpPr>
        <p:spPr>
          <a:xfrm>
            <a:off x="7608697" y="4629603"/>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2186DC7-DEE1-308D-7881-54B5D01A8496}"/>
              </a:ext>
            </a:extLst>
          </p:cNvPr>
          <p:cNvCxnSpPr>
            <a:cxnSpLocks/>
          </p:cNvCxnSpPr>
          <p:nvPr/>
        </p:nvCxnSpPr>
        <p:spPr>
          <a:xfrm flipV="1">
            <a:off x="7914268" y="1524453"/>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031B6A8E-5731-642B-2445-749836558848}"/>
              </a:ext>
            </a:extLst>
          </p:cNvPr>
          <p:cNvCxnSpPr>
            <a:cxnSpLocks/>
          </p:cNvCxnSpPr>
          <p:nvPr/>
        </p:nvCxnSpPr>
        <p:spPr>
          <a:xfrm>
            <a:off x="7608697" y="2309452"/>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E527C21-4AFD-8189-E1CE-5586744DA576}"/>
              </a:ext>
            </a:extLst>
          </p:cNvPr>
          <p:cNvCxnSpPr>
            <a:cxnSpLocks/>
          </p:cNvCxnSpPr>
          <p:nvPr/>
        </p:nvCxnSpPr>
        <p:spPr>
          <a:xfrm flipV="1">
            <a:off x="7914268" y="2315802"/>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19D4879-2554-F17B-D725-2A64DFD73262}"/>
              </a:ext>
            </a:extLst>
          </p:cNvPr>
          <p:cNvCxnSpPr>
            <a:cxnSpLocks/>
          </p:cNvCxnSpPr>
          <p:nvPr/>
        </p:nvCxnSpPr>
        <p:spPr>
          <a:xfrm>
            <a:off x="7608697" y="3075441"/>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6A979DD3-C339-FAB8-CA9C-0E18F0EC265F}"/>
              </a:ext>
            </a:extLst>
          </p:cNvPr>
          <p:cNvCxnSpPr>
            <a:cxnSpLocks/>
          </p:cNvCxnSpPr>
          <p:nvPr/>
        </p:nvCxnSpPr>
        <p:spPr>
          <a:xfrm flipV="1">
            <a:off x="7914268" y="3081791"/>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268ED7F4-EB0E-40F3-EE6E-0220C4159AE1}"/>
              </a:ext>
            </a:extLst>
          </p:cNvPr>
          <p:cNvCxnSpPr>
            <a:cxnSpLocks/>
          </p:cNvCxnSpPr>
          <p:nvPr/>
        </p:nvCxnSpPr>
        <p:spPr>
          <a:xfrm>
            <a:off x="7617895" y="3850658"/>
            <a:ext cx="0" cy="32621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02966E6-40FB-0D17-6E60-7C8FE6593EBF}"/>
              </a:ext>
            </a:extLst>
          </p:cNvPr>
          <p:cNvCxnSpPr>
            <a:cxnSpLocks/>
          </p:cNvCxnSpPr>
          <p:nvPr/>
        </p:nvCxnSpPr>
        <p:spPr>
          <a:xfrm flipV="1">
            <a:off x="7923466" y="3857008"/>
            <a:ext cx="0" cy="315912"/>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7FF5023B-DD57-93B1-E853-254E40AC28C2}"/>
              </a:ext>
            </a:extLst>
          </p:cNvPr>
          <p:cNvCxnSpPr>
            <a:cxnSpLocks/>
          </p:cNvCxnSpPr>
          <p:nvPr/>
        </p:nvCxnSpPr>
        <p:spPr>
          <a:xfrm>
            <a:off x="6006773" y="2012789"/>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FAF132-0E32-DE80-4EE7-7C06A1B6DD26}"/>
              </a:ext>
            </a:extLst>
          </p:cNvPr>
          <p:cNvCxnSpPr>
            <a:cxnSpLocks/>
          </p:cNvCxnSpPr>
          <p:nvPr/>
        </p:nvCxnSpPr>
        <p:spPr>
          <a:xfrm flipH="1">
            <a:off x="6006773" y="2157288"/>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2EAF68D-65DD-6086-BF61-8226E0D21782}"/>
              </a:ext>
            </a:extLst>
          </p:cNvPr>
          <p:cNvCxnSpPr>
            <a:cxnSpLocks/>
          </p:cNvCxnSpPr>
          <p:nvPr/>
        </p:nvCxnSpPr>
        <p:spPr>
          <a:xfrm>
            <a:off x="6016298" y="2785088"/>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30E78A-EB98-7457-CBA2-183B4426AE9B}"/>
              </a:ext>
            </a:extLst>
          </p:cNvPr>
          <p:cNvCxnSpPr>
            <a:cxnSpLocks/>
          </p:cNvCxnSpPr>
          <p:nvPr/>
        </p:nvCxnSpPr>
        <p:spPr>
          <a:xfrm flipH="1">
            <a:off x="6016298" y="2929587"/>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03E61584-B81D-EA22-D981-F0EB1664FBC6}"/>
              </a:ext>
            </a:extLst>
          </p:cNvPr>
          <p:cNvCxnSpPr>
            <a:cxnSpLocks/>
          </p:cNvCxnSpPr>
          <p:nvPr/>
        </p:nvCxnSpPr>
        <p:spPr>
          <a:xfrm>
            <a:off x="6006774" y="3555643"/>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B3E3690-1EBA-63A3-F3F6-E03DB1EFF696}"/>
              </a:ext>
            </a:extLst>
          </p:cNvPr>
          <p:cNvCxnSpPr>
            <a:cxnSpLocks/>
          </p:cNvCxnSpPr>
          <p:nvPr/>
        </p:nvCxnSpPr>
        <p:spPr>
          <a:xfrm flipH="1">
            <a:off x="6006774" y="3700142"/>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8926FC8A-F0FC-0CCC-E92B-F73E4484CC20}"/>
              </a:ext>
            </a:extLst>
          </p:cNvPr>
          <p:cNvCxnSpPr>
            <a:cxnSpLocks/>
          </p:cNvCxnSpPr>
          <p:nvPr/>
        </p:nvCxnSpPr>
        <p:spPr>
          <a:xfrm>
            <a:off x="6016299" y="4327942"/>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20A2B4E-CD59-C1C2-9A5B-EABB40663866}"/>
              </a:ext>
            </a:extLst>
          </p:cNvPr>
          <p:cNvCxnSpPr>
            <a:cxnSpLocks/>
          </p:cNvCxnSpPr>
          <p:nvPr/>
        </p:nvCxnSpPr>
        <p:spPr>
          <a:xfrm flipH="1">
            <a:off x="6016299" y="4472441"/>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角丸四角形 38">
            <a:extLst>
              <a:ext uri="{FF2B5EF4-FFF2-40B4-BE49-F238E27FC236}">
                <a16:creationId xmlns:a16="http://schemas.microsoft.com/office/drawing/2014/main" id="{D68C0D51-59A8-6856-88BB-F6B46CE2E10B}"/>
              </a:ext>
            </a:extLst>
          </p:cNvPr>
          <p:cNvSpPr>
            <a:spLocks noChangeAspect="1"/>
          </p:cNvSpPr>
          <p:nvPr/>
        </p:nvSpPr>
        <p:spPr>
          <a:xfrm>
            <a:off x="9551628" y="19063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61" name="角丸四角形 39">
            <a:extLst>
              <a:ext uri="{FF2B5EF4-FFF2-40B4-BE49-F238E27FC236}">
                <a16:creationId xmlns:a16="http://schemas.microsoft.com/office/drawing/2014/main" id="{8349CEEE-59A3-0E3F-6A59-FB9B65E8CF94}"/>
              </a:ext>
            </a:extLst>
          </p:cNvPr>
          <p:cNvSpPr>
            <a:spLocks noChangeAspect="1"/>
          </p:cNvSpPr>
          <p:nvPr/>
        </p:nvSpPr>
        <p:spPr>
          <a:xfrm>
            <a:off x="930860" y="1906308"/>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62" name="角丸四角形 39">
            <a:extLst>
              <a:ext uri="{FF2B5EF4-FFF2-40B4-BE49-F238E27FC236}">
                <a16:creationId xmlns:a16="http://schemas.microsoft.com/office/drawing/2014/main" id="{B5BA58E4-8DB1-770F-8AAA-5A1913E56D1D}"/>
              </a:ext>
            </a:extLst>
          </p:cNvPr>
          <p:cNvSpPr>
            <a:spLocks noChangeAspect="1"/>
          </p:cNvSpPr>
          <p:nvPr/>
        </p:nvSpPr>
        <p:spPr>
          <a:xfrm>
            <a:off x="930860" y="2685561"/>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63" name="角丸四角形 39">
            <a:extLst>
              <a:ext uri="{FF2B5EF4-FFF2-40B4-BE49-F238E27FC236}">
                <a16:creationId xmlns:a16="http://schemas.microsoft.com/office/drawing/2014/main" id="{5B6794B2-5183-5A43-7C62-787BD895E52B}"/>
              </a:ext>
            </a:extLst>
          </p:cNvPr>
          <p:cNvSpPr>
            <a:spLocks noChangeAspect="1"/>
          </p:cNvSpPr>
          <p:nvPr/>
        </p:nvSpPr>
        <p:spPr>
          <a:xfrm>
            <a:off x="929731" y="3453606"/>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75" name="角丸四角形 39">
            <a:extLst>
              <a:ext uri="{FF2B5EF4-FFF2-40B4-BE49-F238E27FC236}">
                <a16:creationId xmlns:a16="http://schemas.microsoft.com/office/drawing/2014/main" id="{95315030-5364-281E-7696-DE6D8FDFD8FC}"/>
              </a:ext>
            </a:extLst>
          </p:cNvPr>
          <p:cNvSpPr>
            <a:spLocks noChangeAspect="1"/>
          </p:cNvSpPr>
          <p:nvPr/>
        </p:nvSpPr>
        <p:spPr>
          <a:xfrm>
            <a:off x="929731" y="423285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R44</a:t>
            </a:r>
          </a:p>
        </p:txBody>
      </p:sp>
      <p:sp>
        <p:nvSpPr>
          <p:cNvPr id="77" name="角丸四角形 39">
            <a:extLst>
              <a:ext uri="{FF2B5EF4-FFF2-40B4-BE49-F238E27FC236}">
                <a16:creationId xmlns:a16="http://schemas.microsoft.com/office/drawing/2014/main" id="{E4C3EE41-FB76-9B44-A86B-BB3C4F303BFF}"/>
              </a:ext>
            </a:extLst>
          </p:cNvPr>
          <p:cNvSpPr>
            <a:spLocks noChangeAspect="1"/>
          </p:cNvSpPr>
          <p:nvPr/>
        </p:nvSpPr>
        <p:spPr>
          <a:xfrm>
            <a:off x="9549719" y="3453606"/>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78" name="角丸四角形 39">
            <a:extLst>
              <a:ext uri="{FF2B5EF4-FFF2-40B4-BE49-F238E27FC236}">
                <a16:creationId xmlns:a16="http://schemas.microsoft.com/office/drawing/2014/main" id="{2FD0F281-A2D0-8EDC-0DE4-AC92A564B3A2}"/>
              </a:ext>
            </a:extLst>
          </p:cNvPr>
          <p:cNvSpPr>
            <a:spLocks noChangeAspect="1"/>
          </p:cNvSpPr>
          <p:nvPr/>
        </p:nvSpPr>
        <p:spPr>
          <a:xfrm>
            <a:off x="9549719" y="4232859"/>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80" name="角丸四角形 38">
            <a:extLst>
              <a:ext uri="{FF2B5EF4-FFF2-40B4-BE49-F238E27FC236}">
                <a16:creationId xmlns:a16="http://schemas.microsoft.com/office/drawing/2014/main" id="{A3154ADB-22DC-547D-F4CB-8FB0155C7B93}"/>
              </a:ext>
            </a:extLst>
          </p:cNvPr>
          <p:cNvSpPr>
            <a:spLocks noChangeAspect="1"/>
          </p:cNvSpPr>
          <p:nvPr/>
        </p:nvSpPr>
        <p:spPr>
          <a:xfrm>
            <a:off x="9549607" y="2685561"/>
            <a:ext cx="2137322"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cxnSp>
        <p:nvCxnSpPr>
          <p:cNvPr id="81" name="直線矢印コネクタ 80">
            <a:extLst>
              <a:ext uri="{FF2B5EF4-FFF2-40B4-BE49-F238E27FC236}">
                <a16:creationId xmlns:a16="http://schemas.microsoft.com/office/drawing/2014/main" id="{1D802CFB-F9C9-996C-3557-2E0CE8A9BD8A}"/>
              </a:ext>
            </a:extLst>
          </p:cNvPr>
          <p:cNvCxnSpPr>
            <a:cxnSpLocks/>
          </p:cNvCxnSpPr>
          <p:nvPr/>
        </p:nvCxnSpPr>
        <p:spPr>
          <a:xfrm>
            <a:off x="8876973" y="2012789"/>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C8CF1415-EFF8-C537-C396-E326735D4CE2}"/>
              </a:ext>
            </a:extLst>
          </p:cNvPr>
          <p:cNvCxnSpPr>
            <a:cxnSpLocks/>
          </p:cNvCxnSpPr>
          <p:nvPr/>
        </p:nvCxnSpPr>
        <p:spPr>
          <a:xfrm>
            <a:off x="8886498" y="2785088"/>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89415CD5-8E80-C589-0196-F5DF4DA3539C}"/>
              </a:ext>
            </a:extLst>
          </p:cNvPr>
          <p:cNvCxnSpPr>
            <a:cxnSpLocks/>
          </p:cNvCxnSpPr>
          <p:nvPr/>
        </p:nvCxnSpPr>
        <p:spPr>
          <a:xfrm>
            <a:off x="8876974" y="3555643"/>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A2FF2E74-C400-361C-D1F3-9CADF7071B08}"/>
              </a:ext>
            </a:extLst>
          </p:cNvPr>
          <p:cNvCxnSpPr>
            <a:cxnSpLocks/>
          </p:cNvCxnSpPr>
          <p:nvPr/>
        </p:nvCxnSpPr>
        <p:spPr>
          <a:xfrm>
            <a:off x="8886499" y="4327942"/>
            <a:ext cx="60254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073390DB-60DB-C9AC-77D7-FA0195F7277D}"/>
              </a:ext>
            </a:extLst>
          </p:cNvPr>
          <p:cNvCxnSpPr>
            <a:cxnSpLocks/>
          </p:cNvCxnSpPr>
          <p:nvPr/>
        </p:nvCxnSpPr>
        <p:spPr>
          <a:xfrm flipH="1">
            <a:off x="3130577" y="2157288"/>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818F9380-8853-F821-F1C9-2323D45A22EF}"/>
              </a:ext>
            </a:extLst>
          </p:cNvPr>
          <p:cNvCxnSpPr>
            <a:cxnSpLocks/>
          </p:cNvCxnSpPr>
          <p:nvPr/>
        </p:nvCxnSpPr>
        <p:spPr>
          <a:xfrm flipH="1">
            <a:off x="3140102" y="2929587"/>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A6630DF9-F9D6-3967-DC94-1A05E3E46265}"/>
              </a:ext>
            </a:extLst>
          </p:cNvPr>
          <p:cNvCxnSpPr>
            <a:cxnSpLocks/>
          </p:cNvCxnSpPr>
          <p:nvPr/>
        </p:nvCxnSpPr>
        <p:spPr>
          <a:xfrm flipH="1">
            <a:off x="3130578" y="3700142"/>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46B6D1BF-957A-DB8C-AA93-9177610FECC1}"/>
              </a:ext>
            </a:extLst>
          </p:cNvPr>
          <p:cNvCxnSpPr>
            <a:cxnSpLocks/>
          </p:cNvCxnSpPr>
          <p:nvPr/>
        </p:nvCxnSpPr>
        <p:spPr>
          <a:xfrm flipH="1">
            <a:off x="3140103" y="4472441"/>
            <a:ext cx="60254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9" name="テキスト ボックス 118">
            <a:extLst>
              <a:ext uri="{FF2B5EF4-FFF2-40B4-BE49-F238E27FC236}">
                <a16:creationId xmlns:a16="http://schemas.microsoft.com/office/drawing/2014/main" id="{6C838CB0-B708-B37C-54B7-6CE399D63614}"/>
              </a:ext>
            </a:extLst>
          </p:cNvPr>
          <p:cNvSpPr txBox="1"/>
          <p:nvPr/>
        </p:nvSpPr>
        <p:spPr>
          <a:xfrm>
            <a:off x="44448" y="5681652"/>
            <a:ext cx="8584647" cy="1107996"/>
          </a:xfrm>
          <a:prstGeom prst="rect">
            <a:avLst/>
          </a:prstGeom>
          <a:solidFill>
            <a:schemeClr val="bg1"/>
          </a:solidFill>
          <a:ln w="12700">
            <a:solidFill>
              <a:schemeClr val="tx1"/>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の時、ジョグダイアルを上に操作しても表示を変化させない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の時、ジョグダイアルを上に操作しても表示を変化させない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28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の時、ジョグダイアルを下に操作しても表示を変化させない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 ジョグダイアルを下に操作しても表示を変化させない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：カーソルのみ遷移し、表示は変化させない</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a:extLst>
              <a:ext uri="{FF2B5EF4-FFF2-40B4-BE49-F238E27FC236}">
                <a16:creationId xmlns:a16="http://schemas.microsoft.com/office/drawing/2014/main" id="{12397079-1084-3704-99A1-020CF1A7483E}"/>
              </a:ext>
            </a:extLst>
          </p:cNvPr>
          <p:cNvSpPr txBox="1"/>
          <p:nvPr/>
        </p:nvSpPr>
        <p:spPr>
          <a:xfrm>
            <a:off x="8940899" y="1729111"/>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a:extLst>
              <a:ext uri="{FF2B5EF4-FFF2-40B4-BE49-F238E27FC236}">
                <a16:creationId xmlns:a16="http://schemas.microsoft.com/office/drawing/2014/main" id="{D27FE6FC-430B-6A78-45F8-A9810139F0FD}"/>
              </a:ext>
            </a:extLst>
          </p:cNvPr>
          <p:cNvSpPr txBox="1"/>
          <p:nvPr/>
        </p:nvSpPr>
        <p:spPr>
          <a:xfrm>
            <a:off x="8932021" y="2510970"/>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025E7ED4-2FB0-4CAC-F0F9-FFE3E5D44D8C}"/>
              </a:ext>
            </a:extLst>
          </p:cNvPr>
          <p:cNvSpPr txBox="1"/>
          <p:nvPr/>
        </p:nvSpPr>
        <p:spPr>
          <a:xfrm>
            <a:off x="8932020" y="3282052"/>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0D6E3F6F-7A8A-5531-DF6A-E3BF5CB0EC68}"/>
              </a:ext>
            </a:extLst>
          </p:cNvPr>
          <p:cNvSpPr txBox="1"/>
          <p:nvPr/>
        </p:nvSpPr>
        <p:spPr>
          <a:xfrm>
            <a:off x="8940899" y="4073810"/>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a:extLst>
              <a:ext uri="{FF2B5EF4-FFF2-40B4-BE49-F238E27FC236}">
                <a16:creationId xmlns:a16="http://schemas.microsoft.com/office/drawing/2014/main" id="{C837191F-7141-CCA9-E80A-4E2DB390BF0B}"/>
              </a:ext>
            </a:extLst>
          </p:cNvPr>
          <p:cNvSpPr txBox="1"/>
          <p:nvPr/>
        </p:nvSpPr>
        <p:spPr>
          <a:xfrm>
            <a:off x="3267023" y="1862277"/>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2112C9CE-ADBB-543C-DFE2-4790AED51456}"/>
              </a:ext>
            </a:extLst>
          </p:cNvPr>
          <p:cNvSpPr txBox="1"/>
          <p:nvPr/>
        </p:nvSpPr>
        <p:spPr>
          <a:xfrm>
            <a:off x="3258145" y="2644136"/>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a:extLst>
              <a:ext uri="{FF2B5EF4-FFF2-40B4-BE49-F238E27FC236}">
                <a16:creationId xmlns:a16="http://schemas.microsoft.com/office/drawing/2014/main" id="{CBDBF5EB-9000-544C-C0B5-1EFD30811630}"/>
              </a:ext>
            </a:extLst>
          </p:cNvPr>
          <p:cNvSpPr txBox="1"/>
          <p:nvPr/>
        </p:nvSpPr>
        <p:spPr>
          <a:xfrm>
            <a:off x="3258144" y="3415218"/>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a:extLst>
              <a:ext uri="{FF2B5EF4-FFF2-40B4-BE49-F238E27FC236}">
                <a16:creationId xmlns:a16="http://schemas.microsoft.com/office/drawing/2014/main" id="{A5CE8809-1E11-BAE1-4A02-43EFB8350674}"/>
              </a:ext>
            </a:extLst>
          </p:cNvPr>
          <p:cNvSpPr txBox="1"/>
          <p:nvPr/>
        </p:nvSpPr>
        <p:spPr>
          <a:xfrm>
            <a:off x="3267023" y="4206976"/>
            <a:ext cx="492443" cy="276999"/>
          </a:xfrm>
          <a:prstGeom prst="rect">
            <a:avLst/>
          </a:prstGeom>
          <a:noFill/>
          <a:ln w="12700">
            <a:no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83951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13410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222" name="直線矢印コネクタ 221"/>
          <p:cNvCxnSpPr>
            <a:cxnSpLocks/>
          </p:cNvCxnSpPr>
          <p:nvPr/>
        </p:nvCxnSpPr>
        <p:spPr>
          <a:xfrm flipH="1">
            <a:off x="5206238" y="3244042"/>
            <a:ext cx="3259069"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p:cNvCxnSpPr>
            <a:cxnSpLocks/>
          </p:cNvCxnSpPr>
          <p:nvPr/>
        </p:nvCxnSpPr>
        <p:spPr>
          <a:xfrm>
            <a:off x="5206238" y="3099948"/>
            <a:ext cx="3259069"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グループ化 126"/>
          <p:cNvGrpSpPr/>
          <p:nvPr/>
        </p:nvGrpSpPr>
        <p:grpSpPr>
          <a:xfrm>
            <a:off x="9734804" y="319106"/>
            <a:ext cx="2102193" cy="375542"/>
            <a:chOff x="10011594" y="66356"/>
            <a:chExt cx="2102193" cy="375542"/>
          </a:xfrm>
        </p:grpSpPr>
        <p:cxnSp>
          <p:nvCxnSpPr>
            <p:cNvPr id="128" name="直線矢印コネクタ 127"/>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3" name="図 2">
            <a:extLst>
              <a:ext uri="{FF2B5EF4-FFF2-40B4-BE49-F238E27FC236}">
                <a16:creationId xmlns:a16="http://schemas.microsoft.com/office/drawing/2014/main" id="{A0ACFD99-32F9-B2EB-333A-10BD0928C7E4}"/>
              </a:ext>
            </a:extLst>
          </p:cNvPr>
          <p:cNvPicPr>
            <a:picLocks noChangeAspect="1"/>
          </p:cNvPicPr>
          <p:nvPr/>
        </p:nvPicPr>
        <p:blipFill>
          <a:blip r:embed="rId4"/>
          <a:stretch>
            <a:fillRect/>
          </a:stretch>
        </p:blipFill>
        <p:spPr>
          <a:xfrm>
            <a:off x="3157442" y="2950312"/>
            <a:ext cx="1997426" cy="1476000"/>
          </a:xfrm>
          <a:prstGeom prst="rect">
            <a:avLst/>
          </a:prstGeom>
        </p:spPr>
      </p:pic>
      <p:pic>
        <p:nvPicPr>
          <p:cNvPr id="4" name="図 3">
            <a:extLst>
              <a:ext uri="{FF2B5EF4-FFF2-40B4-BE49-F238E27FC236}">
                <a16:creationId xmlns:a16="http://schemas.microsoft.com/office/drawing/2014/main" id="{B9E8860B-ABB9-135A-1E2B-8C159C5FD95F}"/>
              </a:ext>
            </a:extLst>
          </p:cNvPr>
          <p:cNvPicPr>
            <a:picLocks noChangeAspect="1"/>
          </p:cNvPicPr>
          <p:nvPr/>
        </p:nvPicPr>
        <p:blipFill rotWithShape="1">
          <a:blip r:embed="rId5">
            <a:extLst>
              <a:ext uri="{28A0092B-C50C-407E-A947-70E740481C1C}">
                <a14:useLocalDpi xmlns:a14="http://schemas.microsoft.com/office/drawing/2010/main" val="0"/>
              </a:ext>
            </a:extLst>
          </a:blip>
          <a:srcRect l="17180" t="41230" r="76882" b="44290"/>
          <a:stretch/>
        </p:blipFill>
        <p:spPr>
          <a:xfrm rot="16200000">
            <a:off x="8614422" y="2885812"/>
            <a:ext cx="369063" cy="540000"/>
          </a:xfrm>
          <a:prstGeom prst="rect">
            <a:avLst/>
          </a:prstGeom>
        </p:spPr>
      </p:pic>
      <p:pic>
        <p:nvPicPr>
          <p:cNvPr id="8" name="図 7">
            <a:extLst>
              <a:ext uri="{FF2B5EF4-FFF2-40B4-BE49-F238E27FC236}">
                <a16:creationId xmlns:a16="http://schemas.microsoft.com/office/drawing/2014/main" id="{A0E2CEAD-CDFA-555B-E8C2-5E6673F1A4A2}"/>
              </a:ext>
            </a:extLst>
          </p:cNvPr>
          <p:cNvPicPr>
            <a:picLocks noChangeAspect="1"/>
          </p:cNvPicPr>
          <p:nvPr/>
        </p:nvPicPr>
        <p:blipFill rotWithShape="1">
          <a:blip r:embed="rId6">
            <a:extLst>
              <a:ext uri="{28A0092B-C50C-407E-A947-70E740481C1C}">
                <a14:useLocalDpi xmlns:a14="http://schemas.microsoft.com/office/drawing/2010/main" val="0"/>
              </a:ext>
            </a:extLst>
          </a:blip>
          <a:srcRect l="47590" t="5536" r="48439" b="82658"/>
          <a:stretch/>
        </p:blipFill>
        <p:spPr>
          <a:xfrm rot="16200000">
            <a:off x="3263139" y="2217070"/>
            <a:ext cx="242059" cy="431804"/>
          </a:xfrm>
          <a:prstGeom prst="rect">
            <a:avLst/>
          </a:prstGeom>
        </p:spPr>
      </p:pic>
      <p:pic>
        <p:nvPicPr>
          <p:cNvPr id="9" name="図 8">
            <a:extLst>
              <a:ext uri="{FF2B5EF4-FFF2-40B4-BE49-F238E27FC236}">
                <a16:creationId xmlns:a16="http://schemas.microsoft.com/office/drawing/2014/main" id="{F1063E6F-E38C-9BC8-5DD8-7242031281B8}"/>
              </a:ext>
            </a:extLst>
          </p:cNvPr>
          <p:cNvPicPr>
            <a:picLocks noChangeAspect="1"/>
          </p:cNvPicPr>
          <p:nvPr/>
        </p:nvPicPr>
        <p:blipFill rotWithShape="1">
          <a:blip r:embed="rId6">
            <a:extLst>
              <a:ext uri="{28A0092B-C50C-407E-A947-70E740481C1C}">
                <a14:useLocalDpi xmlns:a14="http://schemas.microsoft.com/office/drawing/2010/main" val="0"/>
              </a:ext>
            </a:extLst>
          </a:blip>
          <a:srcRect l="17274" t="56448" r="76769" b="27924"/>
          <a:stretch/>
        </p:blipFill>
        <p:spPr>
          <a:xfrm rot="16200000">
            <a:off x="8627478" y="3644358"/>
            <a:ext cx="342957" cy="540000"/>
          </a:xfrm>
          <a:prstGeom prst="rect">
            <a:avLst/>
          </a:prstGeom>
        </p:spPr>
      </p:pic>
      <p:pic>
        <p:nvPicPr>
          <p:cNvPr id="10" name="図 9">
            <a:extLst>
              <a:ext uri="{FF2B5EF4-FFF2-40B4-BE49-F238E27FC236}">
                <a16:creationId xmlns:a16="http://schemas.microsoft.com/office/drawing/2014/main" id="{F99BA44D-AB81-68B7-A3F2-981B46289545}"/>
              </a:ext>
            </a:extLst>
          </p:cNvPr>
          <p:cNvPicPr>
            <a:picLocks noChangeAspect="1"/>
          </p:cNvPicPr>
          <p:nvPr/>
        </p:nvPicPr>
        <p:blipFill rotWithShape="1">
          <a:blip r:embed="rId7">
            <a:extLst>
              <a:ext uri="{28A0092B-C50C-407E-A947-70E740481C1C}">
                <a14:useLocalDpi xmlns:a14="http://schemas.microsoft.com/office/drawing/2010/main" val="0"/>
              </a:ext>
            </a:extLst>
          </a:blip>
          <a:srcRect l="5657" t="543" r="89255" b="49547"/>
          <a:stretch/>
        </p:blipFill>
        <p:spPr>
          <a:xfrm rot="16200000">
            <a:off x="3877755" y="4903289"/>
            <a:ext cx="310126" cy="1825541"/>
          </a:xfrm>
          <a:prstGeom prst="rect">
            <a:avLst/>
          </a:prstGeom>
        </p:spPr>
      </p:pic>
      <p:sp>
        <p:nvSpPr>
          <p:cNvPr id="11" name="角丸四角形 48">
            <a:extLst>
              <a:ext uri="{FF2B5EF4-FFF2-40B4-BE49-F238E27FC236}">
                <a16:creationId xmlns:a16="http://schemas.microsoft.com/office/drawing/2014/main" id="{05DAFA03-9F29-DC40-CC69-CC63E40500A6}"/>
              </a:ext>
            </a:extLst>
          </p:cNvPr>
          <p:cNvSpPr/>
          <p:nvPr/>
        </p:nvSpPr>
        <p:spPr>
          <a:xfrm>
            <a:off x="3153013" y="5703345"/>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pic>
        <p:nvPicPr>
          <p:cNvPr id="12" name="図 11">
            <a:extLst>
              <a:ext uri="{FF2B5EF4-FFF2-40B4-BE49-F238E27FC236}">
                <a16:creationId xmlns:a16="http://schemas.microsoft.com/office/drawing/2014/main" id="{E7124C27-3E71-9BEB-1822-CED569865030}"/>
              </a:ext>
            </a:extLst>
          </p:cNvPr>
          <p:cNvPicPr>
            <a:picLocks noChangeAspect="1"/>
          </p:cNvPicPr>
          <p:nvPr/>
        </p:nvPicPr>
        <p:blipFill rotWithShape="1">
          <a:blip r:embed="rId6">
            <a:extLst>
              <a:ext uri="{28A0092B-C50C-407E-A947-70E740481C1C}">
                <a14:useLocalDpi xmlns:a14="http://schemas.microsoft.com/office/drawing/2010/main" val="0"/>
              </a:ext>
            </a:extLst>
          </a:blip>
          <a:srcRect l="10305" t="824" r="83445" b="50391"/>
          <a:stretch/>
        </p:blipFill>
        <p:spPr>
          <a:xfrm rot="16200000">
            <a:off x="3841583" y="4169674"/>
            <a:ext cx="381001" cy="1784350"/>
          </a:xfrm>
          <a:prstGeom prst="rect">
            <a:avLst/>
          </a:prstGeom>
        </p:spPr>
      </p:pic>
      <p:sp>
        <p:nvSpPr>
          <p:cNvPr id="13" name="角丸四角形 106">
            <a:extLst>
              <a:ext uri="{FF2B5EF4-FFF2-40B4-BE49-F238E27FC236}">
                <a16:creationId xmlns:a16="http://schemas.microsoft.com/office/drawing/2014/main" id="{6D6D2F44-07A4-4F38-808E-E676996DB9BD}"/>
              </a:ext>
            </a:extLst>
          </p:cNvPr>
          <p:cNvSpPr/>
          <p:nvPr/>
        </p:nvSpPr>
        <p:spPr>
          <a:xfrm>
            <a:off x="3142055" y="4878264"/>
            <a:ext cx="1764000" cy="342277"/>
          </a:xfrm>
          <a:prstGeom prst="roundRect">
            <a:avLst/>
          </a:prstGeom>
          <a:solidFill>
            <a:schemeClr val="accent1">
              <a:alpha val="55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A1</a:t>
            </a:r>
          </a:p>
        </p:txBody>
      </p:sp>
      <p:sp>
        <p:nvSpPr>
          <p:cNvPr id="14" name="角丸四角形 111">
            <a:extLst>
              <a:ext uri="{FF2B5EF4-FFF2-40B4-BE49-F238E27FC236}">
                <a16:creationId xmlns:a16="http://schemas.microsoft.com/office/drawing/2014/main" id="{281EAF46-9152-60A4-0EFB-686C96DEC063}"/>
              </a:ext>
            </a:extLst>
          </p:cNvPr>
          <p:cNvSpPr/>
          <p:nvPr/>
        </p:nvSpPr>
        <p:spPr>
          <a:xfrm>
            <a:off x="8541748" y="3003350"/>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R36</a:t>
            </a:r>
            <a:endParaRPr lang="en-US" altLang="ja-JP" sz="1401" b="1" dirty="0">
              <a:solidFill>
                <a:schemeClr val="tx1"/>
              </a:solidFill>
            </a:endParaRPr>
          </a:p>
        </p:txBody>
      </p:sp>
      <p:sp>
        <p:nvSpPr>
          <p:cNvPr id="15" name="角丸四角形 112">
            <a:extLst>
              <a:ext uri="{FF2B5EF4-FFF2-40B4-BE49-F238E27FC236}">
                <a16:creationId xmlns:a16="http://schemas.microsoft.com/office/drawing/2014/main" id="{7811FB28-1B4C-ACF1-03DC-960A37C98392}"/>
              </a:ext>
            </a:extLst>
          </p:cNvPr>
          <p:cNvSpPr/>
          <p:nvPr/>
        </p:nvSpPr>
        <p:spPr>
          <a:xfrm>
            <a:off x="3188956" y="2311944"/>
            <a:ext cx="411116" cy="235383"/>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R11</a:t>
            </a:r>
          </a:p>
        </p:txBody>
      </p:sp>
      <p:sp>
        <p:nvSpPr>
          <p:cNvPr id="16" name="角丸四角形 124">
            <a:extLst>
              <a:ext uri="{FF2B5EF4-FFF2-40B4-BE49-F238E27FC236}">
                <a16:creationId xmlns:a16="http://schemas.microsoft.com/office/drawing/2014/main" id="{B256D21F-3848-6FC7-A3FF-895478D07748}"/>
              </a:ext>
            </a:extLst>
          </p:cNvPr>
          <p:cNvSpPr/>
          <p:nvPr/>
        </p:nvSpPr>
        <p:spPr>
          <a:xfrm>
            <a:off x="8541748" y="3761358"/>
            <a:ext cx="504000" cy="306000"/>
          </a:xfrm>
          <a:prstGeom prst="roundRect">
            <a:avLst/>
          </a:prstGeom>
          <a:solidFill>
            <a:schemeClr val="accent1">
              <a:alpha val="5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R5</a:t>
            </a:r>
          </a:p>
        </p:txBody>
      </p:sp>
      <p:pic>
        <p:nvPicPr>
          <p:cNvPr id="17" name="図 16">
            <a:extLst>
              <a:ext uri="{FF2B5EF4-FFF2-40B4-BE49-F238E27FC236}">
                <a16:creationId xmlns:a16="http://schemas.microsoft.com/office/drawing/2014/main" id="{FA96C44D-050C-5B06-10F6-5BB25E4F93DC}"/>
              </a:ext>
            </a:extLst>
          </p:cNvPr>
          <p:cNvPicPr>
            <a:picLocks noChangeAspect="1"/>
          </p:cNvPicPr>
          <p:nvPr/>
        </p:nvPicPr>
        <p:blipFill rotWithShape="1">
          <a:blip r:embed="rId8">
            <a:extLst>
              <a:ext uri="{28A0092B-C50C-407E-A947-70E740481C1C}">
                <a14:useLocalDpi xmlns:a14="http://schemas.microsoft.com/office/drawing/2010/main" val="0"/>
              </a:ext>
            </a:extLst>
          </a:blip>
          <a:srcRect l="39076" t="79483" r="55594" b="10532"/>
          <a:stretch/>
        </p:blipFill>
        <p:spPr>
          <a:xfrm rot="5400000">
            <a:off x="3241006" y="1524231"/>
            <a:ext cx="324932" cy="365200"/>
          </a:xfrm>
          <a:prstGeom prst="rect">
            <a:avLst/>
          </a:prstGeom>
        </p:spPr>
      </p:pic>
      <p:sp>
        <p:nvSpPr>
          <p:cNvPr id="18" name="角丸四角形 50">
            <a:extLst>
              <a:ext uri="{FF2B5EF4-FFF2-40B4-BE49-F238E27FC236}">
                <a16:creationId xmlns:a16="http://schemas.microsoft.com/office/drawing/2014/main" id="{3505C6CF-C853-EC5F-A6F4-976B543C9DA9}"/>
              </a:ext>
            </a:extLst>
          </p:cNvPr>
          <p:cNvSpPr/>
          <p:nvPr/>
        </p:nvSpPr>
        <p:spPr>
          <a:xfrm>
            <a:off x="3201209" y="1534838"/>
            <a:ext cx="398862" cy="354955"/>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cxnSp>
        <p:nvCxnSpPr>
          <p:cNvPr id="42" name="直線コネクタ 41">
            <a:extLst>
              <a:ext uri="{FF2B5EF4-FFF2-40B4-BE49-F238E27FC236}">
                <a16:creationId xmlns:a16="http://schemas.microsoft.com/office/drawing/2014/main" id="{34D9BD46-ACE6-7EF0-EDE0-72D4AFBB5B91}"/>
              </a:ext>
            </a:extLst>
          </p:cNvPr>
          <p:cNvCxnSpPr>
            <a:cxnSpLocks/>
          </p:cNvCxnSpPr>
          <p:nvPr/>
        </p:nvCxnSpPr>
        <p:spPr>
          <a:xfrm>
            <a:off x="3184074" y="3027319"/>
            <a:ext cx="0" cy="13366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8B91586-D189-BF00-B133-C247C800E28D}"/>
              </a:ext>
            </a:extLst>
          </p:cNvPr>
          <p:cNvCxnSpPr>
            <a:cxnSpLocks/>
          </p:cNvCxnSpPr>
          <p:nvPr/>
        </p:nvCxnSpPr>
        <p:spPr>
          <a:xfrm flipV="1">
            <a:off x="3474117" y="2589169"/>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B693E93-14DA-F531-2B42-2345544B0385}"/>
              </a:ext>
            </a:extLst>
          </p:cNvPr>
          <p:cNvCxnSpPr>
            <a:cxnSpLocks/>
          </p:cNvCxnSpPr>
          <p:nvPr/>
        </p:nvCxnSpPr>
        <p:spPr>
          <a:xfrm>
            <a:off x="3291552" y="2576469"/>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4B92DD1C-7B9B-5CB8-F585-88E8169CF791}"/>
              </a:ext>
            </a:extLst>
          </p:cNvPr>
          <p:cNvCxnSpPr>
            <a:cxnSpLocks/>
          </p:cNvCxnSpPr>
          <p:nvPr/>
        </p:nvCxnSpPr>
        <p:spPr>
          <a:xfrm flipV="1">
            <a:off x="3474117" y="1943642"/>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55565C3-FB88-0592-6AEE-699BAEF96C25}"/>
              </a:ext>
            </a:extLst>
          </p:cNvPr>
          <p:cNvCxnSpPr>
            <a:cxnSpLocks/>
          </p:cNvCxnSpPr>
          <p:nvPr/>
        </p:nvCxnSpPr>
        <p:spPr>
          <a:xfrm>
            <a:off x="3291552" y="1930942"/>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D4F01DC8-53CD-35D6-243E-5E9F9F524905}"/>
              </a:ext>
            </a:extLst>
          </p:cNvPr>
          <p:cNvCxnSpPr>
            <a:cxnSpLocks/>
          </p:cNvCxnSpPr>
          <p:nvPr/>
        </p:nvCxnSpPr>
        <p:spPr>
          <a:xfrm flipV="1">
            <a:off x="8893839" y="3363871"/>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5E14D411-5858-ADD5-6B48-38BC2EA0119F}"/>
              </a:ext>
            </a:extLst>
          </p:cNvPr>
          <p:cNvCxnSpPr>
            <a:cxnSpLocks/>
          </p:cNvCxnSpPr>
          <p:nvPr/>
        </p:nvCxnSpPr>
        <p:spPr>
          <a:xfrm>
            <a:off x="8711274" y="3351171"/>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CB7581B8-F9EB-EC8A-4E5A-FD23A5BD5B2C}"/>
              </a:ext>
            </a:extLst>
          </p:cNvPr>
          <p:cNvCxnSpPr>
            <a:cxnSpLocks/>
          </p:cNvCxnSpPr>
          <p:nvPr/>
        </p:nvCxnSpPr>
        <p:spPr>
          <a:xfrm flipV="1">
            <a:off x="4984052" y="4127168"/>
            <a:ext cx="3466599" cy="1008985"/>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B0E49150-A7F2-6848-CC0A-B0B40D936741}"/>
              </a:ext>
            </a:extLst>
          </p:cNvPr>
          <p:cNvCxnSpPr>
            <a:cxnSpLocks/>
          </p:cNvCxnSpPr>
          <p:nvPr/>
        </p:nvCxnSpPr>
        <p:spPr>
          <a:xfrm flipH="1">
            <a:off x="5023607" y="3922592"/>
            <a:ext cx="3441700" cy="1018127"/>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7515463-9A7B-49B6-B691-743E44CDAAA8}"/>
              </a:ext>
            </a:extLst>
          </p:cNvPr>
          <p:cNvCxnSpPr>
            <a:cxnSpLocks/>
          </p:cNvCxnSpPr>
          <p:nvPr/>
        </p:nvCxnSpPr>
        <p:spPr>
          <a:xfrm flipV="1">
            <a:off x="3474117" y="5293966"/>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C8A8137-75A9-F0C9-15DF-D22647B37581}"/>
              </a:ext>
            </a:extLst>
          </p:cNvPr>
          <p:cNvCxnSpPr>
            <a:cxnSpLocks/>
          </p:cNvCxnSpPr>
          <p:nvPr/>
        </p:nvCxnSpPr>
        <p:spPr>
          <a:xfrm>
            <a:off x="3291552" y="5281266"/>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2D43B130-FFD3-99BB-449D-7B5B14E6B4F0}"/>
              </a:ext>
            </a:extLst>
          </p:cNvPr>
          <p:cNvCxnSpPr>
            <a:cxnSpLocks/>
          </p:cNvCxnSpPr>
          <p:nvPr/>
        </p:nvCxnSpPr>
        <p:spPr>
          <a:xfrm flipV="1">
            <a:off x="3474117" y="6001835"/>
            <a:ext cx="0" cy="33655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93" name="角丸四角形 50">
            <a:extLst>
              <a:ext uri="{FF2B5EF4-FFF2-40B4-BE49-F238E27FC236}">
                <a16:creationId xmlns:a16="http://schemas.microsoft.com/office/drawing/2014/main" id="{267568E6-2337-7D35-4BAC-D3161F76CA8F}"/>
              </a:ext>
            </a:extLst>
          </p:cNvPr>
          <p:cNvSpPr/>
          <p:nvPr/>
        </p:nvSpPr>
        <p:spPr>
          <a:xfrm>
            <a:off x="3208299" y="6362724"/>
            <a:ext cx="351738" cy="332971"/>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0000"/>
                </a:solidFill>
              </a:rPr>
              <a:t>D3</a:t>
            </a:r>
          </a:p>
        </p:txBody>
      </p:sp>
      <p:sp>
        <p:nvSpPr>
          <p:cNvPr id="98" name="角丸四角形 48">
            <a:extLst>
              <a:ext uri="{FF2B5EF4-FFF2-40B4-BE49-F238E27FC236}">
                <a16:creationId xmlns:a16="http://schemas.microsoft.com/office/drawing/2014/main" id="{A143B479-643F-CEA9-C4C9-B4814D34B63C}"/>
              </a:ext>
            </a:extLst>
          </p:cNvPr>
          <p:cNvSpPr/>
          <p:nvPr/>
        </p:nvSpPr>
        <p:spPr>
          <a:xfrm>
            <a:off x="3139908" y="900852"/>
            <a:ext cx="1764002" cy="225426"/>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D2</a:t>
            </a:r>
          </a:p>
        </p:txBody>
      </p:sp>
      <p:cxnSp>
        <p:nvCxnSpPr>
          <p:cNvPr id="99" name="直線矢印コネクタ 98">
            <a:extLst>
              <a:ext uri="{FF2B5EF4-FFF2-40B4-BE49-F238E27FC236}">
                <a16:creationId xmlns:a16="http://schemas.microsoft.com/office/drawing/2014/main" id="{3212B6FC-6B94-85DC-6F3B-6D7DF7AEEB78}"/>
              </a:ext>
            </a:extLst>
          </p:cNvPr>
          <p:cNvCxnSpPr>
            <a:cxnSpLocks/>
          </p:cNvCxnSpPr>
          <p:nvPr/>
        </p:nvCxnSpPr>
        <p:spPr>
          <a:xfrm>
            <a:off x="3289237" y="1158782"/>
            <a:ext cx="0" cy="33655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6241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790575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DAB</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PTY</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a:t>
            </a:r>
          </a:p>
        </p:txBody>
      </p:sp>
      <p:grpSp>
        <p:nvGrpSpPr>
          <p:cNvPr id="61" name="グループ化 60"/>
          <p:cNvGrpSpPr/>
          <p:nvPr/>
        </p:nvGrpSpPr>
        <p:grpSpPr>
          <a:xfrm>
            <a:off x="9734804" y="319106"/>
            <a:ext cx="2102193" cy="375542"/>
            <a:chOff x="10011594" y="66356"/>
            <a:chExt cx="2102193" cy="375542"/>
          </a:xfrm>
        </p:grpSpPr>
        <p:cxnSp>
          <p:nvCxnSpPr>
            <p:cNvPr id="62" name="直線矢印コネクタ 6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7" name="角丸四角形 38">
            <a:extLst>
              <a:ext uri="{FF2B5EF4-FFF2-40B4-BE49-F238E27FC236}">
                <a16:creationId xmlns:a16="http://schemas.microsoft.com/office/drawing/2014/main" id="{E22C3B53-9BE7-7EC3-EB8F-3F0A5113B258}"/>
              </a:ext>
            </a:extLst>
          </p:cNvPr>
          <p:cNvSpPr>
            <a:spLocks noChangeAspect="1"/>
          </p:cNvSpPr>
          <p:nvPr/>
        </p:nvSpPr>
        <p:spPr>
          <a:xfrm>
            <a:off x="3739439" y="1636848"/>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sp>
        <p:nvSpPr>
          <p:cNvPr id="8" name="角丸四角形 39">
            <a:extLst>
              <a:ext uri="{FF2B5EF4-FFF2-40B4-BE49-F238E27FC236}">
                <a16:creationId xmlns:a16="http://schemas.microsoft.com/office/drawing/2014/main" id="{3B1C975E-1C2C-33C8-A0E1-66120C5906DD}"/>
              </a:ext>
            </a:extLst>
          </p:cNvPr>
          <p:cNvSpPr>
            <a:spLocks noChangeAspect="1"/>
          </p:cNvSpPr>
          <p:nvPr/>
        </p:nvSpPr>
        <p:spPr>
          <a:xfrm>
            <a:off x="3739438" y="227328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R38</a:t>
            </a:r>
          </a:p>
        </p:txBody>
      </p:sp>
      <p:sp>
        <p:nvSpPr>
          <p:cNvPr id="9" name="角丸四角形 40">
            <a:extLst>
              <a:ext uri="{FF2B5EF4-FFF2-40B4-BE49-F238E27FC236}">
                <a16:creationId xmlns:a16="http://schemas.microsoft.com/office/drawing/2014/main" id="{871393C6-A289-B696-59C4-A0D5B86293B7}"/>
              </a:ext>
            </a:extLst>
          </p:cNvPr>
          <p:cNvSpPr>
            <a:spLocks noChangeAspect="1"/>
          </p:cNvSpPr>
          <p:nvPr/>
        </p:nvSpPr>
        <p:spPr>
          <a:xfrm>
            <a:off x="3739438" y="2904607"/>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R39</a:t>
            </a:r>
          </a:p>
        </p:txBody>
      </p:sp>
      <p:sp>
        <p:nvSpPr>
          <p:cNvPr id="10" name="角丸四角形 41">
            <a:extLst>
              <a:ext uri="{FF2B5EF4-FFF2-40B4-BE49-F238E27FC236}">
                <a16:creationId xmlns:a16="http://schemas.microsoft.com/office/drawing/2014/main" id="{3E409E83-6CEB-CD32-9BCC-3C19FBB74E6E}"/>
              </a:ext>
            </a:extLst>
          </p:cNvPr>
          <p:cNvSpPr>
            <a:spLocks noChangeAspect="1"/>
          </p:cNvSpPr>
          <p:nvPr/>
        </p:nvSpPr>
        <p:spPr>
          <a:xfrm>
            <a:off x="3739437" y="3536919"/>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R40</a:t>
            </a:r>
          </a:p>
        </p:txBody>
      </p:sp>
      <p:sp>
        <p:nvSpPr>
          <p:cNvPr id="11" name="角丸四角形 43">
            <a:extLst>
              <a:ext uri="{FF2B5EF4-FFF2-40B4-BE49-F238E27FC236}">
                <a16:creationId xmlns:a16="http://schemas.microsoft.com/office/drawing/2014/main" id="{928CBB8E-5139-8325-A25B-B53A6589E29C}"/>
              </a:ext>
            </a:extLst>
          </p:cNvPr>
          <p:cNvSpPr>
            <a:spLocks noChangeAspect="1"/>
          </p:cNvSpPr>
          <p:nvPr/>
        </p:nvSpPr>
        <p:spPr>
          <a:xfrm>
            <a:off x="3739437" y="4168246"/>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R41</a:t>
            </a:r>
          </a:p>
        </p:txBody>
      </p:sp>
      <p:sp>
        <p:nvSpPr>
          <p:cNvPr id="12" name="角丸四角形 44">
            <a:extLst>
              <a:ext uri="{FF2B5EF4-FFF2-40B4-BE49-F238E27FC236}">
                <a16:creationId xmlns:a16="http://schemas.microsoft.com/office/drawing/2014/main" id="{526FF48F-703F-F9C1-B4FE-5BAEE4C60035}"/>
              </a:ext>
            </a:extLst>
          </p:cNvPr>
          <p:cNvSpPr>
            <a:spLocks noChangeAspect="1"/>
          </p:cNvSpPr>
          <p:nvPr/>
        </p:nvSpPr>
        <p:spPr>
          <a:xfrm>
            <a:off x="3739324" y="4799573"/>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R42</a:t>
            </a:r>
          </a:p>
        </p:txBody>
      </p:sp>
      <p:sp>
        <p:nvSpPr>
          <p:cNvPr id="13" name="角丸四角形 44">
            <a:extLst>
              <a:ext uri="{FF2B5EF4-FFF2-40B4-BE49-F238E27FC236}">
                <a16:creationId xmlns:a16="http://schemas.microsoft.com/office/drawing/2014/main" id="{29237148-154C-4F8C-FB11-B1F0D1F44D50}"/>
              </a:ext>
            </a:extLst>
          </p:cNvPr>
          <p:cNvSpPr>
            <a:spLocks noChangeAspect="1"/>
          </p:cNvSpPr>
          <p:nvPr/>
        </p:nvSpPr>
        <p:spPr>
          <a:xfrm>
            <a:off x="3739323" y="5430900"/>
            <a:ext cx="2356561" cy="324000"/>
          </a:xfrm>
          <a:prstGeom prst="roundRect">
            <a:avLst/>
          </a:prstGeom>
          <a:solidFill>
            <a:schemeClr val="accent1">
              <a:alpha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4" name="角丸四角形 44">
            <a:extLst>
              <a:ext uri="{FF2B5EF4-FFF2-40B4-BE49-F238E27FC236}">
                <a16:creationId xmlns:a16="http://schemas.microsoft.com/office/drawing/2014/main" id="{F9CB864D-0C5D-9DF3-5B48-5076FAD3611F}"/>
              </a:ext>
            </a:extLst>
          </p:cNvPr>
          <p:cNvSpPr>
            <a:spLocks noChangeAspect="1"/>
          </p:cNvSpPr>
          <p:nvPr/>
        </p:nvSpPr>
        <p:spPr>
          <a:xfrm>
            <a:off x="3739322" y="6062227"/>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R43</a:t>
            </a:r>
          </a:p>
        </p:txBody>
      </p:sp>
      <p:sp>
        <p:nvSpPr>
          <p:cNvPr id="15" name="角丸四角形 38">
            <a:extLst>
              <a:ext uri="{FF2B5EF4-FFF2-40B4-BE49-F238E27FC236}">
                <a16:creationId xmlns:a16="http://schemas.microsoft.com/office/drawing/2014/main" id="{AC97A978-974D-A539-B4DD-B7D6D6FC3405}"/>
              </a:ext>
            </a:extLst>
          </p:cNvPr>
          <p:cNvSpPr>
            <a:spLocks noChangeAspect="1"/>
          </p:cNvSpPr>
          <p:nvPr/>
        </p:nvSpPr>
        <p:spPr>
          <a:xfrm>
            <a:off x="3739322" y="1007581"/>
            <a:ext cx="2356561" cy="324000"/>
          </a:xfrm>
          <a:prstGeom prst="roundRect">
            <a:avLst/>
          </a:prstGeom>
          <a:solidFill>
            <a:schemeClr val="accent1">
              <a:alpha val="25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300" b="1" dirty="0">
                <a:solidFill>
                  <a:schemeClr val="tx1"/>
                </a:solidFill>
              </a:rPr>
              <a:t>R37</a:t>
            </a:r>
          </a:p>
        </p:txBody>
      </p:sp>
      <p:cxnSp>
        <p:nvCxnSpPr>
          <p:cNvPr id="31" name="直線矢印コネクタ 30">
            <a:extLst>
              <a:ext uri="{FF2B5EF4-FFF2-40B4-BE49-F238E27FC236}">
                <a16:creationId xmlns:a16="http://schemas.microsoft.com/office/drawing/2014/main" id="{1B8DEDA2-6B55-6B2A-C2C3-A17E2DA4B041}"/>
              </a:ext>
            </a:extLst>
          </p:cNvPr>
          <p:cNvCxnSpPr>
            <a:cxnSpLocks/>
          </p:cNvCxnSpPr>
          <p:nvPr/>
        </p:nvCxnSpPr>
        <p:spPr>
          <a:xfrm flipV="1">
            <a:off x="5064387" y="2000230"/>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8A36C55D-E59B-6235-4147-9D96AE912497}"/>
              </a:ext>
            </a:extLst>
          </p:cNvPr>
          <p:cNvCxnSpPr>
            <a:cxnSpLocks/>
          </p:cNvCxnSpPr>
          <p:nvPr/>
        </p:nvCxnSpPr>
        <p:spPr>
          <a:xfrm>
            <a:off x="4781154" y="1993880"/>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4976433-F816-5C91-2351-D8A1B3C0CF28}"/>
              </a:ext>
            </a:extLst>
          </p:cNvPr>
          <p:cNvCxnSpPr>
            <a:cxnSpLocks/>
          </p:cNvCxnSpPr>
          <p:nvPr/>
        </p:nvCxnSpPr>
        <p:spPr>
          <a:xfrm flipV="1">
            <a:off x="5064387" y="2627207"/>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168FC00-0911-8DA2-6486-0CA5BDD553C2}"/>
              </a:ext>
            </a:extLst>
          </p:cNvPr>
          <p:cNvCxnSpPr>
            <a:cxnSpLocks/>
          </p:cNvCxnSpPr>
          <p:nvPr/>
        </p:nvCxnSpPr>
        <p:spPr>
          <a:xfrm>
            <a:off x="4781154" y="2620857"/>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8DEAE19F-7FB8-E0F4-84A6-68937B611A75}"/>
              </a:ext>
            </a:extLst>
          </p:cNvPr>
          <p:cNvCxnSpPr>
            <a:cxnSpLocks/>
          </p:cNvCxnSpPr>
          <p:nvPr/>
        </p:nvCxnSpPr>
        <p:spPr>
          <a:xfrm flipV="1">
            <a:off x="5064387" y="3265869"/>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32919E7D-CF52-CB2E-40CA-F6DDA9025D6A}"/>
              </a:ext>
            </a:extLst>
          </p:cNvPr>
          <p:cNvCxnSpPr>
            <a:cxnSpLocks/>
          </p:cNvCxnSpPr>
          <p:nvPr/>
        </p:nvCxnSpPr>
        <p:spPr>
          <a:xfrm>
            <a:off x="4781154" y="3259519"/>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C7E40D6-C826-2900-E653-87B6A9F5F980}"/>
              </a:ext>
            </a:extLst>
          </p:cNvPr>
          <p:cNvCxnSpPr>
            <a:cxnSpLocks/>
          </p:cNvCxnSpPr>
          <p:nvPr/>
        </p:nvCxnSpPr>
        <p:spPr>
          <a:xfrm flipV="1">
            <a:off x="5064387" y="3892669"/>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C434A72B-330C-97D6-CA7C-CED39741A46F}"/>
              </a:ext>
            </a:extLst>
          </p:cNvPr>
          <p:cNvCxnSpPr>
            <a:cxnSpLocks/>
          </p:cNvCxnSpPr>
          <p:nvPr/>
        </p:nvCxnSpPr>
        <p:spPr>
          <a:xfrm>
            <a:off x="4781154" y="3886319"/>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D61F164-14CD-B697-5CA9-BB3E8E4A0178}"/>
              </a:ext>
            </a:extLst>
          </p:cNvPr>
          <p:cNvCxnSpPr>
            <a:cxnSpLocks/>
          </p:cNvCxnSpPr>
          <p:nvPr/>
        </p:nvCxnSpPr>
        <p:spPr>
          <a:xfrm flipV="1">
            <a:off x="5064387" y="4523996"/>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351041C-7F3C-FE32-227C-854FA88B5E5D}"/>
              </a:ext>
            </a:extLst>
          </p:cNvPr>
          <p:cNvCxnSpPr>
            <a:cxnSpLocks/>
          </p:cNvCxnSpPr>
          <p:nvPr/>
        </p:nvCxnSpPr>
        <p:spPr>
          <a:xfrm>
            <a:off x="4781154" y="4517646"/>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804928C-BBC9-2B54-F84B-0616D01FE71E}"/>
              </a:ext>
            </a:extLst>
          </p:cNvPr>
          <p:cNvCxnSpPr>
            <a:cxnSpLocks/>
          </p:cNvCxnSpPr>
          <p:nvPr/>
        </p:nvCxnSpPr>
        <p:spPr>
          <a:xfrm flipV="1">
            <a:off x="5046587" y="5155323"/>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546451F8-682E-55F7-006D-92EF376DAF31}"/>
              </a:ext>
            </a:extLst>
          </p:cNvPr>
          <p:cNvCxnSpPr>
            <a:cxnSpLocks/>
          </p:cNvCxnSpPr>
          <p:nvPr/>
        </p:nvCxnSpPr>
        <p:spPr>
          <a:xfrm>
            <a:off x="4763354" y="5148973"/>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72B1FF56-7DE0-2CFE-6683-C6CC6D054C21}"/>
              </a:ext>
            </a:extLst>
          </p:cNvPr>
          <p:cNvCxnSpPr>
            <a:cxnSpLocks/>
          </p:cNvCxnSpPr>
          <p:nvPr/>
        </p:nvCxnSpPr>
        <p:spPr>
          <a:xfrm flipV="1">
            <a:off x="5046587" y="5781973"/>
            <a:ext cx="0" cy="252000"/>
          </a:xfrm>
          <a:prstGeom prst="straightConnector1">
            <a:avLst/>
          </a:prstGeom>
          <a:ln w="38100">
            <a:solidFill>
              <a:srgbClr val="FF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83DF58A-2F0A-2733-8A4B-3B6AB7D74C59}"/>
              </a:ext>
            </a:extLst>
          </p:cNvPr>
          <p:cNvCxnSpPr>
            <a:cxnSpLocks/>
          </p:cNvCxnSpPr>
          <p:nvPr/>
        </p:nvCxnSpPr>
        <p:spPr>
          <a:xfrm>
            <a:off x="4784921" y="1354340"/>
            <a:ext cx="0" cy="252000"/>
          </a:xfrm>
          <a:prstGeom prst="straightConnector1">
            <a:avLst/>
          </a:prstGeom>
          <a:ln w="38100">
            <a:solidFill>
              <a:srgbClr val="6600CC"/>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13D0092-35AB-838D-7D92-235C90DC962C}"/>
              </a:ext>
            </a:extLst>
          </p:cNvPr>
          <p:cNvSpPr txBox="1"/>
          <p:nvPr/>
        </p:nvSpPr>
        <p:spPr>
          <a:xfrm>
            <a:off x="7128563" y="5551954"/>
            <a:ext cx="4961871" cy="830997"/>
          </a:xfrm>
          <a:prstGeom prst="rect">
            <a:avLst/>
          </a:prstGeom>
          <a:solidFill>
            <a:schemeClr val="bg1"/>
          </a:solidFill>
          <a:ln w="12700">
            <a:solidFill>
              <a:schemeClr val="tx1"/>
            </a:solidFill>
          </a:ln>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R37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ジョグダイアルを左回転させても表示を変化させない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にカーソルが点灯かつ</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R43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に表示される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PTY No.</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29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ジョグダイアルを右回転させても表示を変化させない</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65303499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130115</TotalTime>
  <Words>29986</Words>
  <Application>Microsoft Office PowerPoint</Application>
  <PresentationFormat>ワイド画面</PresentationFormat>
  <Paragraphs>7520</Paragraphs>
  <Slides>166</Slides>
  <Notes>152</Notes>
  <HiddenSlides>162</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2</vt:i4>
      </vt:variant>
      <vt:variant>
        <vt:lpstr>スライド タイトル</vt:lpstr>
      </vt:variant>
      <vt:variant>
        <vt:i4>166</vt:i4>
      </vt:variant>
    </vt:vector>
  </HeadingPairs>
  <TitlesOfParts>
    <vt:vector size="176" baseType="lpstr">
      <vt:lpstr>Arial Unicode MS</vt:lpstr>
      <vt:lpstr>Meiryo UI</vt:lpstr>
      <vt:lpstr>ＭＳ Ｐゴシック</vt:lpstr>
      <vt:lpstr>メイリオ</vt:lpstr>
      <vt:lpstr>Arial</vt:lpstr>
      <vt:lpstr>Calibri</vt:lpstr>
      <vt:lpstr>Calibri Light</vt:lpstr>
      <vt:lpstr>Office テーマ</vt:lpstr>
      <vt:lpstr>Worksheet</vt:lpstr>
      <vt:lpstr>ワークシート</vt:lpstr>
      <vt:lpstr>PowerPoint プレゼンテーション</vt:lpstr>
      <vt:lpstr>改定履歴－1</vt:lpstr>
      <vt:lpstr>改定履歴－2</vt:lpstr>
      <vt:lpstr>基本仕様①</vt:lpstr>
      <vt:lpstr>基本仕様②</vt:lpstr>
      <vt:lpstr>基本仕様③</vt:lpstr>
      <vt:lpstr>基本仕様④</vt:lpstr>
      <vt:lpstr>基本仕様⑤</vt:lpstr>
      <vt:lpstr>基本仕様⑥</vt:lpstr>
      <vt:lpstr>PowerPoint プレゼンテーション</vt:lpstr>
      <vt:lpstr>ソフトバージョンの通信手順(基本仕様④) 補足　Δ01</vt:lpstr>
      <vt:lpstr>メイン画面①</vt:lpstr>
      <vt:lpstr>メイン画面②</vt:lpstr>
      <vt:lpstr>メイン画面③</vt:lpstr>
      <vt:lpstr>メイン画面④</vt:lpstr>
      <vt:lpstr>PowerPoint プレゼンテーション</vt:lpstr>
      <vt:lpstr>PowerPoint プレゼンテーション</vt:lpstr>
      <vt:lpstr>メイン画面（縦,上下左右）カーソル遷移図</vt:lpstr>
      <vt:lpstr>メイン画面（横,上下左右）カーソル遷移図</vt:lpstr>
      <vt:lpstr>メイン画面（縦,ダイアル回転）カーソル遷移図</vt:lpstr>
      <vt:lpstr>メイン画面（横,ダイアル回転）カーソル遷移図</vt:lpstr>
      <vt:lpstr>機能ランプ縦[A14IW,A13AW]</vt:lpstr>
      <vt:lpstr>PowerPoint プレゼンテーション</vt:lpstr>
      <vt:lpstr>機能ランプ</vt:lpstr>
      <vt:lpstr>機能ランプ</vt:lpstr>
      <vt:lpstr>機能ランプ拡大①</vt:lpstr>
      <vt:lpstr>機能ランプ拡大②</vt:lpstr>
      <vt:lpstr>水温計</vt:lpstr>
      <vt:lpstr>作動油温度計</vt:lpstr>
      <vt:lpstr>尿素水計</vt:lpstr>
      <vt:lpstr>警告ランプ(縦)</vt:lpstr>
      <vt:lpstr>警告ランプ(横)</vt:lpstr>
      <vt:lpstr>警告ランプ拡大①</vt:lpstr>
      <vt:lpstr>警告ランプ拡大②</vt:lpstr>
      <vt:lpstr>セーフティスタート警告</vt:lpstr>
      <vt:lpstr>エンジン停止スイッチ警告</vt:lpstr>
      <vt:lpstr>中立範囲外警告</vt:lpstr>
      <vt:lpstr>アワーメータ</vt:lpstr>
      <vt:lpstr>日付、時刻</vt:lpstr>
      <vt:lpstr>エンジン実回転数</vt:lpstr>
      <vt:lpstr>PowerPoint プレゼンテーション</vt:lpstr>
      <vt:lpstr>切替メータ①</vt:lpstr>
      <vt:lpstr>切替メータ②</vt:lpstr>
      <vt:lpstr>切替メータ③</vt:lpstr>
      <vt:lpstr>切替メータ⑤</vt:lpstr>
      <vt:lpstr>PowerPoint プレゼンテーション</vt:lpstr>
      <vt:lpstr>第１Ｓ流量Ｎｏ．選択</vt:lpstr>
      <vt:lpstr>エアコン簡易表示</vt:lpstr>
      <vt:lpstr>ラジオ簡易表示①</vt:lpstr>
      <vt:lpstr>ラジオ簡易表示②</vt:lpstr>
      <vt:lpstr>ラジオ簡易表示③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エアコン画面⑥[A14IW,A13AW]</vt:lpstr>
      <vt:lpstr>エアコン画面（縦,上下左右）カーソル遷移図</vt:lpstr>
      <vt:lpstr>エアコン画面（横,上下左右）カーソル遷移図</vt:lpstr>
      <vt:lpstr>エアコン画面（縦,ダイヤル回転）カーソル遷移図</vt:lpstr>
      <vt:lpstr>エアコン画面（横,ダイヤル回転）カーソル遷移図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ラジオ画面⑨</vt:lpstr>
      <vt:lpstr>ラジオ画面⑩</vt:lpstr>
      <vt:lpstr>ラジオ画面（縦,上下左右）カーソル遷移図</vt:lpstr>
      <vt:lpstr>ラジオ画面（横,上下左右）カーソル遷移図</vt:lpstr>
      <vt:lpstr>ラジオ画面（縦,ダイアル回転）カーソル遷移図</vt:lpstr>
      <vt:lpstr>ラジオ画面（横,ダイアル回転）カーソル遷移図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DAB画面（縦,上下左右）カーソル遷移図</vt:lpstr>
      <vt:lpstr>DAB画面（横,上下左右）カーソル遷移図</vt:lpstr>
      <vt:lpstr>DAB画面（縦,ダイアル回転）カーソル遷移図</vt:lpstr>
      <vt:lpstr>DAB画面（横,ダイヤル回転）カーソル遷移図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DAB画面2（縦,上下左右）カーソル遷移図</vt:lpstr>
      <vt:lpstr>DAB画面2（縦,上下左右）カーソル遷移図（PTY選択）</vt:lpstr>
      <vt:lpstr>DAB画面2（横,上下左右）カーソル遷移図</vt:lpstr>
      <vt:lpstr>DAB画面2（横,上下左右）カーソル遷移図（PTY選択）</vt:lpstr>
      <vt:lpstr>DAB画面2（縦,ダイアル回転）カーソル遷移図</vt:lpstr>
      <vt:lpstr>DAB画面2（縦,ダイアル回転）カーソル遷移図（PTY選択）</vt:lpstr>
      <vt:lpstr>DAB画面2（横,ダイアル回転）カーソル遷移図</vt:lpstr>
      <vt:lpstr>DAB画面2（横,ダイアル回転）カーソル遷移図（PTY選択）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DAB画面３（縦,上下左右）カーソル遷移図</vt:lpstr>
      <vt:lpstr>DAB画面３（縦,上下左右）カーソル遷移図（番組選択）</vt:lpstr>
      <vt:lpstr>DAB画面３（横,上下左右）カーソル遷移図</vt:lpstr>
      <vt:lpstr>DAB画面３（横,上下左右）カーソル遷移図（番組選択）</vt:lpstr>
      <vt:lpstr>DAB画面３（縦,ダイアル回転）カーソル遷移図</vt:lpstr>
      <vt:lpstr>DAB画面３（縦,ダイアル回転）カーソル遷移図（番組選択）</vt:lpstr>
      <vt:lpstr>DAB画面３（横,ダイアル回転）カーソル遷移図</vt:lpstr>
      <vt:lpstr>DAB画面３（横,ダイアル回転）カーソル遷移図（PTY選択）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Bluetooth画面⑥</vt:lpstr>
      <vt:lpstr>Bluetooth画面（縦,上下左右）カーソル遷移図</vt:lpstr>
      <vt:lpstr>Bluetooth画面（横,上下左右）カーソル遷移図</vt:lpstr>
      <vt:lpstr>Bluetooth画面（縦,ダイヤル回転）カーソル遷移図</vt:lpstr>
      <vt:lpstr>Bluetooth画面（横,ダイアル回転）カーソル遷移図</vt:lpstr>
      <vt:lpstr>電話画面①[A14IW]</vt:lpstr>
      <vt:lpstr>電話画面②[A14IW]</vt:lpstr>
      <vt:lpstr>電話画面③[A14IW]</vt:lpstr>
      <vt:lpstr>電話画面④[A14IW]</vt:lpstr>
      <vt:lpstr>PowerPoint プレゼンテーション</vt:lpstr>
      <vt:lpstr>電話画面（着信中）（縦,上下左右）カーソル遷移図</vt:lpstr>
      <vt:lpstr>電話画面（通話中、発信中）（縦,上下左右）カーソル遷移図</vt:lpstr>
      <vt:lpstr>電話画面（終話後15秒間）（縦,上下左右）カーソル遷移図</vt:lpstr>
      <vt:lpstr>電話画面（着信中）（横,上下左右）カーソル遷移図</vt:lpstr>
      <vt:lpstr>電話画面（通話中、発信中）（横,上下左右）カーソル遷移図</vt:lpstr>
      <vt:lpstr>電話画面（通話後15秒間）（横,上下左右）カーソル遷移図</vt:lpstr>
      <vt:lpstr>電話画面（着信中）（縦,ダイアル回転）カーソル遷移図</vt:lpstr>
      <vt:lpstr>電話画面（通話中、発信中）（縦,ダイアル回転）カーソル遷移図</vt:lpstr>
      <vt:lpstr>電話画面（通話後15秒間）（縦,ダイアル回転）カーソル遷移図</vt:lpstr>
      <vt:lpstr>電話画面（着信中）（横,ダイアル回転）カーソル遷移図</vt:lpstr>
      <vt:lpstr>電話画面（通話中、発信中）（横,ダイアル回転）カーソル遷移図</vt:lpstr>
      <vt:lpstr>電話画面（通話後15秒間）（横,ダイアル回転）カーソル遷移図</vt:lpstr>
      <vt:lpstr>バックカメラ画面①[A14IW]</vt:lpstr>
      <vt:lpstr>バックカメラ画面②[A14IW]</vt:lpstr>
      <vt:lpstr>バックカメラ画面③[A14IW]</vt:lpstr>
      <vt:lpstr>バックカメラ画面（縦,上下左右）カーソル遷移図</vt:lpstr>
      <vt:lpstr>バックカメラ画面（横,上下左右）カーソル遷移図</vt:lpstr>
      <vt:lpstr>バックカメラ画面（縦,ダイアル回転）カーソル遷移図</vt:lpstr>
      <vt:lpstr>バックカメラ画面（横,ダイアル回転）カーソル遷移図</vt:lpstr>
      <vt:lpstr>デジタルカメラ画面①[A14IW]</vt:lpstr>
      <vt:lpstr>デジタルカメラ画面②[A14IW]</vt:lpstr>
      <vt:lpstr>デジタルカメラ画面③[A14IW]</vt:lpstr>
      <vt:lpstr>デジタルカメラ画面④[A14IW]</vt:lpstr>
      <vt:lpstr>デジタルカメラ画面⑤[A14IW]</vt:lpstr>
      <vt:lpstr>デジタルカメラ画面（縦,上下左右）カーソル遷移図</vt:lpstr>
      <vt:lpstr>デジタルカメラ画面（横,上下左右）カーソル遷移図</vt:lpstr>
      <vt:lpstr>デジタルカメラ画面（縦,ダイアル回転）カーソル遷移図</vt:lpstr>
      <vt:lpstr>デジタルカメラ画面（横,ダイアル回転）カーソル遷移図</vt:lpstr>
      <vt:lpstr>水温計・燃料計（バー表示）</vt:lpstr>
      <vt:lpstr>PowerPoint プレゼンテーション</vt:lpstr>
      <vt:lpstr>PowerPoint プレゼンテーション</vt:lpstr>
      <vt:lpstr>昼モード⇔夜モード</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原 寛貴</dc:creator>
  <cp:lastModifiedBy>多田 智哉</cp:lastModifiedBy>
  <cp:revision>3510</cp:revision>
  <cp:lastPrinted>2025-03-19T01:55:03Z</cp:lastPrinted>
  <dcterms:created xsi:type="dcterms:W3CDTF">2015-05-18T04:06:37Z</dcterms:created>
  <dcterms:modified xsi:type="dcterms:W3CDTF">2025-10-08T06:45:56Z</dcterms:modified>
</cp:coreProperties>
</file>